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media4.wav" ContentType="audio/x-wav"/>
  <Override PartName="/ppt/media/media5.wav" ContentType="audio/x-wav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7" r:id="rId1"/>
  </p:sldMasterIdLst>
  <p:notesMasterIdLst>
    <p:notesMasterId r:id="rId35"/>
  </p:notesMasterIdLst>
  <p:sldIdLst>
    <p:sldId id="2470" r:id="rId2"/>
    <p:sldId id="311" r:id="rId3"/>
    <p:sldId id="314" r:id="rId4"/>
    <p:sldId id="2508" r:id="rId5"/>
    <p:sldId id="2509" r:id="rId6"/>
    <p:sldId id="2510" r:id="rId7"/>
    <p:sldId id="2511" r:id="rId8"/>
    <p:sldId id="2512" r:id="rId9"/>
    <p:sldId id="256" r:id="rId10"/>
    <p:sldId id="2490" r:id="rId11"/>
    <p:sldId id="258" r:id="rId12"/>
    <p:sldId id="2473" r:id="rId13"/>
    <p:sldId id="2475" r:id="rId14"/>
    <p:sldId id="2497" r:id="rId15"/>
    <p:sldId id="2462" r:id="rId16"/>
    <p:sldId id="2477" r:id="rId17"/>
    <p:sldId id="2503" r:id="rId18"/>
    <p:sldId id="2504" r:id="rId19"/>
    <p:sldId id="313" r:id="rId20"/>
    <p:sldId id="2481" r:id="rId21"/>
    <p:sldId id="2492" r:id="rId22"/>
    <p:sldId id="2493" r:id="rId23"/>
    <p:sldId id="2494" r:id="rId24"/>
    <p:sldId id="2495" r:id="rId25"/>
    <p:sldId id="2506" r:id="rId26"/>
    <p:sldId id="2484" r:id="rId27"/>
    <p:sldId id="2507" r:id="rId28"/>
    <p:sldId id="2496" r:id="rId29"/>
    <p:sldId id="2479" r:id="rId30"/>
    <p:sldId id="2500" r:id="rId31"/>
    <p:sldId id="284" r:id="rId32"/>
    <p:sldId id="264" r:id="rId33"/>
    <p:sldId id="407" r:id="rId34"/>
  </p:sldIdLst>
  <p:sldSz cx="9144000" cy="5143500" type="screen16x9"/>
  <p:notesSz cx="6858000" cy="9144000"/>
  <p:embeddedFontLst>
    <p:embeddedFont>
      <p:font typeface="Abadi" panose="020B0604020104020204" pitchFamily="34" charset="0"/>
      <p:regular r:id="rId36"/>
    </p:embeddedFont>
    <p:embeddedFont>
      <p:font typeface="Aharoni" panose="02010803020104030203" pitchFamily="2" charset="-79"/>
      <p:bold r:id="rId37"/>
    </p:embeddedFont>
    <p:embeddedFont>
      <p:font typeface="Algerian" panose="04020705040A02060702" pitchFamily="82" charset="0"/>
      <p:regular r:id="rId38"/>
    </p:embeddedFont>
    <p:embeddedFont>
      <p:font typeface="Arial Rounded MT Bold" panose="020F0704030504030204" pitchFamily="34" charset="0"/>
      <p:regular r:id="rId39"/>
    </p:embeddedFont>
    <p:embeddedFont>
      <p:font typeface="Bakbak One" panose="020B0604020202020204" charset="0"/>
      <p:regular r:id="rId40"/>
    </p:embeddedFont>
    <p:embeddedFont>
      <p:font typeface="Baloo 2" panose="020B0604020202020204" charset="0"/>
      <p:regular r:id="rId41"/>
      <p:bold r:id="rId42"/>
    </p:embeddedFont>
    <p:embeddedFont>
      <p:font typeface="Baskerville Old Face" panose="02020602080505020303" pitchFamily="18" charset="0"/>
      <p:regular r:id="rId43"/>
    </p:embeddedFont>
    <p:embeddedFont>
      <p:font typeface="Bebas Neue" panose="020B0606020202050201" pitchFamily="34" charset="0"/>
      <p:regular r:id="rId44"/>
    </p:embeddedFont>
    <p:embeddedFont>
      <p:font typeface="Bernard MT Condensed" panose="02050806060905020404" pitchFamily="18" charset="0"/>
      <p:regular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Congenial" panose="02000503040000020004" pitchFamily="2" charset="0"/>
      <p:regular r:id="rId50"/>
      <p:bold r:id="rId51"/>
      <p:italic r:id="rId52"/>
      <p:boldItalic r:id="rId53"/>
    </p:embeddedFont>
    <p:embeddedFont>
      <p:font typeface="Fredoka One" panose="02000000000000000000" pitchFamily="2" charset="0"/>
      <p:regular r:id="rId54"/>
    </p:embeddedFont>
    <p:embeddedFont>
      <p:font typeface="Molengo" panose="020B0604020202020204" charset="0"/>
      <p:regular r:id="rId55"/>
    </p:embeddedFont>
    <p:embeddedFont>
      <p:font typeface="Palanquin Dark" panose="020B0604020202020204" charset="0"/>
      <p:regular r:id="rId56"/>
      <p:bold r:id="rId57"/>
    </p:embeddedFont>
    <p:embeddedFont>
      <p:font typeface="Ramabhadra" panose="020B0604020202020204" charset="0"/>
      <p:regular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E49C"/>
    <a:srgbClr val="DFBDED"/>
    <a:srgbClr val="CE99E3"/>
    <a:srgbClr val="F8CBAD"/>
    <a:srgbClr val="F5E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09EC516-630D-41A9-8A5F-861ECAEB8B81}">
  <a:tblStyle styleId="{B09EC516-630D-41A9-8A5F-861ECAEB8B8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599" autoAdjust="0"/>
    <p:restoredTop sz="94649"/>
  </p:normalViewPr>
  <p:slideViewPr>
    <p:cSldViewPr snapToGrid="0" snapToObjects="1">
      <p:cViewPr varScale="1">
        <p:scale>
          <a:sx n="98" d="100"/>
          <a:sy n="98" d="100"/>
        </p:scale>
        <p:origin x="317" y="1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font" Target="fonts/font2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font" Target="fonts/font23.fntdata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font" Target="fonts/font21.fntdata"/><Relationship Id="rId8" Type="http://schemas.openxmlformats.org/officeDocument/2006/relationships/slide" Target="slides/slide7.xml"/><Relationship Id="rId51" Type="http://schemas.openxmlformats.org/officeDocument/2006/relationships/font" Target="fonts/font1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font" Target="fonts/font2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8794a74c9d_0_2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8794a74c9d_0_2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9981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298364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6786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40128021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g8794a74c9d_0_19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3" name="Google Shape;803;g8794a74c9d_0_19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17370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6705148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6961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9" name="Google Shape;4279;g1724783bf30_0_3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0" name="Google Shape;4280;g1724783bf30_0_3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g877b642fd3_0_2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9" name="Google Shape;999;g877b642fd3_0_2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3" name="Google Shape;1713;g87d6a8bc6f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4" name="Google Shape;1714;g87d6a8bc6f_0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7835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8794a74c9d_0_2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8794a74c9d_0_2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Google Shape;1245;g172447137a6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6" name="Google Shape;1246;g172447137a6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g8794a74c9d_0_19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3" name="Google Shape;803;g8794a74c9d_0_19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172447137a6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6" name="Google Shape;1236;g172447137a6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172447137a6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6" name="Google Shape;1236;g172447137a6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02394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172447137a6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6" name="Google Shape;1236;g172447137a6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48295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g8794a74c9d_0_19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3" name="Google Shape;803;g8794a74c9d_0_19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70913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136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EF8E9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030700" y="3328100"/>
            <a:ext cx="5082600" cy="91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60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54100" y="4046000"/>
            <a:ext cx="4435800" cy="3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0" y="2571748"/>
            <a:ext cx="1912309" cy="2583617"/>
          </a:xfrm>
          <a:custGeom>
            <a:avLst/>
            <a:gdLst/>
            <a:ahLst/>
            <a:cxnLst/>
            <a:rect l="l" t="t" r="r" b="b"/>
            <a:pathLst>
              <a:path w="9871" h="13336" extrusionOk="0">
                <a:moveTo>
                  <a:pt x="0" y="1"/>
                </a:moveTo>
                <a:lnTo>
                  <a:pt x="0" y="13336"/>
                </a:lnTo>
                <a:lnTo>
                  <a:pt x="9870" y="13336"/>
                </a:lnTo>
                <a:cubicBezTo>
                  <a:pt x="9763" y="12443"/>
                  <a:pt x="9477" y="11574"/>
                  <a:pt x="8977" y="10823"/>
                </a:cubicBezTo>
                <a:cubicBezTo>
                  <a:pt x="7989" y="9371"/>
                  <a:pt x="6298" y="8573"/>
                  <a:pt x="4655" y="7918"/>
                </a:cubicBezTo>
                <a:cubicBezTo>
                  <a:pt x="3774" y="7585"/>
                  <a:pt x="2846" y="7192"/>
                  <a:pt x="2346" y="6394"/>
                </a:cubicBezTo>
                <a:cubicBezTo>
                  <a:pt x="1917" y="5704"/>
                  <a:pt x="1917" y="4847"/>
                  <a:pt x="1846" y="4037"/>
                </a:cubicBezTo>
                <a:cubicBezTo>
                  <a:pt x="1750" y="2977"/>
                  <a:pt x="1512" y="1894"/>
                  <a:pt x="941" y="1001"/>
                </a:cubicBezTo>
                <a:cubicBezTo>
                  <a:pt x="679" y="620"/>
                  <a:pt x="369" y="275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7507951" y="20"/>
            <a:ext cx="1636033" cy="2698514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468522" y="304222"/>
            <a:ext cx="648084" cy="541218"/>
            <a:chOff x="468522" y="304222"/>
            <a:chExt cx="648084" cy="541218"/>
          </a:xfrm>
        </p:grpSpPr>
        <p:sp>
          <p:nvSpPr>
            <p:cNvPr id="14" name="Google Shape;14;p2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8099959" y="4298260"/>
            <a:ext cx="648084" cy="541218"/>
            <a:chOff x="8099959" y="4298260"/>
            <a:chExt cx="648084" cy="541218"/>
          </a:xfrm>
        </p:grpSpPr>
        <p:sp>
          <p:nvSpPr>
            <p:cNvPr id="18" name="Google Shape;18;p2"/>
            <p:cNvSpPr/>
            <p:nvPr/>
          </p:nvSpPr>
          <p:spPr>
            <a:xfrm rot="-1349505">
              <a:off x="8135328" y="4596337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rot="5921141" flipH="1">
              <a:off x="8309231" y="4298077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rot="3468884">
              <a:off x="8482243" y="4548575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6">
  <p:cSld name="CUSTOM_14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27"/>
          <p:cNvGrpSpPr/>
          <p:nvPr/>
        </p:nvGrpSpPr>
        <p:grpSpPr>
          <a:xfrm>
            <a:off x="468522" y="304222"/>
            <a:ext cx="648084" cy="541218"/>
            <a:chOff x="468522" y="304222"/>
            <a:chExt cx="648084" cy="541218"/>
          </a:xfrm>
        </p:grpSpPr>
        <p:sp>
          <p:nvSpPr>
            <p:cNvPr id="323" name="Google Shape;323;p27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7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7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6" name="Google Shape;326;p27"/>
          <p:cNvSpPr txBox="1">
            <a:spLocks noGrp="1"/>
          </p:cNvSpPr>
          <p:nvPr>
            <p:ph type="title"/>
          </p:nvPr>
        </p:nvSpPr>
        <p:spPr>
          <a:xfrm>
            <a:off x="1673100" y="540000"/>
            <a:ext cx="5797800" cy="12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27" name="Google Shape;327;p27"/>
          <p:cNvSpPr/>
          <p:nvPr/>
        </p:nvSpPr>
        <p:spPr>
          <a:xfrm>
            <a:off x="7507951" y="20"/>
            <a:ext cx="1636033" cy="2698514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6_1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2"/>
          <p:cNvSpPr/>
          <p:nvPr/>
        </p:nvSpPr>
        <p:spPr>
          <a:xfrm flipH="1">
            <a:off x="0" y="6600"/>
            <a:ext cx="6819887" cy="2198409"/>
          </a:xfrm>
          <a:custGeom>
            <a:avLst/>
            <a:gdLst/>
            <a:ahLst/>
            <a:cxnLst/>
            <a:rect l="l" t="t" r="r" b="b"/>
            <a:pathLst>
              <a:path w="16110" h="7990" extrusionOk="0">
                <a:moveTo>
                  <a:pt x="0" y="0"/>
                </a:moveTo>
                <a:cubicBezTo>
                  <a:pt x="60" y="631"/>
                  <a:pt x="191" y="1262"/>
                  <a:pt x="405" y="1869"/>
                </a:cubicBezTo>
                <a:cubicBezTo>
                  <a:pt x="643" y="2596"/>
                  <a:pt x="1084" y="3370"/>
                  <a:pt x="1846" y="3489"/>
                </a:cubicBezTo>
                <a:cubicBezTo>
                  <a:pt x="1906" y="3497"/>
                  <a:pt x="1966" y="3502"/>
                  <a:pt x="2025" y="3502"/>
                </a:cubicBezTo>
                <a:cubicBezTo>
                  <a:pt x="2608" y="3502"/>
                  <a:pt x="3136" y="3099"/>
                  <a:pt x="3644" y="2774"/>
                </a:cubicBezTo>
                <a:cubicBezTo>
                  <a:pt x="4003" y="2545"/>
                  <a:pt x="4450" y="2355"/>
                  <a:pt x="4859" y="2355"/>
                </a:cubicBezTo>
                <a:cubicBezTo>
                  <a:pt x="5088" y="2355"/>
                  <a:pt x="5306" y="2415"/>
                  <a:pt x="5489" y="2560"/>
                </a:cubicBezTo>
                <a:cubicBezTo>
                  <a:pt x="5763" y="2762"/>
                  <a:pt x="5894" y="3108"/>
                  <a:pt x="5989" y="3429"/>
                </a:cubicBezTo>
                <a:cubicBezTo>
                  <a:pt x="6239" y="4298"/>
                  <a:pt x="6370" y="5215"/>
                  <a:pt x="6823" y="6013"/>
                </a:cubicBezTo>
                <a:cubicBezTo>
                  <a:pt x="7213" y="6709"/>
                  <a:pt x="7940" y="7293"/>
                  <a:pt x="8721" y="7293"/>
                </a:cubicBezTo>
                <a:cubicBezTo>
                  <a:pt x="8822" y="7293"/>
                  <a:pt x="8924" y="7283"/>
                  <a:pt x="9025" y="7263"/>
                </a:cubicBezTo>
                <a:cubicBezTo>
                  <a:pt x="10156" y="7037"/>
                  <a:pt x="10752" y="5608"/>
                  <a:pt x="11895" y="5429"/>
                </a:cubicBezTo>
                <a:cubicBezTo>
                  <a:pt x="11976" y="5416"/>
                  <a:pt x="12057" y="5409"/>
                  <a:pt x="12137" y="5409"/>
                </a:cubicBezTo>
                <a:cubicBezTo>
                  <a:pt x="12833" y="5409"/>
                  <a:pt x="13488" y="5893"/>
                  <a:pt x="13990" y="6406"/>
                </a:cubicBezTo>
                <a:cubicBezTo>
                  <a:pt x="14562" y="6977"/>
                  <a:pt x="15098" y="7644"/>
                  <a:pt x="15848" y="7918"/>
                </a:cubicBezTo>
                <a:cubicBezTo>
                  <a:pt x="15943" y="7942"/>
                  <a:pt x="16014" y="7977"/>
                  <a:pt x="16110" y="7989"/>
                </a:cubicBezTo>
                <a:lnTo>
                  <a:pt x="1611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6" name="Google Shape;386;p32"/>
          <p:cNvGrpSpPr/>
          <p:nvPr/>
        </p:nvGrpSpPr>
        <p:grpSpPr>
          <a:xfrm>
            <a:off x="7091543" y="43516"/>
            <a:ext cx="2014218" cy="1644772"/>
            <a:chOff x="7091543" y="43516"/>
            <a:chExt cx="2014218" cy="1644772"/>
          </a:xfrm>
        </p:grpSpPr>
        <p:sp>
          <p:nvSpPr>
            <p:cNvPr id="387" name="Google Shape;387;p32"/>
            <p:cNvSpPr/>
            <p:nvPr/>
          </p:nvSpPr>
          <p:spPr>
            <a:xfrm rot="6936536">
              <a:off x="8889902" y="14647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2"/>
            <p:cNvSpPr/>
            <p:nvPr/>
          </p:nvSpPr>
          <p:spPr>
            <a:xfrm rot="5400000">
              <a:off x="8470799" y="1007884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2"/>
            <p:cNvSpPr/>
            <p:nvPr/>
          </p:nvSpPr>
          <p:spPr>
            <a:xfrm rot="6936536">
              <a:off x="795542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2"/>
            <p:cNvSpPr/>
            <p:nvPr/>
          </p:nvSpPr>
          <p:spPr>
            <a:xfrm rot="-6936536" flipH="1">
              <a:off x="7697527" y="9290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2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2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2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2_1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39"/>
          <p:cNvSpPr/>
          <p:nvPr/>
        </p:nvSpPr>
        <p:spPr>
          <a:xfrm rot="10800000">
            <a:off x="7275900" y="0"/>
            <a:ext cx="1868106" cy="1833779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39"/>
          <p:cNvSpPr/>
          <p:nvPr/>
        </p:nvSpPr>
        <p:spPr>
          <a:xfrm>
            <a:off x="-9150" y="3309725"/>
            <a:ext cx="1868106" cy="1833779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8" name="Google Shape;478;p39"/>
          <p:cNvGrpSpPr/>
          <p:nvPr/>
        </p:nvGrpSpPr>
        <p:grpSpPr>
          <a:xfrm>
            <a:off x="468522" y="304222"/>
            <a:ext cx="648084" cy="541218"/>
            <a:chOff x="468522" y="304222"/>
            <a:chExt cx="648084" cy="541218"/>
          </a:xfrm>
        </p:grpSpPr>
        <p:sp>
          <p:nvSpPr>
            <p:cNvPr id="479" name="Google Shape;479;p39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9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9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2" name="Google Shape;482;p39"/>
          <p:cNvGrpSpPr/>
          <p:nvPr/>
        </p:nvGrpSpPr>
        <p:grpSpPr>
          <a:xfrm>
            <a:off x="8099959" y="4298260"/>
            <a:ext cx="648084" cy="541218"/>
            <a:chOff x="8099959" y="4298260"/>
            <a:chExt cx="648084" cy="541218"/>
          </a:xfrm>
        </p:grpSpPr>
        <p:sp>
          <p:nvSpPr>
            <p:cNvPr id="483" name="Google Shape;483;p39"/>
            <p:cNvSpPr/>
            <p:nvPr/>
          </p:nvSpPr>
          <p:spPr>
            <a:xfrm rot="-1349505">
              <a:off x="8135328" y="4596337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9"/>
            <p:cNvSpPr/>
            <p:nvPr/>
          </p:nvSpPr>
          <p:spPr>
            <a:xfrm rot="5921141" flipH="1">
              <a:off x="8309231" y="4298077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9"/>
            <p:cNvSpPr/>
            <p:nvPr/>
          </p:nvSpPr>
          <p:spPr>
            <a:xfrm rot="3468884">
              <a:off x="8482243" y="4548575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29"/>
          <p:cNvSpPr/>
          <p:nvPr/>
        </p:nvSpPr>
        <p:spPr>
          <a:xfrm rot="7140032">
            <a:off x="7484293" y="-965147"/>
            <a:ext cx="1889219" cy="2697906"/>
          </a:xfrm>
          <a:custGeom>
            <a:avLst/>
            <a:gdLst/>
            <a:ahLst/>
            <a:cxnLst/>
            <a:rect l="l" t="t" r="r" b="b"/>
            <a:pathLst>
              <a:path w="16242" h="20422" extrusionOk="0">
                <a:moveTo>
                  <a:pt x="11339" y="0"/>
                </a:moveTo>
                <a:cubicBezTo>
                  <a:pt x="10562" y="0"/>
                  <a:pt x="9680" y="147"/>
                  <a:pt x="8700" y="480"/>
                </a:cubicBezTo>
                <a:cubicBezTo>
                  <a:pt x="3259" y="2330"/>
                  <a:pt x="502" y="7434"/>
                  <a:pt x="328" y="10845"/>
                </a:cubicBezTo>
                <a:cubicBezTo>
                  <a:pt x="0" y="17474"/>
                  <a:pt x="4971" y="20421"/>
                  <a:pt x="8833" y="20421"/>
                </a:cubicBezTo>
                <a:cubicBezTo>
                  <a:pt x="9330" y="20421"/>
                  <a:pt x="9808" y="20373"/>
                  <a:pt x="10255" y="20277"/>
                </a:cubicBezTo>
                <a:cubicBezTo>
                  <a:pt x="14170" y="19430"/>
                  <a:pt x="15051" y="15898"/>
                  <a:pt x="14111" y="13462"/>
                </a:cubicBezTo>
                <a:cubicBezTo>
                  <a:pt x="13171" y="11031"/>
                  <a:pt x="13079" y="8681"/>
                  <a:pt x="14820" y="5589"/>
                </a:cubicBezTo>
                <a:cubicBezTo>
                  <a:pt x="16242" y="3050"/>
                  <a:pt x="14876" y="0"/>
                  <a:pt x="11339" y="0"/>
                </a:cubicBezTo>
                <a:close/>
              </a:path>
            </a:pathLst>
          </a:custGeom>
          <a:solidFill>
            <a:srgbClr val="AFE2EF">
              <a:alpha val="42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8" name="Google Shape;658;p29"/>
          <p:cNvGrpSpPr/>
          <p:nvPr/>
        </p:nvGrpSpPr>
        <p:grpSpPr>
          <a:xfrm>
            <a:off x="8230109" y="329213"/>
            <a:ext cx="398996" cy="411572"/>
            <a:chOff x="-4011463" y="4778467"/>
            <a:chExt cx="925316" cy="954701"/>
          </a:xfrm>
        </p:grpSpPr>
        <p:sp>
          <p:nvSpPr>
            <p:cNvPr id="659" name="Google Shape;659;p29"/>
            <p:cNvSpPr/>
            <p:nvPr/>
          </p:nvSpPr>
          <p:spPr>
            <a:xfrm>
              <a:off x="-3999935" y="4824671"/>
              <a:ext cx="910482" cy="902356"/>
            </a:xfrm>
            <a:custGeom>
              <a:avLst/>
              <a:gdLst/>
              <a:ahLst/>
              <a:cxnLst/>
              <a:rect l="l" t="t" r="r" b="b"/>
              <a:pathLst>
                <a:path w="9636" h="9550" extrusionOk="0">
                  <a:moveTo>
                    <a:pt x="4821" y="2671"/>
                  </a:moveTo>
                  <a:cubicBezTo>
                    <a:pt x="5062" y="2671"/>
                    <a:pt x="5307" y="2712"/>
                    <a:pt x="5546" y="2799"/>
                  </a:cubicBezTo>
                  <a:cubicBezTo>
                    <a:pt x="6654" y="3200"/>
                    <a:pt x="7222" y="4418"/>
                    <a:pt x="6822" y="5526"/>
                  </a:cubicBezTo>
                  <a:cubicBezTo>
                    <a:pt x="6508" y="6389"/>
                    <a:pt x="5688" y="6929"/>
                    <a:pt x="4818" y="6929"/>
                  </a:cubicBezTo>
                  <a:cubicBezTo>
                    <a:pt x="4578" y="6929"/>
                    <a:pt x="4334" y="6888"/>
                    <a:pt x="4096" y="6801"/>
                  </a:cubicBezTo>
                  <a:cubicBezTo>
                    <a:pt x="2988" y="6396"/>
                    <a:pt x="2419" y="5178"/>
                    <a:pt x="2820" y="4075"/>
                  </a:cubicBezTo>
                  <a:cubicBezTo>
                    <a:pt x="3133" y="3208"/>
                    <a:pt x="3952" y="2671"/>
                    <a:pt x="4821" y="2671"/>
                  </a:cubicBezTo>
                  <a:close/>
                  <a:moveTo>
                    <a:pt x="6052" y="0"/>
                  </a:moveTo>
                  <a:cubicBezTo>
                    <a:pt x="5920" y="0"/>
                    <a:pt x="5794" y="82"/>
                    <a:pt x="5749" y="218"/>
                  </a:cubicBezTo>
                  <a:lnTo>
                    <a:pt x="5419" y="1117"/>
                  </a:lnTo>
                  <a:cubicBezTo>
                    <a:pt x="5219" y="1084"/>
                    <a:pt x="5018" y="1067"/>
                    <a:pt x="4819" y="1067"/>
                  </a:cubicBezTo>
                  <a:cubicBezTo>
                    <a:pt x="4503" y="1067"/>
                    <a:pt x="4190" y="1108"/>
                    <a:pt x="3888" y="1187"/>
                  </a:cubicBezTo>
                  <a:lnTo>
                    <a:pt x="3481" y="316"/>
                  </a:lnTo>
                  <a:cubicBezTo>
                    <a:pt x="3427" y="199"/>
                    <a:pt x="3312" y="127"/>
                    <a:pt x="3188" y="127"/>
                  </a:cubicBezTo>
                  <a:cubicBezTo>
                    <a:pt x="3141" y="127"/>
                    <a:pt x="3092" y="138"/>
                    <a:pt x="3045" y="161"/>
                  </a:cubicBezTo>
                  <a:lnTo>
                    <a:pt x="2408" y="456"/>
                  </a:lnTo>
                  <a:cubicBezTo>
                    <a:pt x="2245" y="531"/>
                    <a:pt x="2175" y="729"/>
                    <a:pt x="2252" y="891"/>
                  </a:cubicBezTo>
                  <a:lnTo>
                    <a:pt x="2657" y="1762"/>
                  </a:lnTo>
                  <a:cubicBezTo>
                    <a:pt x="2245" y="2057"/>
                    <a:pt x="1891" y="2440"/>
                    <a:pt x="1625" y="2892"/>
                  </a:cubicBezTo>
                  <a:lnTo>
                    <a:pt x="720" y="2562"/>
                  </a:lnTo>
                  <a:cubicBezTo>
                    <a:pt x="685" y="2550"/>
                    <a:pt x="648" y="2544"/>
                    <a:pt x="612" y="2544"/>
                  </a:cubicBezTo>
                  <a:cubicBezTo>
                    <a:pt x="477" y="2544"/>
                    <a:pt x="348" y="2626"/>
                    <a:pt x="303" y="2758"/>
                  </a:cubicBezTo>
                  <a:lnTo>
                    <a:pt x="59" y="3420"/>
                  </a:lnTo>
                  <a:cubicBezTo>
                    <a:pt x="1" y="3594"/>
                    <a:pt x="87" y="3780"/>
                    <a:pt x="255" y="3843"/>
                  </a:cubicBezTo>
                  <a:lnTo>
                    <a:pt x="1160" y="4169"/>
                  </a:lnTo>
                  <a:cubicBezTo>
                    <a:pt x="1074" y="4691"/>
                    <a:pt x="1103" y="5213"/>
                    <a:pt x="1224" y="5700"/>
                  </a:cubicBezTo>
                  <a:lnTo>
                    <a:pt x="360" y="6105"/>
                  </a:lnTo>
                  <a:cubicBezTo>
                    <a:pt x="191" y="6182"/>
                    <a:pt x="122" y="6378"/>
                    <a:pt x="198" y="6541"/>
                  </a:cubicBezTo>
                  <a:lnTo>
                    <a:pt x="499" y="7179"/>
                  </a:lnTo>
                  <a:cubicBezTo>
                    <a:pt x="554" y="7301"/>
                    <a:pt x="674" y="7372"/>
                    <a:pt x="798" y="7372"/>
                  </a:cubicBezTo>
                  <a:cubicBezTo>
                    <a:pt x="844" y="7372"/>
                    <a:pt x="891" y="7362"/>
                    <a:pt x="935" y="7341"/>
                  </a:cubicBezTo>
                  <a:lnTo>
                    <a:pt x="1805" y="6935"/>
                  </a:lnTo>
                  <a:cubicBezTo>
                    <a:pt x="2100" y="7347"/>
                    <a:pt x="2477" y="7701"/>
                    <a:pt x="2935" y="7968"/>
                  </a:cubicBezTo>
                  <a:lnTo>
                    <a:pt x="2605" y="8867"/>
                  </a:lnTo>
                  <a:cubicBezTo>
                    <a:pt x="2547" y="9041"/>
                    <a:pt x="2635" y="9227"/>
                    <a:pt x="2802" y="9291"/>
                  </a:cubicBezTo>
                  <a:lnTo>
                    <a:pt x="3463" y="9529"/>
                  </a:lnTo>
                  <a:cubicBezTo>
                    <a:pt x="3500" y="9543"/>
                    <a:pt x="3539" y="9550"/>
                    <a:pt x="3577" y="9550"/>
                  </a:cubicBezTo>
                  <a:cubicBezTo>
                    <a:pt x="3710" y="9550"/>
                    <a:pt x="3838" y="9466"/>
                    <a:pt x="3888" y="9331"/>
                  </a:cubicBezTo>
                  <a:lnTo>
                    <a:pt x="4212" y="8432"/>
                  </a:lnTo>
                  <a:cubicBezTo>
                    <a:pt x="4414" y="8465"/>
                    <a:pt x="4615" y="8482"/>
                    <a:pt x="4814" y="8482"/>
                  </a:cubicBezTo>
                  <a:cubicBezTo>
                    <a:pt x="5130" y="8482"/>
                    <a:pt x="5441" y="8441"/>
                    <a:pt x="5743" y="8362"/>
                  </a:cubicBezTo>
                  <a:lnTo>
                    <a:pt x="6150" y="9232"/>
                  </a:lnTo>
                  <a:cubicBezTo>
                    <a:pt x="6205" y="9351"/>
                    <a:pt x="6323" y="9420"/>
                    <a:pt x="6447" y="9420"/>
                  </a:cubicBezTo>
                  <a:cubicBezTo>
                    <a:pt x="6493" y="9420"/>
                    <a:pt x="6540" y="9410"/>
                    <a:pt x="6584" y="9389"/>
                  </a:cubicBezTo>
                  <a:lnTo>
                    <a:pt x="7222" y="9093"/>
                  </a:lnTo>
                  <a:cubicBezTo>
                    <a:pt x="7385" y="9018"/>
                    <a:pt x="7460" y="8820"/>
                    <a:pt x="7379" y="8658"/>
                  </a:cubicBezTo>
                  <a:lnTo>
                    <a:pt x="6973" y="7788"/>
                  </a:lnTo>
                  <a:cubicBezTo>
                    <a:pt x="7385" y="7492"/>
                    <a:pt x="7744" y="7109"/>
                    <a:pt x="8011" y="6657"/>
                  </a:cubicBezTo>
                  <a:lnTo>
                    <a:pt x="8911" y="6982"/>
                  </a:lnTo>
                  <a:cubicBezTo>
                    <a:pt x="8948" y="6996"/>
                    <a:pt x="8986" y="7003"/>
                    <a:pt x="9024" y="7003"/>
                  </a:cubicBezTo>
                  <a:cubicBezTo>
                    <a:pt x="9157" y="7003"/>
                    <a:pt x="9283" y="6921"/>
                    <a:pt x="9328" y="6790"/>
                  </a:cubicBezTo>
                  <a:lnTo>
                    <a:pt x="9572" y="6123"/>
                  </a:lnTo>
                  <a:cubicBezTo>
                    <a:pt x="9636" y="5955"/>
                    <a:pt x="9543" y="5770"/>
                    <a:pt x="9374" y="5706"/>
                  </a:cubicBezTo>
                  <a:lnTo>
                    <a:pt x="8475" y="5381"/>
                  </a:lnTo>
                  <a:cubicBezTo>
                    <a:pt x="8557" y="4859"/>
                    <a:pt x="8533" y="4337"/>
                    <a:pt x="8405" y="3850"/>
                  </a:cubicBezTo>
                  <a:lnTo>
                    <a:pt x="9275" y="3443"/>
                  </a:lnTo>
                  <a:cubicBezTo>
                    <a:pt x="9438" y="3363"/>
                    <a:pt x="9508" y="3170"/>
                    <a:pt x="9433" y="3008"/>
                  </a:cubicBezTo>
                  <a:lnTo>
                    <a:pt x="9136" y="2370"/>
                  </a:lnTo>
                  <a:cubicBezTo>
                    <a:pt x="9077" y="2247"/>
                    <a:pt x="8960" y="2177"/>
                    <a:pt x="8836" y="2177"/>
                  </a:cubicBezTo>
                  <a:cubicBezTo>
                    <a:pt x="8789" y="2177"/>
                    <a:pt x="8742" y="2187"/>
                    <a:pt x="8696" y="2207"/>
                  </a:cubicBezTo>
                  <a:lnTo>
                    <a:pt x="7832" y="2614"/>
                  </a:lnTo>
                  <a:cubicBezTo>
                    <a:pt x="7535" y="2202"/>
                    <a:pt x="7152" y="1848"/>
                    <a:pt x="6700" y="1581"/>
                  </a:cubicBezTo>
                  <a:lnTo>
                    <a:pt x="7026" y="683"/>
                  </a:lnTo>
                  <a:cubicBezTo>
                    <a:pt x="7090" y="509"/>
                    <a:pt x="7002" y="322"/>
                    <a:pt x="6828" y="258"/>
                  </a:cubicBezTo>
                  <a:lnTo>
                    <a:pt x="6167" y="21"/>
                  </a:lnTo>
                  <a:cubicBezTo>
                    <a:pt x="6129" y="7"/>
                    <a:pt x="6090" y="0"/>
                    <a:pt x="6052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29"/>
            <p:cNvSpPr/>
            <p:nvPr/>
          </p:nvSpPr>
          <p:spPr>
            <a:xfrm>
              <a:off x="-4003242" y="4818435"/>
              <a:ext cx="917096" cy="914733"/>
            </a:xfrm>
            <a:custGeom>
              <a:avLst/>
              <a:gdLst/>
              <a:ahLst/>
              <a:cxnLst/>
              <a:rect l="l" t="t" r="r" b="b"/>
              <a:pathLst>
                <a:path w="9706" h="9681" extrusionOk="0">
                  <a:moveTo>
                    <a:pt x="4855" y="2800"/>
                  </a:moveTo>
                  <a:cubicBezTo>
                    <a:pt x="5092" y="2800"/>
                    <a:pt x="5330" y="2841"/>
                    <a:pt x="5558" y="2923"/>
                  </a:cubicBezTo>
                  <a:cubicBezTo>
                    <a:pt x="6630" y="3312"/>
                    <a:pt x="7182" y="4501"/>
                    <a:pt x="6793" y="5568"/>
                  </a:cubicBezTo>
                  <a:cubicBezTo>
                    <a:pt x="6489" y="6405"/>
                    <a:pt x="5696" y="6928"/>
                    <a:pt x="4853" y="6928"/>
                  </a:cubicBezTo>
                  <a:cubicBezTo>
                    <a:pt x="4621" y="6928"/>
                    <a:pt x="4385" y="6889"/>
                    <a:pt x="4154" y="6805"/>
                  </a:cubicBezTo>
                  <a:cubicBezTo>
                    <a:pt x="3080" y="6415"/>
                    <a:pt x="2530" y="5231"/>
                    <a:pt x="2919" y="4160"/>
                  </a:cubicBezTo>
                  <a:cubicBezTo>
                    <a:pt x="3104" y="3643"/>
                    <a:pt x="3481" y="3231"/>
                    <a:pt x="3980" y="2998"/>
                  </a:cubicBezTo>
                  <a:cubicBezTo>
                    <a:pt x="4258" y="2866"/>
                    <a:pt x="4557" y="2800"/>
                    <a:pt x="4855" y="2800"/>
                  </a:cubicBezTo>
                  <a:close/>
                  <a:moveTo>
                    <a:pt x="4852" y="2670"/>
                  </a:moveTo>
                  <a:cubicBezTo>
                    <a:pt x="4536" y="2670"/>
                    <a:pt x="4221" y="2739"/>
                    <a:pt x="3928" y="2877"/>
                  </a:cubicBezTo>
                  <a:cubicBezTo>
                    <a:pt x="3394" y="3126"/>
                    <a:pt x="2994" y="3568"/>
                    <a:pt x="2796" y="4118"/>
                  </a:cubicBezTo>
                  <a:cubicBezTo>
                    <a:pt x="2384" y="5255"/>
                    <a:pt x="2970" y="6514"/>
                    <a:pt x="4108" y="6926"/>
                  </a:cubicBezTo>
                  <a:cubicBezTo>
                    <a:pt x="4351" y="7013"/>
                    <a:pt x="4606" y="7059"/>
                    <a:pt x="4855" y="7059"/>
                  </a:cubicBezTo>
                  <a:cubicBezTo>
                    <a:pt x="5749" y="7059"/>
                    <a:pt x="6596" y="6503"/>
                    <a:pt x="6916" y="5614"/>
                  </a:cubicBezTo>
                  <a:cubicBezTo>
                    <a:pt x="7327" y="4478"/>
                    <a:pt x="6742" y="3220"/>
                    <a:pt x="5604" y="2802"/>
                  </a:cubicBezTo>
                  <a:cubicBezTo>
                    <a:pt x="5359" y="2714"/>
                    <a:pt x="5105" y="2670"/>
                    <a:pt x="4852" y="2670"/>
                  </a:cubicBezTo>
                  <a:close/>
                  <a:moveTo>
                    <a:pt x="6098" y="131"/>
                  </a:moveTo>
                  <a:cubicBezTo>
                    <a:pt x="6125" y="131"/>
                    <a:pt x="6152" y="135"/>
                    <a:pt x="6178" y="144"/>
                  </a:cubicBezTo>
                  <a:lnTo>
                    <a:pt x="6839" y="388"/>
                  </a:lnTo>
                  <a:cubicBezTo>
                    <a:pt x="6978" y="435"/>
                    <a:pt x="7048" y="586"/>
                    <a:pt x="7002" y="725"/>
                  </a:cubicBezTo>
                  <a:lnTo>
                    <a:pt x="6672" y="1624"/>
                  </a:lnTo>
                  <a:cubicBezTo>
                    <a:pt x="6660" y="1654"/>
                    <a:pt x="6672" y="1688"/>
                    <a:pt x="6700" y="1705"/>
                  </a:cubicBezTo>
                  <a:cubicBezTo>
                    <a:pt x="7141" y="1960"/>
                    <a:pt x="7513" y="2302"/>
                    <a:pt x="7808" y="2720"/>
                  </a:cubicBezTo>
                  <a:cubicBezTo>
                    <a:pt x="7824" y="2736"/>
                    <a:pt x="7842" y="2746"/>
                    <a:pt x="7862" y="2746"/>
                  </a:cubicBezTo>
                  <a:cubicBezTo>
                    <a:pt x="7871" y="2746"/>
                    <a:pt x="7881" y="2744"/>
                    <a:pt x="7890" y="2738"/>
                  </a:cubicBezTo>
                  <a:lnTo>
                    <a:pt x="8760" y="2332"/>
                  </a:lnTo>
                  <a:cubicBezTo>
                    <a:pt x="8795" y="2316"/>
                    <a:pt x="8832" y="2309"/>
                    <a:pt x="8868" y="2309"/>
                  </a:cubicBezTo>
                  <a:cubicBezTo>
                    <a:pt x="8969" y="2309"/>
                    <a:pt x="9065" y="2365"/>
                    <a:pt x="9109" y="2460"/>
                  </a:cubicBezTo>
                  <a:lnTo>
                    <a:pt x="9409" y="3097"/>
                  </a:lnTo>
                  <a:cubicBezTo>
                    <a:pt x="9468" y="3231"/>
                    <a:pt x="9415" y="3387"/>
                    <a:pt x="9283" y="3451"/>
                  </a:cubicBezTo>
                  <a:lnTo>
                    <a:pt x="8412" y="3857"/>
                  </a:lnTo>
                  <a:cubicBezTo>
                    <a:pt x="8383" y="3869"/>
                    <a:pt x="8371" y="3898"/>
                    <a:pt x="8378" y="3933"/>
                  </a:cubicBezTo>
                  <a:cubicBezTo>
                    <a:pt x="8504" y="4425"/>
                    <a:pt x="8528" y="4931"/>
                    <a:pt x="8440" y="5435"/>
                  </a:cubicBezTo>
                  <a:cubicBezTo>
                    <a:pt x="8440" y="5464"/>
                    <a:pt x="8458" y="5493"/>
                    <a:pt x="8488" y="5504"/>
                  </a:cubicBezTo>
                  <a:lnTo>
                    <a:pt x="9387" y="5836"/>
                  </a:lnTo>
                  <a:cubicBezTo>
                    <a:pt x="9457" y="5858"/>
                    <a:pt x="9508" y="5905"/>
                    <a:pt x="9537" y="5969"/>
                  </a:cubicBezTo>
                  <a:cubicBezTo>
                    <a:pt x="9567" y="6032"/>
                    <a:pt x="9567" y="6102"/>
                    <a:pt x="9543" y="6171"/>
                  </a:cubicBezTo>
                  <a:lnTo>
                    <a:pt x="9305" y="6833"/>
                  </a:lnTo>
                  <a:cubicBezTo>
                    <a:pt x="9283" y="6897"/>
                    <a:pt x="9230" y="6949"/>
                    <a:pt x="9166" y="6979"/>
                  </a:cubicBezTo>
                  <a:cubicBezTo>
                    <a:pt x="9132" y="6995"/>
                    <a:pt x="9092" y="7004"/>
                    <a:pt x="9052" y="7004"/>
                  </a:cubicBezTo>
                  <a:cubicBezTo>
                    <a:pt x="9023" y="7004"/>
                    <a:pt x="8995" y="7000"/>
                    <a:pt x="8969" y="6990"/>
                  </a:cubicBezTo>
                  <a:lnTo>
                    <a:pt x="8064" y="6658"/>
                  </a:lnTo>
                  <a:cubicBezTo>
                    <a:pt x="8060" y="6658"/>
                    <a:pt x="8055" y="6657"/>
                    <a:pt x="8050" y="6657"/>
                  </a:cubicBezTo>
                  <a:cubicBezTo>
                    <a:pt x="8026" y="6657"/>
                    <a:pt x="8003" y="6669"/>
                    <a:pt x="7988" y="6688"/>
                  </a:cubicBezTo>
                  <a:cubicBezTo>
                    <a:pt x="7727" y="7129"/>
                    <a:pt x="7385" y="7506"/>
                    <a:pt x="6973" y="7801"/>
                  </a:cubicBezTo>
                  <a:cubicBezTo>
                    <a:pt x="6944" y="7820"/>
                    <a:pt x="6938" y="7854"/>
                    <a:pt x="6951" y="7884"/>
                  </a:cubicBezTo>
                  <a:lnTo>
                    <a:pt x="7356" y="8747"/>
                  </a:lnTo>
                  <a:cubicBezTo>
                    <a:pt x="7385" y="8811"/>
                    <a:pt x="7391" y="8886"/>
                    <a:pt x="7368" y="8950"/>
                  </a:cubicBezTo>
                  <a:cubicBezTo>
                    <a:pt x="7345" y="9014"/>
                    <a:pt x="7292" y="9073"/>
                    <a:pt x="7229" y="9102"/>
                  </a:cubicBezTo>
                  <a:lnTo>
                    <a:pt x="6590" y="9397"/>
                  </a:lnTo>
                  <a:cubicBezTo>
                    <a:pt x="6553" y="9414"/>
                    <a:pt x="6514" y="9423"/>
                    <a:pt x="6476" y="9423"/>
                  </a:cubicBezTo>
                  <a:cubicBezTo>
                    <a:pt x="6448" y="9423"/>
                    <a:pt x="6420" y="9418"/>
                    <a:pt x="6394" y="9408"/>
                  </a:cubicBezTo>
                  <a:cubicBezTo>
                    <a:pt x="6324" y="9386"/>
                    <a:pt x="6271" y="9333"/>
                    <a:pt x="6242" y="9269"/>
                  </a:cubicBezTo>
                  <a:lnTo>
                    <a:pt x="5837" y="8399"/>
                  </a:lnTo>
                  <a:cubicBezTo>
                    <a:pt x="5826" y="8379"/>
                    <a:pt x="5798" y="8363"/>
                    <a:pt x="5771" y="8363"/>
                  </a:cubicBezTo>
                  <a:cubicBezTo>
                    <a:pt x="5768" y="8363"/>
                    <a:pt x="5764" y="8363"/>
                    <a:pt x="5760" y="8364"/>
                  </a:cubicBezTo>
                  <a:cubicBezTo>
                    <a:pt x="5459" y="8442"/>
                    <a:pt x="5154" y="8481"/>
                    <a:pt x="4847" y="8481"/>
                  </a:cubicBezTo>
                  <a:cubicBezTo>
                    <a:pt x="4651" y="8481"/>
                    <a:pt x="4455" y="8465"/>
                    <a:pt x="4258" y="8434"/>
                  </a:cubicBezTo>
                  <a:cubicBezTo>
                    <a:pt x="4255" y="8433"/>
                    <a:pt x="4251" y="8433"/>
                    <a:pt x="4247" y="8433"/>
                  </a:cubicBezTo>
                  <a:cubicBezTo>
                    <a:pt x="4221" y="8433"/>
                    <a:pt x="4193" y="8450"/>
                    <a:pt x="4189" y="8475"/>
                  </a:cubicBezTo>
                  <a:lnTo>
                    <a:pt x="3859" y="9380"/>
                  </a:lnTo>
                  <a:cubicBezTo>
                    <a:pt x="3835" y="9443"/>
                    <a:pt x="3789" y="9496"/>
                    <a:pt x="3725" y="9525"/>
                  </a:cubicBezTo>
                  <a:cubicBezTo>
                    <a:pt x="3688" y="9542"/>
                    <a:pt x="3647" y="9551"/>
                    <a:pt x="3607" y="9551"/>
                  </a:cubicBezTo>
                  <a:cubicBezTo>
                    <a:pt x="3578" y="9551"/>
                    <a:pt x="3549" y="9546"/>
                    <a:pt x="3522" y="9536"/>
                  </a:cubicBezTo>
                  <a:lnTo>
                    <a:pt x="2860" y="9293"/>
                  </a:lnTo>
                  <a:cubicBezTo>
                    <a:pt x="2721" y="9247"/>
                    <a:pt x="2652" y="9095"/>
                    <a:pt x="2704" y="8956"/>
                  </a:cubicBezTo>
                  <a:lnTo>
                    <a:pt x="3029" y="8058"/>
                  </a:lnTo>
                  <a:cubicBezTo>
                    <a:pt x="3040" y="8028"/>
                    <a:pt x="3029" y="7994"/>
                    <a:pt x="3000" y="7975"/>
                  </a:cubicBezTo>
                  <a:cubicBezTo>
                    <a:pt x="2558" y="7721"/>
                    <a:pt x="2188" y="7378"/>
                    <a:pt x="1891" y="6961"/>
                  </a:cubicBezTo>
                  <a:cubicBezTo>
                    <a:pt x="1880" y="6944"/>
                    <a:pt x="1857" y="6931"/>
                    <a:pt x="1840" y="6931"/>
                  </a:cubicBezTo>
                  <a:cubicBezTo>
                    <a:pt x="1827" y="6931"/>
                    <a:pt x="1822" y="6937"/>
                    <a:pt x="1811" y="6937"/>
                  </a:cubicBezTo>
                  <a:lnTo>
                    <a:pt x="941" y="7343"/>
                  </a:lnTo>
                  <a:cubicBezTo>
                    <a:pt x="905" y="7361"/>
                    <a:pt x="867" y="7370"/>
                    <a:pt x="829" y="7370"/>
                  </a:cubicBezTo>
                  <a:cubicBezTo>
                    <a:pt x="730" y="7370"/>
                    <a:pt x="635" y="7314"/>
                    <a:pt x="592" y="7222"/>
                  </a:cubicBezTo>
                  <a:lnTo>
                    <a:pt x="290" y="6583"/>
                  </a:lnTo>
                  <a:cubicBezTo>
                    <a:pt x="261" y="6519"/>
                    <a:pt x="261" y="6444"/>
                    <a:pt x="285" y="6380"/>
                  </a:cubicBezTo>
                  <a:cubicBezTo>
                    <a:pt x="308" y="6317"/>
                    <a:pt x="354" y="6259"/>
                    <a:pt x="418" y="6230"/>
                  </a:cubicBezTo>
                  <a:lnTo>
                    <a:pt x="1289" y="5823"/>
                  </a:lnTo>
                  <a:cubicBezTo>
                    <a:pt x="1318" y="5812"/>
                    <a:pt x="1335" y="5783"/>
                    <a:pt x="1323" y="5748"/>
                  </a:cubicBezTo>
                  <a:cubicBezTo>
                    <a:pt x="1195" y="5255"/>
                    <a:pt x="1173" y="4751"/>
                    <a:pt x="1259" y="4246"/>
                  </a:cubicBezTo>
                  <a:cubicBezTo>
                    <a:pt x="1265" y="4217"/>
                    <a:pt x="1248" y="4187"/>
                    <a:pt x="1219" y="4176"/>
                  </a:cubicBezTo>
                  <a:lnTo>
                    <a:pt x="314" y="3846"/>
                  </a:lnTo>
                  <a:cubicBezTo>
                    <a:pt x="250" y="3823"/>
                    <a:pt x="198" y="3777"/>
                    <a:pt x="164" y="3713"/>
                  </a:cubicBezTo>
                  <a:cubicBezTo>
                    <a:pt x="134" y="3649"/>
                    <a:pt x="134" y="3579"/>
                    <a:pt x="157" y="3509"/>
                  </a:cubicBezTo>
                  <a:lnTo>
                    <a:pt x="395" y="2848"/>
                  </a:lnTo>
                  <a:cubicBezTo>
                    <a:pt x="418" y="2784"/>
                    <a:pt x="470" y="2733"/>
                    <a:pt x="534" y="2703"/>
                  </a:cubicBezTo>
                  <a:cubicBezTo>
                    <a:pt x="570" y="2684"/>
                    <a:pt x="607" y="2675"/>
                    <a:pt x="644" y="2675"/>
                  </a:cubicBezTo>
                  <a:cubicBezTo>
                    <a:pt x="674" y="2675"/>
                    <a:pt x="703" y="2681"/>
                    <a:pt x="732" y="2691"/>
                  </a:cubicBezTo>
                  <a:lnTo>
                    <a:pt x="1637" y="3017"/>
                  </a:lnTo>
                  <a:cubicBezTo>
                    <a:pt x="1644" y="3019"/>
                    <a:pt x="1653" y="3021"/>
                    <a:pt x="1661" y="3021"/>
                  </a:cubicBezTo>
                  <a:cubicBezTo>
                    <a:pt x="1683" y="3021"/>
                    <a:pt x="1704" y="3010"/>
                    <a:pt x="1712" y="2993"/>
                  </a:cubicBezTo>
                  <a:cubicBezTo>
                    <a:pt x="1974" y="2552"/>
                    <a:pt x="2315" y="2176"/>
                    <a:pt x="2727" y="1879"/>
                  </a:cubicBezTo>
                  <a:cubicBezTo>
                    <a:pt x="2756" y="1862"/>
                    <a:pt x="2762" y="1828"/>
                    <a:pt x="2750" y="1798"/>
                  </a:cubicBezTo>
                  <a:lnTo>
                    <a:pt x="2344" y="928"/>
                  </a:lnTo>
                  <a:cubicBezTo>
                    <a:pt x="2315" y="870"/>
                    <a:pt x="2309" y="795"/>
                    <a:pt x="2338" y="731"/>
                  </a:cubicBezTo>
                  <a:cubicBezTo>
                    <a:pt x="2362" y="661"/>
                    <a:pt x="2408" y="609"/>
                    <a:pt x="2472" y="580"/>
                  </a:cubicBezTo>
                  <a:lnTo>
                    <a:pt x="3110" y="284"/>
                  </a:lnTo>
                  <a:cubicBezTo>
                    <a:pt x="3147" y="267"/>
                    <a:pt x="3185" y="258"/>
                    <a:pt x="3225" y="258"/>
                  </a:cubicBezTo>
                  <a:cubicBezTo>
                    <a:pt x="3254" y="258"/>
                    <a:pt x="3283" y="263"/>
                    <a:pt x="3313" y="272"/>
                  </a:cubicBezTo>
                  <a:cubicBezTo>
                    <a:pt x="3377" y="296"/>
                    <a:pt x="3428" y="348"/>
                    <a:pt x="3458" y="412"/>
                  </a:cubicBezTo>
                  <a:lnTo>
                    <a:pt x="3864" y="1282"/>
                  </a:lnTo>
                  <a:cubicBezTo>
                    <a:pt x="3879" y="1302"/>
                    <a:pt x="3903" y="1318"/>
                    <a:pt x="3928" y="1318"/>
                  </a:cubicBezTo>
                  <a:cubicBezTo>
                    <a:pt x="3932" y="1318"/>
                    <a:pt x="3935" y="1317"/>
                    <a:pt x="3939" y="1317"/>
                  </a:cubicBezTo>
                  <a:cubicBezTo>
                    <a:pt x="4240" y="1238"/>
                    <a:pt x="4547" y="1200"/>
                    <a:pt x="4855" y="1200"/>
                  </a:cubicBezTo>
                  <a:cubicBezTo>
                    <a:pt x="5051" y="1200"/>
                    <a:pt x="5247" y="1216"/>
                    <a:pt x="5441" y="1247"/>
                  </a:cubicBezTo>
                  <a:cubicBezTo>
                    <a:pt x="5446" y="1248"/>
                    <a:pt x="5450" y="1248"/>
                    <a:pt x="5455" y="1248"/>
                  </a:cubicBezTo>
                  <a:cubicBezTo>
                    <a:pt x="5484" y="1248"/>
                    <a:pt x="5507" y="1232"/>
                    <a:pt x="5517" y="1207"/>
                  </a:cubicBezTo>
                  <a:lnTo>
                    <a:pt x="5842" y="302"/>
                  </a:lnTo>
                  <a:cubicBezTo>
                    <a:pt x="5865" y="238"/>
                    <a:pt x="5918" y="185"/>
                    <a:pt x="5982" y="157"/>
                  </a:cubicBezTo>
                  <a:cubicBezTo>
                    <a:pt x="6019" y="140"/>
                    <a:pt x="6059" y="131"/>
                    <a:pt x="6098" y="131"/>
                  </a:cubicBezTo>
                  <a:close/>
                  <a:moveTo>
                    <a:pt x="6091" y="0"/>
                  </a:moveTo>
                  <a:cubicBezTo>
                    <a:pt x="6035" y="0"/>
                    <a:pt x="5978" y="12"/>
                    <a:pt x="5923" y="34"/>
                  </a:cubicBezTo>
                  <a:cubicBezTo>
                    <a:pt x="5830" y="80"/>
                    <a:pt x="5755" y="163"/>
                    <a:pt x="5720" y="261"/>
                  </a:cubicBezTo>
                  <a:lnTo>
                    <a:pt x="5412" y="1113"/>
                  </a:lnTo>
                  <a:cubicBezTo>
                    <a:pt x="5224" y="1084"/>
                    <a:pt x="5037" y="1070"/>
                    <a:pt x="4849" y="1070"/>
                  </a:cubicBezTo>
                  <a:cubicBezTo>
                    <a:pt x="4551" y="1070"/>
                    <a:pt x="4255" y="1106"/>
                    <a:pt x="3963" y="1177"/>
                  </a:cubicBezTo>
                  <a:lnTo>
                    <a:pt x="3580" y="353"/>
                  </a:lnTo>
                  <a:cubicBezTo>
                    <a:pt x="3533" y="261"/>
                    <a:pt x="3452" y="185"/>
                    <a:pt x="3353" y="150"/>
                  </a:cubicBezTo>
                  <a:cubicBezTo>
                    <a:pt x="3311" y="135"/>
                    <a:pt x="3269" y="128"/>
                    <a:pt x="3226" y="128"/>
                  </a:cubicBezTo>
                  <a:cubicBezTo>
                    <a:pt x="3167" y="128"/>
                    <a:pt x="3109" y="142"/>
                    <a:pt x="3052" y="168"/>
                  </a:cubicBezTo>
                  <a:lnTo>
                    <a:pt x="2419" y="463"/>
                  </a:lnTo>
                  <a:cubicBezTo>
                    <a:pt x="2322" y="511"/>
                    <a:pt x="2252" y="586"/>
                    <a:pt x="2210" y="685"/>
                  </a:cubicBezTo>
                  <a:cubicBezTo>
                    <a:pt x="2175" y="783"/>
                    <a:pt x="2182" y="893"/>
                    <a:pt x="2228" y="985"/>
                  </a:cubicBezTo>
                  <a:lnTo>
                    <a:pt x="2611" y="1804"/>
                  </a:lnTo>
                  <a:cubicBezTo>
                    <a:pt x="2217" y="2099"/>
                    <a:pt x="1886" y="2460"/>
                    <a:pt x="1631" y="2877"/>
                  </a:cubicBezTo>
                  <a:lnTo>
                    <a:pt x="778" y="2570"/>
                  </a:lnTo>
                  <a:cubicBezTo>
                    <a:pt x="734" y="2554"/>
                    <a:pt x="689" y="2547"/>
                    <a:pt x="644" y="2547"/>
                  </a:cubicBezTo>
                  <a:cubicBezTo>
                    <a:pt x="587" y="2547"/>
                    <a:pt x="531" y="2558"/>
                    <a:pt x="477" y="2581"/>
                  </a:cubicBezTo>
                  <a:cubicBezTo>
                    <a:pt x="384" y="2628"/>
                    <a:pt x="308" y="2709"/>
                    <a:pt x="274" y="2808"/>
                  </a:cubicBezTo>
                  <a:lnTo>
                    <a:pt x="36" y="3469"/>
                  </a:lnTo>
                  <a:cubicBezTo>
                    <a:pt x="1" y="3568"/>
                    <a:pt x="1" y="3672"/>
                    <a:pt x="47" y="3764"/>
                  </a:cubicBezTo>
                  <a:cubicBezTo>
                    <a:pt x="94" y="3863"/>
                    <a:pt x="169" y="3933"/>
                    <a:pt x="268" y="3967"/>
                  </a:cubicBezTo>
                  <a:lnTo>
                    <a:pt x="1120" y="4281"/>
                  </a:lnTo>
                  <a:cubicBezTo>
                    <a:pt x="1045" y="4768"/>
                    <a:pt x="1069" y="5255"/>
                    <a:pt x="1184" y="5731"/>
                  </a:cubicBezTo>
                  <a:lnTo>
                    <a:pt x="366" y="6114"/>
                  </a:lnTo>
                  <a:cubicBezTo>
                    <a:pt x="268" y="6160"/>
                    <a:pt x="198" y="6235"/>
                    <a:pt x="164" y="6334"/>
                  </a:cubicBezTo>
                  <a:cubicBezTo>
                    <a:pt x="129" y="6433"/>
                    <a:pt x="134" y="6543"/>
                    <a:pt x="175" y="6636"/>
                  </a:cubicBezTo>
                  <a:lnTo>
                    <a:pt x="477" y="7274"/>
                  </a:lnTo>
                  <a:cubicBezTo>
                    <a:pt x="540" y="7418"/>
                    <a:pt x="683" y="7503"/>
                    <a:pt x="833" y="7503"/>
                  </a:cubicBezTo>
                  <a:cubicBezTo>
                    <a:pt x="889" y="7503"/>
                    <a:pt x="945" y="7491"/>
                    <a:pt x="999" y="7466"/>
                  </a:cubicBezTo>
                  <a:lnTo>
                    <a:pt x="1816" y="7083"/>
                  </a:lnTo>
                  <a:cubicBezTo>
                    <a:pt x="2106" y="7477"/>
                    <a:pt x="2466" y="7807"/>
                    <a:pt x="2890" y="8063"/>
                  </a:cubicBezTo>
                  <a:lnTo>
                    <a:pt x="2582" y="8910"/>
                  </a:lnTo>
                  <a:cubicBezTo>
                    <a:pt x="2507" y="9118"/>
                    <a:pt x="2611" y="9345"/>
                    <a:pt x="2814" y="9415"/>
                  </a:cubicBezTo>
                  <a:lnTo>
                    <a:pt x="3476" y="9659"/>
                  </a:lnTo>
                  <a:cubicBezTo>
                    <a:pt x="3522" y="9670"/>
                    <a:pt x="3568" y="9681"/>
                    <a:pt x="3609" y="9681"/>
                  </a:cubicBezTo>
                  <a:cubicBezTo>
                    <a:pt x="3666" y="9681"/>
                    <a:pt x="3725" y="9670"/>
                    <a:pt x="3776" y="9641"/>
                  </a:cubicBezTo>
                  <a:cubicBezTo>
                    <a:pt x="3875" y="9600"/>
                    <a:pt x="3945" y="9519"/>
                    <a:pt x="3980" y="9421"/>
                  </a:cubicBezTo>
                  <a:lnTo>
                    <a:pt x="4287" y="8567"/>
                  </a:lnTo>
                  <a:cubicBezTo>
                    <a:pt x="4476" y="8596"/>
                    <a:pt x="4665" y="8611"/>
                    <a:pt x="4854" y="8611"/>
                  </a:cubicBezTo>
                  <a:cubicBezTo>
                    <a:pt x="5152" y="8611"/>
                    <a:pt x="5449" y="8575"/>
                    <a:pt x="5744" y="8503"/>
                  </a:cubicBezTo>
                  <a:lnTo>
                    <a:pt x="6126" y="9327"/>
                  </a:lnTo>
                  <a:cubicBezTo>
                    <a:pt x="6167" y="9421"/>
                    <a:pt x="6248" y="9496"/>
                    <a:pt x="6346" y="9531"/>
                  </a:cubicBezTo>
                  <a:cubicBezTo>
                    <a:pt x="6389" y="9545"/>
                    <a:pt x="6432" y="9553"/>
                    <a:pt x="6475" y="9553"/>
                  </a:cubicBezTo>
                  <a:cubicBezTo>
                    <a:pt x="6534" y="9553"/>
                    <a:pt x="6592" y="9540"/>
                    <a:pt x="6649" y="9512"/>
                  </a:cubicBezTo>
                  <a:lnTo>
                    <a:pt x="7286" y="9217"/>
                  </a:lnTo>
                  <a:cubicBezTo>
                    <a:pt x="7379" y="9171"/>
                    <a:pt x="7455" y="9095"/>
                    <a:pt x="7489" y="8997"/>
                  </a:cubicBezTo>
                  <a:cubicBezTo>
                    <a:pt x="7524" y="8899"/>
                    <a:pt x="7519" y="8789"/>
                    <a:pt x="7473" y="8695"/>
                  </a:cubicBezTo>
                  <a:lnTo>
                    <a:pt x="7090" y="7871"/>
                  </a:lnTo>
                  <a:cubicBezTo>
                    <a:pt x="7489" y="7582"/>
                    <a:pt x="7814" y="7222"/>
                    <a:pt x="8070" y="6805"/>
                  </a:cubicBezTo>
                  <a:lnTo>
                    <a:pt x="8922" y="7111"/>
                  </a:lnTo>
                  <a:cubicBezTo>
                    <a:pt x="8966" y="7126"/>
                    <a:pt x="9012" y="7134"/>
                    <a:pt x="9058" y="7134"/>
                  </a:cubicBezTo>
                  <a:cubicBezTo>
                    <a:pt x="9115" y="7134"/>
                    <a:pt x="9172" y="7122"/>
                    <a:pt x="9224" y="7100"/>
                  </a:cubicBezTo>
                  <a:cubicBezTo>
                    <a:pt x="9317" y="7054"/>
                    <a:pt x="9393" y="6972"/>
                    <a:pt x="9427" y="6874"/>
                  </a:cubicBezTo>
                  <a:lnTo>
                    <a:pt x="9665" y="6213"/>
                  </a:lnTo>
                  <a:cubicBezTo>
                    <a:pt x="9706" y="6114"/>
                    <a:pt x="9700" y="6010"/>
                    <a:pt x="9653" y="5911"/>
                  </a:cubicBezTo>
                  <a:cubicBezTo>
                    <a:pt x="9607" y="5818"/>
                    <a:pt x="9532" y="5748"/>
                    <a:pt x="9433" y="5708"/>
                  </a:cubicBezTo>
                  <a:lnTo>
                    <a:pt x="8579" y="5400"/>
                  </a:lnTo>
                  <a:cubicBezTo>
                    <a:pt x="8656" y="4913"/>
                    <a:pt x="8632" y="4425"/>
                    <a:pt x="8517" y="3951"/>
                  </a:cubicBezTo>
                  <a:lnTo>
                    <a:pt x="9334" y="3568"/>
                  </a:lnTo>
                  <a:cubicBezTo>
                    <a:pt x="9532" y="3475"/>
                    <a:pt x="9618" y="3242"/>
                    <a:pt x="9526" y="3046"/>
                  </a:cubicBezTo>
                  <a:lnTo>
                    <a:pt x="9230" y="2407"/>
                  </a:lnTo>
                  <a:cubicBezTo>
                    <a:pt x="9162" y="2264"/>
                    <a:pt x="9018" y="2179"/>
                    <a:pt x="8871" y="2179"/>
                  </a:cubicBezTo>
                  <a:cubicBezTo>
                    <a:pt x="8816" y="2179"/>
                    <a:pt x="8760" y="2191"/>
                    <a:pt x="8708" y="2216"/>
                  </a:cubicBezTo>
                  <a:lnTo>
                    <a:pt x="7883" y="2599"/>
                  </a:lnTo>
                  <a:cubicBezTo>
                    <a:pt x="7594" y="2203"/>
                    <a:pt x="7235" y="1874"/>
                    <a:pt x="6811" y="1619"/>
                  </a:cubicBezTo>
                  <a:lnTo>
                    <a:pt x="7125" y="765"/>
                  </a:lnTo>
                  <a:cubicBezTo>
                    <a:pt x="7194" y="562"/>
                    <a:pt x="7090" y="337"/>
                    <a:pt x="6887" y="267"/>
                  </a:cubicBezTo>
                  <a:lnTo>
                    <a:pt x="6225" y="23"/>
                  </a:lnTo>
                  <a:cubicBezTo>
                    <a:pt x="6181" y="8"/>
                    <a:pt x="6136" y="0"/>
                    <a:pt x="6091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29"/>
            <p:cNvSpPr/>
            <p:nvPr/>
          </p:nvSpPr>
          <p:spPr>
            <a:xfrm>
              <a:off x="-4008250" y="4784609"/>
              <a:ext cx="910009" cy="902356"/>
            </a:xfrm>
            <a:custGeom>
              <a:avLst/>
              <a:gdLst/>
              <a:ahLst/>
              <a:cxnLst/>
              <a:rect l="l" t="t" r="r" b="b"/>
              <a:pathLst>
                <a:path w="9631" h="9550" extrusionOk="0">
                  <a:moveTo>
                    <a:pt x="4810" y="2620"/>
                  </a:moveTo>
                  <a:cubicBezTo>
                    <a:pt x="5051" y="2620"/>
                    <a:pt x="5296" y="2661"/>
                    <a:pt x="5535" y="2748"/>
                  </a:cubicBezTo>
                  <a:cubicBezTo>
                    <a:pt x="6643" y="3148"/>
                    <a:pt x="7212" y="4371"/>
                    <a:pt x="6811" y="5474"/>
                  </a:cubicBezTo>
                  <a:cubicBezTo>
                    <a:pt x="6499" y="6342"/>
                    <a:pt x="5679" y="6878"/>
                    <a:pt x="4810" y="6878"/>
                  </a:cubicBezTo>
                  <a:cubicBezTo>
                    <a:pt x="4569" y="6878"/>
                    <a:pt x="4324" y="6837"/>
                    <a:pt x="4086" y="6751"/>
                  </a:cubicBezTo>
                  <a:cubicBezTo>
                    <a:pt x="2977" y="6350"/>
                    <a:pt x="2409" y="5126"/>
                    <a:pt x="2809" y="4023"/>
                  </a:cubicBezTo>
                  <a:cubicBezTo>
                    <a:pt x="3123" y="3157"/>
                    <a:pt x="3941" y="2620"/>
                    <a:pt x="4810" y="2620"/>
                  </a:cubicBezTo>
                  <a:close/>
                  <a:moveTo>
                    <a:pt x="6055" y="0"/>
                  </a:moveTo>
                  <a:cubicBezTo>
                    <a:pt x="5921" y="0"/>
                    <a:pt x="5795" y="82"/>
                    <a:pt x="5751" y="213"/>
                  </a:cubicBezTo>
                  <a:lnTo>
                    <a:pt x="5419" y="1118"/>
                  </a:lnTo>
                  <a:cubicBezTo>
                    <a:pt x="5220" y="1084"/>
                    <a:pt x="5019" y="1067"/>
                    <a:pt x="4820" y="1067"/>
                  </a:cubicBezTo>
                  <a:cubicBezTo>
                    <a:pt x="4504" y="1067"/>
                    <a:pt x="4190" y="1109"/>
                    <a:pt x="3888" y="1187"/>
                  </a:cubicBezTo>
                  <a:lnTo>
                    <a:pt x="3481" y="317"/>
                  </a:lnTo>
                  <a:cubicBezTo>
                    <a:pt x="3427" y="195"/>
                    <a:pt x="3307" y="124"/>
                    <a:pt x="3184" y="124"/>
                  </a:cubicBezTo>
                  <a:cubicBezTo>
                    <a:pt x="3138" y="124"/>
                    <a:pt x="3091" y="134"/>
                    <a:pt x="3047" y="154"/>
                  </a:cubicBezTo>
                  <a:lnTo>
                    <a:pt x="2409" y="456"/>
                  </a:lnTo>
                  <a:cubicBezTo>
                    <a:pt x="2246" y="532"/>
                    <a:pt x="2177" y="729"/>
                    <a:pt x="2252" y="891"/>
                  </a:cubicBezTo>
                  <a:lnTo>
                    <a:pt x="2659" y="1761"/>
                  </a:lnTo>
                  <a:cubicBezTo>
                    <a:pt x="2246" y="2057"/>
                    <a:pt x="1893" y="2440"/>
                    <a:pt x="1626" y="2893"/>
                  </a:cubicBezTo>
                  <a:lnTo>
                    <a:pt x="721" y="2561"/>
                  </a:lnTo>
                  <a:cubicBezTo>
                    <a:pt x="686" y="2550"/>
                    <a:pt x="650" y="2544"/>
                    <a:pt x="614" y="2544"/>
                  </a:cubicBezTo>
                  <a:cubicBezTo>
                    <a:pt x="478" y="2544"/>
                    <a:pt x="349" y="2626"/>
                    <a:pt x="303" y="2759"/>
                  </a:cubicBezTo>
                  <a:lnTo>
                    <a:pt x="59" y="3420"/>
                  </a:lnTo>
                  <a:cubicBezTo>
                    <a:pt x="1" y="3594"/>
                    <a:pt x="89" y="3780"/>
                    <a:pt x="257" y="3844"/>
                  </a:cubicBezTo>
                  <a:lnTo>
                    <a:pt x="1162" y="4169"/>
                  </a:lnTo>
                  <a:cubicBezTo>
                    <a:pt x="1074" y="4692"/>
                    <a:pt x="1098" y="5207"/>
                    <a:pt x="1226" y="5701"/>
                  </a:cubicBezTo>
                  <a:lnTo>
                    <a:pt x="356" y="6106"/>
                  </a:lnTo>
                  <a:cubicBezTo>
                    <a:pt x="193" y="6181"/>
                    <a:pt x="123" y="6379"/>
                    <a:pt x="199" y="6542"/>
                  </a:cubicBezTo>
                  <a:lnTo>
                    <a:pt x="501" y="7179"/>
                  </a:lnTo>
                  <a:cubicBezTo>
                    <a:pt x="555" y="7297"/>
                    <a:pt x="670" y="7369"/>
                    <a:pt x="794" y="7369"/>
                  </a:cubicBezTo>
                  <a:cubicBezTo>
                    <a:pt x="841" y="7369"/>
                    <a:pt x="889" y="7359"/>
                    <a:pt x="935" y="7337"/>
                  </a:cubicBezTo>
                  <a:lnTo>
                    <a:pt x="1805" y="6930"/>
                  </a:lnTo>
                  <a:cubicBezTo>
                    <a:pt x="2096" y="7348"/>
                    <a:pt x="2479" y="7701"/>
                    <a:pt x="2931" y="7969"/>
                  </a:cubicBezTo>
                  <a:lnTo>
                    <a:pt x="2606" y="8868"/>
                  </a:lnTo>
                  <a:cubicBezTo>
                    <a:pt x="2542" y="9035"/>
                    <a:pt x="2635" y="9227"/>
                    <a:pt x="2803" y="9291"/>
                  </a:cubicBezTo>
                  <a:lnTo>
                    <a:pt x="3465" y="9529"/>
                  </a:lnTo>
                  <a:cubicBezTo>
                    <a:pt x="3501" y="9543"/>
                    <a:pt x="3538" y="9549"/>
                    <a:pt x="3575" y="9549"/>
                  </a:cubicBezTo>
                  <a:cubicBezTo>
                    <a:pt x="3709" y="9549"/>
                    <a:pt x="3836" y="9464"/>
                    <a:pt x="3882" y="9332"/>
                  </a:cubicBezTo>
                  <a:lnTo>
                    <a:pt x="4212" y="8432"/>
                  </a:lnTo>
                  <a:cubicBezTo>
                    <a:pt x="4412" y="8466"/>
                    <a:pt x="4612" y="8483"/>
                    <a:pt x="4812" y="8483"/>
                  </a:cubicBezTo>
                  <a:cubicBezTo>
                    <a:pt x="5128" y="8483"/>
                    <a:pt x="5441" y="8441"/>
                    <a:pt x="5744" y="8363"/>
                  </a:cubicBezTo>
                  <a:lnTo>
                    <a:pt x="6150" y="9233"/>
                  </a:lnTo>
                  <a:cubicBezTo>
                    <a:pt x="6205" y="9351"/>
                    <a:pt x="6324" y="9420"/>
                    <a:pt x="6448" y="9420"/>
                  </a:cubicBezTo>
                  <a:cubicBezTo>
                    <a:pt x="6494" y="9420"/>
                    <a:pt x="6542" y="9411"/>
                    <a:pt x="6586" y="9390"/>
                  </a:cubicBezTo>
                  <a:lnTo>
                    <a:pt x="7224" y="9094"/>
                  </a:lnTo>
                  <a:cubicBezTo>
                    <a:pt x="7386" y="9013"/>
                    <a:pt x="7456" y="8821"/>
                    <a:pt x="7380" y="8652"/>
                  </a:cubicBezTo>
                  <a:lnTo>
                    <a:pt x="6974" y="7789"/>
                  </a:lnTo>
                  <a:cubicBezTo>
                    <a:pt x="7386" y="7493"/>
                    <a:pt x="7740" y="7110"/>
                    <a:pt x="8006" y="6657"/>
                  </a:cubicBezTo>
                  <a:lnTo>
                    <a:pt x="8911" y="6982"/>
                  </a:lnTo>
                  <a:cubicBezTo>
                    <a:pt x="8949" y="6996"/>
                    <a:pt x="8987" y="7003"/>
                    <a:pt x="9026" y="7003"/>
                  </a:cubicBezTo>
                  <a:cubicBezTo>
                    <a:pt x="9158" y="7003"/>
                    <a:pt x="9284" y="6921"/>
                    <a:pt x="9329" y="6785"/>
                  </a:cubicBezTo>
                  <a:lnTo>
                    <a:pt x="9572" y="6124"/>
                  </a:lnTo>
                  <a:cubicBezTo>
                    <a:pt x="9631" y="5956"/>
                    <a:pt x="9544" y="5764"/>
                    <a:pt x="9376" y="5706"/>
                  </a:cubicBezTo>
                  <a:lnTo>
                    <a:pt x="8471" y="5375"/>
                  </a:lnTo>
                  <a:cubicBezTo>
                    <a:pt x="8557" y="4859"/>
                    <a:pt x="8535" y="4337"/>
                    <a:pt x="8407" y="3849"/>
                  </a:cubicBezTo>
                  <a:lnTo>
                    <a:pt x="9271" y="3444"/>
                  </a:lnTo>
                  <a:cubicBezTo>
                    <a:pt x="9440" y="3362"/>
                    <a:pt x="9510" y="3171"/>
                    <a:pt x="9433" y="3003"/>
                  </a:cubicBezTo>
                  <a:lnTo>
                    <a:pt x="9132" y="2365"/>
                  </a:lnTo>
                  <a:cubicBezTo>
                    <a:pt x="9078" y="2247"/>
                    <a:pt x="8961" y="2178"/>
                    <a:pt x="8837" y="2178"/>
                  </a:cubicBezTo>
                  <a:cubicBezTo>
                    <a:pt x="8790" y="2178"/>
                    <a:pt x="8742" y="2187"/>
                    <a:pt x="8697" y="2208"/>
                  </a:cubicBezTo>
                  <a:lnTo>
                    <a:pt x="7826" y="2614"/>
                  </a:lnTo>
                  <a:cubicBezTo>
                    <a:pt x="7537" y="2202"/>
                    <a:pt x="7154" y="1849"/>
                    <a:pt x="6702" y="1581"/>
                  </a:cubicBezTo>
                  <a:lnTo>
                    <a:pt x="7026" y="676"/>
                  </a:lnTo>
                  <a:cubicBezTo>
                    <a:pt x="7090" y="508"/>
                    <a:pt x="6997" y="323"/>
                    <a:pt x="6830" y="259"/>
                  </a:cubicBezTo>
                  <a:lnTo>
                    <a:pt x="6168" y="21"/>
                  </a:lnTo>
                  <a:cubicBezTo>
                    <a:pt x="6131" y="7"/>
                    <a:pt x="6093" y="0"/>
                    <a:pt x="60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29"/>
            <p:cNvSpPr/>
            <p:nvPr/>
          </p:nvSpPr>
          <p:spPr>
            <a:xfrm>
              <a:off x="-4011463" y="4778467"/>
              <a:ext cx="916529" cy="914733"/>
            </a:xfrm>
            <a:custGeom>
              <a:avLst/>
              <a:gdLst/>
              <a:ahLst/>
              <a:cxnLst/>
              <a:rect l="l" t="t" r="r" b="b"/>
              <a:pathLst>
                <a:path w="9700" h="9681" extrusionOk="0">
                  <a:moveTo>
                    <a:pt x="4845" y="2749"/>
                  </a:moveTo>
                  <a:cubicBezTo>
                    <a:pt x="5082" y="2749"/>
                    <a:pt x="5320" y="2789"/>
                    <a:pt x="5547" y="2877"/>
                  </a:cubicBezTo>
                  <a:cubicBezTo>
                    <a:pt x="6069" y="3062"/>
                    <a:pt x="6481" y="3440"/>
                    <a:pt x="6712" y="3938"/>
                  </a:cubicBezTo>
                  <a:cubicBezTo>
                    <a:pt x="6950" y="4436"/>
                    <a:pt x="6974" y="5000"/>
                    <a:pt x="6781" y="5515"/>
                  </a:cubicBezTo>
                  <a:cubicBezTo>
                    <a:pt x="6596" y="6037"/>
                    <a:pt x="6219" y="6449"/>
                    <a:pt x="5721" y="6682"/>
                  </a:cubicBezTo>
                  <a:cubicBezTo>
                    <a:pt x="5442" y="6812"/>
                    <a:pt x="5144" y="6878"/>
                    <a:pt x="4845" y="6878"/>
                  </a:cubicBezTo>
                  <a:cubicBezTo>
                    <a:pt x="4608" y="6878"/>
                    <a:pt x="4370" y="6836"/>
                    <a:pt x="4142" y="6752"/>
                  </a:cubicBezTo>
                  <a:cubicBezTo>
                    <a:pt x="3620" y="6566"/>
                    <a:pt x="3209" y="6189"/>
                    <a:pt x="2977" y="5689"/>
                  </a:cubicBezTo>
                  <a:cubicBezTo>
                    <a:pt x="2744" y="5185"/>
                    <a:pt x="2715" y="4628"/>
                    <a:pt x="2907" y="4112"/>
                  </a:cubicBezTo>
                  <a:cubicBezTo>
                    <a:pt x="3092" y="3590"/>
                    <a:pt x="3469" y="3178"/>
                    <a:pt x="3975" y="2947"/>
                  </a:cubicBezTo>
                  <a:cubicBezTo>
                    <a:pt x="4246" y="2813"/>
                    <a:pt x="4548" y="2749"/>
                    <a:pt x="4845" y="2749"/>
                  </a:cubicBezTo>
                  <a:close/>
                  <a:moveTo>
                    <a:pt x="4840" y="2620"/>
                  </a:moveTo>
                  <a:cubicBezTo>
                    <a:pt x="4524" y="2620"/>
                    <a:pt x="4209" y="2689"/>
                    <a:pt x="3916" y="2824"/>
                  </a:cubicBezTo>
                  <a:cubicBezTo>
                    <a:pt x="3389" y="3073"/>
                    <a:pt x="2982" y="3515"/>
                    <a:pt x="2784" y="4066"/>
                  </a:cubicBezTo>
                  <a:cubicBezTo>
                    <a:pt x="2583" y="4617"/>
                    <a:pt x="2610" y="5215"/>
                    <a:pt x="2861" y="5742"/>
                  </a:cubicBezTo>
                  <a:cubicBezTo>
                    <a:pt x="3105" y="6270"/>
                    <a:pt x="3545" y="6676"/>
                    <a:pt x="4096" y="6873"/>
                  </a:cubicBezTo>
                  <a:cubicBezTo>
                    <a:pt x="4340" y="6966"/>
                    <a:pt x="4594" y="7006"/>
                    <a:pt x="4845" y="7006"/>
                  </a:cubicBezTo>
                  <a:cubicBezTo>
                    <a:pt x="5164" y="7006"/>
                    <a:pt x="5477" y="6937"/>
                    <a:pt x="5772" y="6797"/>
                  </a:cubicBezTo>
                  <a:cubicBezTo>
                    <a:pt x="6307" y="6554"/>
                    <a:pt x="6706" y="6114"/>
                    <a:pt x="6904" y="5563"/>
                  </a:cubicBezTo>
                  <a:cubicBezTo>
                    <a:pt x="7107" y="5011"/>
                    <a:pt x="7078" y="4414"/>
                    <a:pt x="6834" y="3886"/>
                  </a:cubicBezTo>
                  <a:cubicBezTo>
                    <a:pt x="6585" y="3352"/>
                    <a:pt x="6144" y="2952"/>
                    <a:pt x="5593" y="2755"/>
                  </a:cubicBezTo>
                  <a:cubicBezTo>
                    <a:pt x="5347" y="2664"/>
                    <a:pt x="5093" y="2620"/>
                    <a:pt x="4840" y="2620"/>
                  </a:cubicBezTo>
                  <a:close/>
                  <a:moveTo>
                    <a:pt x="6087" y="128"/>
                  </a:moveTo>
                  <a:cubicBezTo>
                    <a:pt x="6118" y="128"/>
                    <a:pt x="6150" y="133"/>
                    <a:pt x="6179" y="144"/>
                  </a:cubicBezTo>
                  <a:lnTo>
                    <a:pt x="6840" y="382"/>
                  </a:lnTo>
                  <a:cubicBezTo>
                    <a:pt x="6910" y="411"/>
                    <a:pt x="6961" y="457"/>
                    <a:pt x="6990" y="521"/>
                  </a:cubicBezTo>
                  <a:cubicBezTo>
                    <a:pt x="7020" y="586"/>
                    <a:pt x="7025" y="655"/>
                    <a:pt x="6996" y="725"/>
                  </a:cubicBezTo>
                  <a:lnTo>
                    <a:pt x="6671" y="1624"/>
                  </a:lnTo>
                  <a:cubicBezTo>
                    <a:pt x="6660" y="1652"/>
                    <a:pt x="6671" y="1687"/>
                    <a:pt x="6701" y="1705"/>
                  </a:cubicBezTo>
                  <a:cubicBezTo>
                    <a:pt x="7142" y="1960"/>
                    <a:pt x="7512" y="2302"/>
                    <a:pt x="7809" y="2720"/>
                  </a:cubicBezTo>
                  <a:cubicBezTo>
                    <a:pt x="7820" y="2736"/>
                    <a:pt x="7839" y="2746"/>
                    <a:pt x="7860" y="2746"/>
                  </a:cubicBezTo>
                  <a:cubicBezTo>
                    <a:pt x="7870" y="2746"/>
                    <a:pt x="7880" y="2743"/>
                    <a:pt x="7890" y="2738"/>
                  </a:cubicBezTo>
                  <a:lnTo>
                    <a:pt x="8760" y="2331"/>
                  </a:lnTo>
                  <a:cubicBezTo>
                    <a:pt x="8796" y="2315"/>
                    <a:pt x="8834" y="2308"/>
                    <a:pt x="8872" y="2308"/>
                  </a:cubicBezTo>
                  <a:cubicBezTo>
                    <a:pt x="8971" y="2308"/>
                    <a:pt x="9065" y="2362"/>
                    <a:pt x="9108" y="2459"/>
                  </a:cubicBezTo>
                  <a:lnTo>
                    <a:pt x="9410" y="3097"/>
                  </a:lnTo>
                  <a:cubicBezTo>
                    <a:pt x="9439" y="3161"/>
                    <a:pt x="9439" y="3231"/>
                    <a:pt x="9415" y="3300"/>
                  </a:cubicBezTo>
                  <a:cubicBezTo>
                    <a:pt x="9392" y="3364"/>
                    <a:pt x="9346" y="3416"/>
                    <a:pt x="9282" y="3445"/>
                  </a:cubicBezTo>
                  <a:lnTo>
                    <a:pt x="8412" y="3852"/>
                  </a:lnTo>
                  <a:cubicBezTo>
                    <a:pt x="8382" y="3868"/>
                    <a:pt x="8366" y="3898"/>
                    <a:pt x="8377" y="3927"/>
                  </a:cubicBezTo>
                  <a:cubicBezTo>
                    <a:pt x="8505" y="4425"/>
                    <a:pt x="8527" y="4931"/>
                    <a:pt x="8441" y="5435"/>
                  </a:cubicBezTo>
                  <a:cubicBezTo>
                    <a:pt x="8435" y="5464"/>
                    <a:pt x="8452" y="5493"/>
                    <a:pt x="8487" y="5504"/>
                  </a:cubicBezTo>
                  <a:lnTo>
                    <a:pt x="9386" y="5829"/>
                  </a:lnTo>
                  <a:cubicBezTo>
                    <a:pt x="9450" y="5852"/>
                    <a:pt x="9509" y="5905"/>
                    <a:pt x="9537" y="5968"/>
                  </a:cubicBezTo>
                  <a:cubicBezTo>
                    <a:pt x="9566" y="6032"/>
                    <a:pt x="9566" y="6101"/>
                    <a:pt x="9544" y="6165"/>
                  </a:cubicBezTo>
                  <a:lnTo>
                    <a:pt x="9305" y="6832"/>
                  </a:lnTo>
                  <a:cubicBezTo>
                    <a:pt x="9264" y="6938"/>
                    <a:pt x="9161" y="7004"/>
                    <a:pt x="9053" y="7004"/>
                  </a:cubicBezTo>
                  <a:cubicBezTo>
                    <a:pt x="9025" y="7004"/>
                    <a:pt x="8996" y="6999"/>
                    <a:pt x="8969" y="6990"/>
                  </a:cubicBezTo>
                  <a:lnTo>
                    <a:pt x="8064" y="6658"/>
                  </a:lnTo>
                  <a:cubicBezTo>
                    <a:pt x="8056" y="6655"/>
                    <a:pt x="8048" y="6654"/>
                    <a:pt x="8041" y="6654"/>
                  </a:cubicBezTo>
                  <a:cubicBezTo>
                    <a:pt x="8018" y="6654"/>
                    <a:pt x="7997" y="6666"/>
                    <a:pt x="7988" y="6687"/>
                  </a:cubicBezTo>
                  <a:cubicBezTo>
                    <a:pt x="7727" y="7129"/>
                    <a:pt x="7386" y="7499"/>
                    <a:pt x="6974" y="7801"/>
                  </a:cubicBezTo>
                  <a:cubicBezTo>
                    <a:pt x="6944" y="7819"/>
                    <a:pt x="6939" y="7847"/>
                    <a:pt x="6950" y="7876"/>
                  </a:cubicBezTo>
                  <a:lnTo>
                    <a:pt x="7356" y="8747"/>
                  </a:lnTo>
                  <a:cubicBezTo>
                    <a:pt x="7386" y="8811"/>
                    <a:pt x="7391" y="8880"/>
                    <a:pt x="7368" y="8950"/>
                  </a:cubicBezTo>
                  <a:cubicBezTo>
                    <a:pt x="7338" y="9014"/>
                    <a:pt x="7292" y="9065"/>
                    <a:pt x="7228" y="9100"/>
                  </a:cubicBezTo>
                  <a:lnTo>
                    <a:pt x="6591" y="9397"/>
                  </a:lnTo>
                  <a:cubicBezTo>
                    <a:pt x="6556" y="9413"/>
                    <a:pt x="6519" y="9422"/>
                    <a:pt x="6482" y="9422"/>
                  </a:cubicBezTo>
                  <a:cubicBezTo>
                    <a:pt x="6451" y="9422"/>
                    <a:pt x="6419" y="9416"/>
                    <a:pt x="6387" y="9402"/>
                  </a:cubicBezTo>
                  <a:cubicBezTo>
                    <a:pt x="6323" y="9379"/>
                    <a:pt x="6272" y="9333"/>
                    <a:pt x="6243" y="9269"/>
                  </a:cubicBezTo>
                  <a:lnTo>
                    <a:pt x="5836" y="8398"/>
                  </a:lnTo>
                  <a:cubicBezTo>
                    <a:pt x="5827" y="8374"/>
                    <a:pt x="5801" y="8362"/>
                    <a:pt x="5776" y="8362"/>
                  </a:cubicBezTo>
                  <a:cubicBezTo>
                    <a:pt x="5771" y="8362"/>
                    <a:pt x="5766" y="8363"/>
                    <a:pt x="5761" y="8364"/>
                  </a:cubicBezTo>
                  <a:cubicBezTo>
                    <a:pt x="5460" y="8442"/>
                    <a:pt x="5154" y="8481"/>
                    <a:pt x="4847" y="8481"/>
                  </a:cubicBezTo>
                  <a:cubicBezTo>
                    <a:pt x="4651" y="8481"/>
                    <a:pt x="4455" y="8465"/>
                    <a:pt x="4259" y="8433"/>
                  </a:cubicBezTo>
                  <a:cubicBezTo>
                    <a:pt x="4255" y="8433"/>
                    <a:pt x="4250" y="8432"/>
                    <a:pt x="4246" y="8432"/>
                  </a:cubicBezTo>
                  <a:cubicBezTo>
                    <a:pt x="4217" y="8432"/>
                    <a:pt x="4193" y="8449"/>
                    <a:pt x="4184" y="8474"/>
                  </a:cubicBezTo>
                  <a:lnTo>
                    <a:pt x="3858" y="9373"/>
                  </a:lnTo>
                  <a:cubicBezTo>
                    <a:pt x="3818" y="9481"/>
                    <a:pt x="3717" y="9547"/>
                    <a:pt x="3612" y="9547"/>
                  </a:cubicBezTo>
                  <a:cubicBezTo>
                    <a:pt x="3582" y="9547"/>
                    <a:pt x="3552" y="9542"/>
                    <a:pt x="3522" y="9530"/>
                  </a:cubicBezTo>
                  <a:lnTo>
                    <a:pt x="2861" y="9292"/>
                  </a:lnTo>
                  <a:cubicBezTo>
                    <a:pt x="2722" y="9246"/>
                    <a:pt x="2652" y="9089"/>
                    <a:pt x="2704" y="8955"/>
                  </a:cubicBezTo>
                  <a:lnTo>
                    <a:pt x="3028" y="8050"/>
                  </a:lnTo>
                  <a:cubicBezTo>
                    <a:pt x="3041" y="8021"/>
                    <a:pt x="3028" y="7993"/>
                    <a:pt x="3000" y="7975"/>
                  </a:cubicBezTo>
                  <a:cubicBezTo>
                    <a:pt x="2559" y="7715"/>
                    <a:pt x="2187" y="7372"/>
                    <a:pt x="1892" y="6960"/>
                  </a:cubicBezTo>
                  <a:cubicBezTo>
                    <a:pt x="1880" y="6942"/>
                    <a:pt x="1857" y="6931"/>
                    <a:pt x="1839" y="6931"/>
                  </a:cubicBezTo>
                  <a:cubicBezTo>
                    <a:pt x="1828" y="6931"/>
                    <a:pt x="1817" y="6937"/>
                    <a:pt x="1810" y="6937"/>
                  </a:cubicBezTo>
                  <a:lnTo>
                    <a:pt x="940" y="7343"/>
                  </a:lnTo>
                  <a:cubicBezTo>
                    <a:pt x="904" y="7360"/>
                    <a:pt x="865" y="7369"/>
                    <a:pt x="825" y="7369"/>
                  </a:cubicBezTo>
                  <a:cubicBezTo>
                    <a:pt x="797" y="7369"/>
                    <a:pt x="767" y="7364"/>
                    <a:pt x="738" y="7354"/>
                  </a:cubicBezTo>
                  <a:cubicBezTo>
                    <a:pt x="674" y="7332"/>
                    <a:pt x="621" y="7279"/>
                    <a:pt x="592" y="7215"/>
                  </a:cubicBezTo>
                  <a:lnTo>
                    <a:pt x="291" y="6578"/>
                  </a:lnTo>
                  <a:cubicBezTo>
                    <a:pt x="262" y="6513"/>
                    <a:pt x="262" y="6444"/>
                    <a:pt x="285" y="6380"/>
                  </a:cubicBezTo>
                  <a:cubicBezTo>
                    <a:pt x="308" y="6310"/>
                    <a:pt x="355" y="6259"/>
                    <a:pt x="418" y="6229"/>
                  </a:cubicBezTo>
                  <a:lnTo>
                    <a:pt x="1288" y="5823"/>
                  </a:lnTo>
                  <a:cubicBezTo>
                    <a:pt x="1317" y="5812"/>
                    <a:pt x="1335" y="5777"/>
                    <a:pt x="1323" y="5748"/>
                  </a:cubicBezTo>
                  <a:cubicBezTo>
                    <a:pt x="1196" y="5255"/>
                    <a:pt x="1172" y="4750"/>
                    <a:pt x="1260" y="4246"/>
                  </a:cubicBezTo>
                  <a:cubicBezTo>
                    <a:pt x="1266" y="4216"/>
                    <a:pt x="1242" y="4182"/>
                    <a:pt x="1213" y="4176"/>
                  </a:cubicBezTo>
                  <a:lnTo>
                    <a:pt x="313" y="3845"/>
                  </a:lnTo>
                  <a:cubicBezTo>
                    <a:pt x="251" y="3822"/>
                    <a:pt x="192" y="3775"/>
                    <a:pt x="163" y="3712"/>
                  </a:cubicBezTo>
                  <a:cubicBezTo>
                    <a:pt x="134" y="3648"/>
                    <a:pt x="134" y="3573"/>
                    <a:pt x="157" y="3509"/>
                  </a:cubicBezTo>
                  <a:lnTo>
                    <a:pt x="395" y="2848"/>
                  </a:lnTo>
                  <a:cubicBezTo>
                    <a:pt x="418" y="2784"/>
                    <a:pt x="471" y="2725"/>
                    <a:pt x="535" y="2696"/>
                  </a:cubicBezTo>
                  <a:cubicBezTo>
                    <a:pt x="568" y="2681"/>
                    <a:pt x="604" y="2674"/>
                    <a:pt x="639" y="2674"/>
                  </a:cubicBezTo>
                  <a:cubicBezTo>
                    <a:pt x="670" y="2674"/>
                    <a:pt x="701" y="2680"/>
                    <a:pt x="731" y="2691"/>
                  </a:cubicBezTo>
                  <a:lnTo>
                    <a:pt x="1636" y="3016"/>
                  </a:lnTo>
                  <a:cubicBezTo>
                    <a:pt x="1643" y="3019"/>
                    <a:pt x="1651" y="3021"/>
                    <a:pt x="1659" y="3021"/>
                  </a:cubicBezTo>
                  <a:cubicBezTo>
                    <a:pt x="1682" y="3021"/>
                    <a:pt x="1703" y="3009"/>
                    <a:pt x="1712" y="2987"/>
                  </a:cubicBezTo>
                  <a:cubicBezTo>
                    <a:pt x="1973" y="2551"/>
                    <a:pt x="2315" y="2174"/>
                    <a:pt x="2727" y="1879"/>
                  </a:cubicBezTo>
                  <a:cubicBezTo>
                    <a:pt x="2757" y="1861"/>
                    <a:pt x="2762" y="1826"/>
                    <a:pt x="2750" y="1798"/>
                  </a:cubicBezTo>
                  <a:lnTo>
                    <a:pt x="2345" y="928"/>
                  </a:lnTo>
                  <a:cubicBezTo>
                    <a:pt x="2315" y="864"/>
                    <a:pt x="2310" y="794"/>
                    <a:pt x="2332" y="730"/>
                  </a:cubicBezTo>
                  <a:cubicBezTo>
                    <a:pt x="2361" y="661"/>
                    <a:pt x="2409" y="608"/>
                    <a:pt x="2471" y="580"/>
                  </a:cubicBezTo>
                  <a:lnTo>
                    <a:pt x="3110" y="283"/>
                  </a:lnTo>
                  <a:cubicBezTo>
                    <a:pt x="3145" y="264"/>
                    <a:pt x="3182" y="256"/>
                    <a:pt x="3218" y="256"/>
                  </a:cubicBezTo>
                  <a:cubicBezTo>
                    <a:pt x="3248" y="256"/>
                    <a:pt x="3278" y="262"/>
                    <a:pt x="3307" y="272"/>
                  </a:cubicBezTo>
                  <a:cubicBezTo>
                    <a:pt x="3376" y="295"/>
                    <a:pt x="3429" y="347"/>
                    <a:pt x="3458" y="406"/>
                  </a:cubicBezTo>
                  <a:lnTo>
                    <a:pt x="3863" y="1276"/>
                  </a:lnTo>
                  <a:cubicBezTo>
                    <a:pt x="3873" y="1298"/>
                    <a:pt x="3897" y="1314"/>
                    <a:pt x="3922" y="1314"/>
                  </a:cubicBezTo>
                  <a:cubicBezTo>
                    <a:pt x="3928" y="1314"/>
                    <a:pt x="3934" y="1313"/>
                    <a:pt x="3940" y="1311"/>
                  </a:cubicBezTo>
                  <a:cubicBezTo>
                    <a:pt x="4236" y="1234"/>
                    <a:pt x="4537" y="1195"/>
                    <a:pt x="4839" y="1195"/>
                  </a:cubicBezTo>
                  <a:cubicBezTo>
                    <a:pt x="5039" y="1195"/>
                    <a:pt x="5241" y="1212"/>
                    <a:pt x="5442" y="1247"/>
                  </a:cubicBezTo>
                  <a:cubicBezTo>
                    <a:pt x="5446" y="1247"/>
                    <a:pt x="5451" y="1248"/>
                    <a:pt x="5455" y="1248"/>
                  </a:cubicBezTo>
                  <a:cubicBezTo>
                    <a:pt x="5484" y="1248"/>
                    <a:pt x="5508" y="1231"/>
                    <a:pt x="5517" y="1206"/>
                  </a:cubicBezTo>
                  <a:lnTo>
                    <a:pt x="5842" y="302"/>
                  </a:lnTo>
                  <a:cubicBezTo>
                    <a:pt x="5865" y="237"/>
                    <a:pt x="5917" y="185"/>
                    <a:pt x="5975" y="155"/>
                  </a:cubicBezTo>
                  <a:cubicBezTo>
                    <a:pt x="6010" y="136"/>
                    <a:pt x="6049" y="128"/>
                    <a:pt x="6087" y="128"/>
                  </a:cubicBezTo>
                  <a:close/>
                  <a:moveTo>
                    <a:pt x="6089" y="0"/>
                  </a:moveTo>
                  <a:cubicBezTo>
                    <a:pt x="6031" y="0"/>
                    <a:pt x="5975" y="12"/>
                    <a:pt x="5924" y="34"/>
                  </a:cubicBezTo>
                  <a:cubicBezTo>
                    <a:pt x="5831" y="80"/>
                    <a:pt x="5755" y="162"/>
                    <a:pt x="5721" y="260"/>
                  </a:cubicBezTo>
                  <a:lnTo>
                    <a:pt x="5413" y="1108"/>
                  </a:lnTo>
                  <a:cubicBezTo>
                    <a:pt x="5222" y="1080"/>
                    <a:pt x="5032" y="1066"/>
                    <a:pt x="4842" y="1066"/>
                  </a:cubicBezTo>
                  <a:cubicBezTo>
                    <a:pt x="4546" y="1066"/>
                    <a:pt x="4250" y="1100"/>
                    <a:pt x="3957" y="1172"/>
                  </a:cubicBezTo>
                  <a:lnTo>
                    <a:pt x="3574" y="353"/>
                  </a:lnTo>
                  <a:cubicBezTo>
                    <a:pt x="3533" y="260"/>
                    <a:pt x="3453" y="185"/>
                    <a:pt x="3354" y="150"/>
                  </a:cubicBezTo>
                  <a:cubicBezTo>
                    <a:pt x="3310" y="134"/>
                    <a:pt x="3266" y="127"/>
                    <a:pt x="3221" y="127"/>
                  </a:cubicBezTo>
                  <a:cubicBezTo>
                    <a:pt x="3164" y="127"/>
                    <a:pt x="3107" y="139"/>
                    <a:pt x="3052" y="162"/>
                  </a:cubicBezTo>
                  <a:lnTo>
                    <a:pt x="2414" y="463"/>
                  </a:lnTo>
                  <a:cubicBezTo>
                    <a:pt x="2321" y="503"/>
                    <a:pt x="2251" y="586"/>
                    <a:pt x="2211" y="684"/>
                  </a:cubicBezTo>
                  <a:cubicBezTo>
                    <a:pt x="2176" y="782"/>
                    <a:pt x="2182" y="886"/>
                    <a:pt x="2228" y="985"/>
                  </a:cubicBezTo>
                  <a:lnTo>
                    <a:pt x="2610" y="1804"/>
                  </a:lnTo>
                  <a:cubicBezTo>
                    <a:pt x="2216" y="2093"/>
                    <a:pt x="1887" y="2459"/>
                    <a:pt x="1630" y="2877"/>
                  </a:cubicBezTo>
                  <a:lnTo>
                    <a:pt x="778" y="2569"/>
                  </a:lnTo>
                  <a:cubicBezTo>
                    <a:pt x="732" y="2553"/>
                    <a:pt x="685" y="2545"/>
                    <a:pt x="638" y="2545"/>
                  </a:cubicBezTo>
                  <a:cubicBezTo>
                    <a:pt x="584" y="2545"/>
                    <a:pt x="529" y="2556"/>
                    <a:pt x="476" y="2581"/>
                  </a:cubicBezTo>
                  <a:cubicBezTo>
                    <a:pt x="383" y="2626"/>
                    <a:pt x="308" y="2703"/>
                    <a:pt x="273" y="2800"/>
                  </a:cubicBezTo>
                  <a:lnTo>
                    <a:pt x="35" y="3462"/>
                  </a:lnTo>
                  <a:cubicBezTo>
                    <a:pt x="0" y="3561"/>
                    <a:pt x="0" y="3671"/>
                    <a:pt x="47" y="3764"/>
                  </a:cubicBezTo>
                  <a:cubicBezTo>
                    <a:pt x="93" y="3863"/>
                    <a:pt x="169" y="3932"/>
                    <a:pt x="267" y="3967"/>
                  </a:cubicBezTo>
                  <a:lnTo>
                    <a:pt x="1121" y="4280"/>
                  </a:lnTo>
                  <a:cubicBezTo>
                    <a:pt x="1044" y="4762"/>
                    <a:pt x="1068" y="5249"/>
                    <a:pt x="1183" y="5731"/>
                  </a:cubicBezTo>
                  <a:lnTo>
                    <a:pt x="366" y="6114"/>
                  </a:lnTo>
                  <a:cubicBezTo>
                    <a:pt x="267" y="6160"/>
                    <a:pt x="198" y="6235"/>
                    <a:pt x="163" y="6334"/>
                  </a:cubicBezTo>
                  <a:cubicBezTo>
                    <a:pt x="128" y="6433"/>
                    <a:pt x="128" y="6543"/>
                    <a:pt x="174" y="6636"/>
                  </a:cubicBezTo>
                  <a:lnTo>
                    <a:pt x="471" y="7274"/>
                  </a:lnTo>
                  <a:cubicBezTo>
                    <a:pt x="517" y="7367"/>
                    <a:pt x="599" y="7442"/>
                    <a:pt x="696" y="7477"/>
                  </a:cubicBezTo>
                  <a:cubicBezTo>
                    <a:pt x="740" y="7492"/>
                    <a:pt x="784" y="7500"/>
                    <a:pt x="829" y="7500"/>
                  </a:cubicBezTo>
                  <a:cubicBezTo>
                    <a:pt x="886" y="7500"/>
                    <a:pt x="943" y="7488"/>
                    <a:pt x="998" y="7464"/>
                  </a:cubicBezTo>
                  <a:lnTo>
                    <a:pt x="1817" y="7076"/>
                  </a:lnTo>
                  <a:cubicBezTo>
                    <a:pt x="2106" y="7477"/>
                    <a:pt x="2466" y="7801"/>
                    <a:pt x="2889" y="8056"/>
                  </a:cubicBezTo>
                  <a:lnTo>
                    <a:pt x="2576" y="8909"/>
                  </a:lnTo>
                  <a:cubicBezTo>
                    <a:pt x="2506" y="9113"/>
                    <a:pt x="2610" y="9338"/>
                    <a:pt x="2814" y="9413"/>
                  </a:cubicBezTo>
                  <a:lnTo>
                    <a:pt x="3475" y="9657"/>
                  </a:lnTo>
                  <a:cubicBezTo>
                    <a:pt x="3522" y="9670"/>
                    <a:pt x="3568" y="9681"/>
                    <a:pt x="3609" y="9681"/>
                  </a:cubicBezTo>
                  <a:cubicBezTo>
                    <a:pt x="3772" y="9681"/>
                    <a:pt x="3922" y="9576"/>
                    <a:pt x="3980" y="9420"/>
                  </a:cubicBezTo>
                  <a:lnTo>
                    <a:pt x="4288" y="8567"/>
                  </a:lnTo>
                  <a:cubicBezTo>
                    <a:pt x="4477" y="8596"/>
                    <a:pt x="4666" y="8611"/>
                    <a:pt x="4854" y="8611"/>
                  </a:cubicBezTo>
                  <a:cubicBezTo>
                    <a:pt x="5151" y="8611"/>
                    <a:pt x="5447" y="8574"/>
                    <a:pt x="5737" y="8503"/>
                  </a:cubicBezTo>
                  <a:lnTo>
                    <a:pt x="6126" y="9327"/>
                  </a:lnTo>
                  <a:cubicBezTo>
                    <a:pt x="6167" y="9420"/>
                    <a:pt x="6248" y="9490"/>
                    <a:pt x="6347" y="9525"/>
                  </a:cubicBezTo>
                  <a:cubicBezTo>
                    <a:pt x="6391" y="9543"/>
                    <a:pt x="6437" y="9552"/>
                    <a:pt x="6482" y="9552"/>
                  </a:cubicBezTo>
                  <a:cubicBezTo>
                    <a:pt x="6538" y="9552"/>
                    <a:pt x="6594" y="9538"/>
                    <a:pt x="6648" y="9512"/>
                  </a:cubicBezTo>
                  <a:lnTo>
                    <a:pt x="7287" y="9217"/>
                  </a:lnTo>
                  <a:cubicBezTo>
                    <a:pt x="7379" y="9170"/>
                    <a:pt x="7448" y="9095"/>
                    <a:pt x="7490" y="8996"/>
                  </a:cubicBezTo>
                  <a:cubicBezTo>
                    <a:pt x="7525" y="8898"/>
                    <a:pt x="7518" y="8787"/>
                    <a:pt x="7472" y="8695"/>
                  </a:cubicBezTo>
                  <a:lnTo>
                    <a:pt x="7089" y="7871"/>
                  </a:lnTo>
                  <a:cubicBezTo>
                    <a:pt x="7483" y="7581"/>
                    <a:pt x="7814" y="7221"/>
                    <a:pt x="8069" y="6797"/>
                  </a:cubicBezTo>
                  <a:lnTo>
                    <a:pt x="8923" y="7111"/>
                  </a:lnTo>
                  <a:cubicBezTo>
                    <a:pt x="8965" y="7125"/>
                    <a:pt x="9009" y="7132"/>
                    <a:pt x="9052" y="7132"/>
                  </a:cubicBezTo>
                  <a:cubicBezTo>
                    <a:pt x="9214" y="7132"/>
                    <a:pt x="9367" y="7033"/>
                    <a:pt x="9427" y="6873"/>
                  </a:cubicBezTo>
                  <a:lnTo>
                    <a:pt x="9665" y="6211"/>
                  </a:lnTo>
                  <a:cubicBezTo>
                    <a:pt x="9699" y="6114"/>
                    <a:pt x="9699" y="6009"/>
                    <a:pt x="9654" y="5911"/>
                  </a:cubicBezTo>
                  <a:cubicBezTo>
                    <a:pt x="9606" y="5817"/>
                    <a:pt x="9531" y="5742"/>
                    <a:pt x="9432" y="5707"/>
                  </a:cubicBezTo>
                  <a:lnTo>
                    <a:pt x="8580" y="5400"/>
                  </a:lnTo>
                  <a:cubicBezTo>
                    <a:pt x="8655" y="4912"/>
                    <a:pt x="8632" y="4425"/>
                    <a:pt x="8516" y="3949"/>
                  </a:cubicBezTo>
                  <a:lnTo>
                    <a:pt x="9335" y="3566"/>
                  </a:lnTo>
                  <a:cubicBezTo>
                    <a:pt x="9432" y="3520"/>
                    <a:pt x="9502" y="3440"/>
                    <a:pt x="9537" y="3341"/>
                  </a:cubicBezTo>
                  <a:cubicBezTo>
                    <a:pt x="9571" y="3242"/>
                    <a:pt x="9571" y="3137"/>
                    <a:pt x="9525" y="3044"/>
                  </a:cubicBezTo>
                  <a:lnTo>
                    <a:pt x="9230" y="2407"/>
                  </a:lnTo>
                  <a:cubicBezTo>
                    <a:pt x="9163" y="2263"/>
                    <a:pt x="9019" y="2178"/>
                    <a:pt x="8869" y="2178"/>
                  </a:cubicBezTo>
                  <a:cubicBezTo>
                    <a:pt x="8813" y="2178"/>
                    <a:pt x="8755" y="2190"/>
                    <a:pt x="8701" y="2216"/>
                  </a:cubicBezTo>
                  <a:lnTo>
                    <a:pt x="7884" y="2599"/>
                  </a:lnTo>
                  <a:cubicBezTo>
                    <a:pt x="7594" y="2203"/>
                    <a:pt x="7234" y="1873"/>
                    <a:pt x="6811" y="1617"/>
                  </a:cubicBezTo>
                  <a:lnTo>
                    <a:pt x="7118" y="765"/>
                  </a:lnTo>
                  <a:cubicBezTo>
                    <a:pt x="7159" y="666"/>
                    <a:pt x="7153" y="562"/>
                    <a:pt x="7107" y="463"/>
                  </a:cubicBezTo>
                  <a:cubicBezTo>
                    <a:pt x="7060" y="371"/>
                    <a:pt x="6985" y="302"/>
                    <a:pt x="6886" y="260"/>
                  </a:cubicBezTo>
                  <a:lnTo>
                    <a:pt x="6225" y="23"/>
                  </a:lnTo>
                  <a:cubicBezTo>
                    <a:pt x="6181" y="8"/>
                    <a:pt x="6134" y="0"/>
                    <a:pt x="6089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3" name="Google Shape;663;p29"/>
          <p:cNvGrpSpPr/>
          <p:nvPr/>
        </p:nvGrpSpPr>
        <p:grpSpPr>
          <a:xfrm rot="375283">
            <a:off x="7863668" y="450822"/>
            <a:ext cx="112118" cy="105008"/>
            <a:chOff x="-1622839" y="4549431"/>
            <a:chExt cx="141542" cy="132566"/>
          </a:xfrm>
        </p:grpSpPr>
        <p:sp>
          <p:nvSpPr>
            <p:cNvPr id="664" name="Google Shape;664;p29"/>
            <p:cNvSpPr/>
            <p:nvPr/>
          </p:nvSpPr>
          <p:spPr>
            <a:xfrm>
              <a:off x="-1616225" y="4555572"/>
              <a:ext cx="132188" cy="120377"/>
            </a:xfrm>
            <a:custGeom>
              <a:avLst/>
              <a:gdLst/>
              <a:ahLst/>
              <a:cxnLst/>
              <a:rect l="l" t="t" r="r" b="b"/>
              <a:pathLst>
                <a:path w="1399" h="1274" extrusionOk="0">
                  <a:moveTo>
                    <a:pt x="709" y="1"/>
                  </a:moveTo>
                  <a:cubicBezTo>
                    <a:pt x="657" y="1"/>
                    <a:pt x="604" y="7"/>
                    <a:pt x="552" y="21"/>
                  </a:cubicBezTo>
                  <a:cubicBezTo>
                    <a:pt x="209" y="102"/>
                    <a:pt x="1" y="444"/>
                    <a:pt x="81" y="787"/>
                  </a:cubicBezTo>
                  <a:cubicBezTo>
                    <a:pt x="150" y="1079"/>
                    <a:pt x="414" y="1274"/>
                    <a:pt x="699" y="1274"/>
                  </a:cubicBezTo>
                  <a:cubicBezTo>
                    <a:pt x="748" y="1274"/>
                    <a:pt x="797" y="1268"/>
                    <a:pt x="847" y="1256"/>
                  </a:cubicBezTo>
                  <a:cubicBezTo>
                    <a:pt x="1189" y="1169"/>
                    <a:pt x="1398" y="827"/>
                    <a:pt x="1318" y="485"/>
                  </a:cubicBezTo>
                  <a:cubicBezTo>
                    <a:pt x="1248" y="195"/>
                    <a:pt x="992" y="1"/>
                    <a:pt x="7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29"/>
            <p:cNvSpPr/>
            <p:nvPr/>
          </p:nvSpPr>
          <p:spPr>
            <a:xfrm>
              <a:off x="-1622839" y="4549431"/>
              <a:ext cx="141542" cy="132566"/>
            </a:xfrm>
            <a:custGeom>
              <a:avLst/>
              <a:gdLst/>
              <a:ahLst/>
              <a:cxnLst/>
              <a:rect l="l" t="t" r="r" b="b"/>
              <a:pathLst>
                <a:path w="1498" h="1403" extrusionOk="0">
                  <a:moveTo>
                    <a:pt x="772" y="132"/>
                  </a:moveTo>
                  <a:cubicBezTo>
                    <a:pt x="877" y="132"/>
                    <a:pt x="975" y="161"/>
                    <a:pt x="1067" y="213"/>
                  </a:cubicBezTo>
                  <a:cubicBezTo>
                    <a:pt x="1195" y="295"/>
                    <a:pt x="1289" y="416"/>
                    <a:pt x="1323" y="568"/>
                  </a:cubicBezTo>
                  <a:cubicBezTo>
                    <a:pt x="1364" y="712"/>
                    <a:pt x="1335" y="868"/>
                    <a:pt x="1259" y="996"/>
                  </a:cubicBezTo>
                  <a:cubicBezTo>
                    <a:pt x="1179" y="1130"/>
                    <a:pt x="1051" y="1222"/>
                    <a:pt x="906" y="1257"/>
                  </a:cubicBezTo>
                  <a:cubicBezTo>
                    <a:pt x="860" y="1268"/>
                    <a:pt x="814" y="1274"/>
                    <a:pt x="769" y="1274"/>
                  </a:cubicBezTo>
                  <a:cubicBezTo>
                    <a:pt x="512" y="1274"/>
                    <a:pt x="279" y="1095"/>
                    <a:pt x="215" y="834"/>
                  </a:cubicBezTo>
                  <a:cubicBezTo>
                    <a:pt x="140" y="533"/>
                    <a:pt x="331" y="220"/>
                    <a:pt x="633" y="143"/>
                  </a:cubicBezTo>
                  <a:cubicBezTo>
                    <a:pt x="679" y="137"/>
                    <a:pt x="726" y="132"/>
                    <a:pt x="772" y="132"/>
                  </a:cubicBezTo>
                  <a:close/>
                  <a:moveTo>
                    <a:pt x="777" y="0"/>
                  </a:moveTo>
                  <a:cubicBezTo>
                    <a:pt x="720" y="0"/>
                    <a:pt x="662" y="7"/>
                    <a:pt x="604" y="22"/>
                  </a:cubicBezTo>
                  <a:cubicBezTo>
                    <a:pt x="226" y="108"/>
                    <a:pt x="1" y="491"/>
                    <a:pt x="87" y="868"/>
                  </a:cubicBezTo>
                  <a:cubicBezTo>
                    <a:pt x="169" y="1187"/>
                    <a:pt x="453" y="1403"/>
                    <a:pt x="772" y="1403"/>
                  </a:cubicBezTo>
                  <a:cubicBezTo>
                    <a:pt x="824" y="1403"/>
                    <a:pt x="882" y="1396"/>
                    <a:pt x="935" y="1385"/>
                  </a:cubicBezTo>
                  <a:cubicBezTo>
                    <a:pt x="1115" y="1339"/>
                    <a:pt x="1271" y="1229"/>
                    <a:pt x="1369" y="1066"/>
                  </a:cubicBezTo>
                  <a:cubicBezTo>
                    <a:pt x="1468" y="903"/>
                    <a:pt x="1497" y="718"/>
                    <a:pt x="1450" y="538"/>
                  </a:cubicBezTo>
                  <a:cubicBezTo>
                    <a:pt x="1404" y="352"/>
                    <a:pt x="1294" y="201"/>
                    <a:pt x="1137" y="103"/>
                  </a:cubicBezTo>
                  <a:cubicBezTo>
                    <a:pt x="1026" y="35"/>
                    <a:pt x="903" y="0"/>
                    <a:pt x="777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6" name="Google Shape;666;p29"/>
          <p:cNvGrpSpPr/>
          <p:nvPr/>
        </p:nvGrpSpPr>
        <p:grpSpPr>
          <a:xfrm>
            <a:off x="8764541" y="740783"/>
            <a:ext cx="100956" cy="103473"/>
            <a:chOff x="8003766" y="381721"/>
            <a:chExt cx="100956" cy="103473"/>
          </a:xfrm>
        </p:grpSpPr>
        <p:sp>
          <p:nvSpPr>
            <p:cNvPr id="667" name="Google Shape;667;p29"/>
            <p:cNvSpPr/>
            <p:nvPr/>
          </p:nvSpPr>
          <p:spPr>
            <a:xfrm flipH="1">
              <a:off x="8008006" y="386174"/>
              <a:ext cx="94596" cy="94604"/>
            </a:xfrm>
            <a:custGeom>
              <a:avLst/>
              <a:gdLst/>
              <a:ahLst/>
              <a:cxnLst/>
              <a:rect l="l" t="t" r="r" b="b"/>
              <a:pathLst>
                <a:path w="2722" h="2528" extrusionOk="0">
                  <a:moveTo>
                    <a:pt x="1358" y="0"/>
                  </a:moveTo>
                  <a:cubicBezTo>
                    <a:pt x="738" y="0"/>
                    <a:pt x="199" y="440"/>
                    <a:pt x="104" y="1077"/>
                  </a:cubicBezTo>
                  <a:cubicBezTo>
                    <a:pt x="0" y="1763"/>
                    <a:pt x="478" y="2409"/>
                    <a:pt x="1167" y="2513"/>
                  </a:cubicBezTo>
                  <a:cubicBezTo>
                    <a:pt x="1232" y="2523"/>
                    <a:pt x="1297" y="2528"/>
                    <a:pt x="1360" y="2528"/>
                  </a:cubicBezTo>
                  <a:cubicBezTo>
                    <a:pt x="1973" y="2528"/>
                    <a:pt x="2508" y="2088"/>
                    <a:pt x="2603" y="1450"/>
                  </a:cubicBezTo>
                  <a:cubicBezTo>
                    <a:pt x="2721" y="761"/>
                    <a:pt x="2244" y="119"/>
                    <a:pt x="1555" y="15"/>
                  </a:cubicBezTo>
                  <a:cubicBezTo>
                    <a:pt x="1489" y="5"/>
                    <a:pt x="1423" y="0"/>
                    <a:pt x="1358" y="0"/>
                  </a:cubicBezTo>
                  <a:close/>
                </a:path>
              </a:pathLst>
            </a:custGeom>
            <a:solidFill>
              <a:srgbClr val="FFD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29"/>
            <p:cNvSpPr/>
            <p:nvPr/>
          </p:nvSpPr>
          <p:spPr>
            <a:xfrm flipH="1">
              <a:off x="8003766" y="381721"/>
              <a:ext cx="100956" cy="103473"/>
            </a:xfrm>
            <a:custGeom>
              <a:avLst/>
              <a:gdLst/>
              <a:ahLst/>
              <a:cxnLst/>
              <a:rect l="l" t="t" r="r" b="b"/>
              <a:pathLst>
                <a:path w="2905" h="2765" extrusionOk="0">
                  <a:moveTo>
                    <a:pt x="1422" y="223"/>
                  </a:moveTo>
                  <a:cubicBezTo>
                    <a:pt x="1483" y="223"/>
                    <a:pt x="1526" y="223"/>
                    <a:pt x="1587" y="238"/>
                  </a:cubicBezTo>
                  <a:cubicBezTo>
                    <a:pt x="2229" y="342"/>
                    <a:pt x="2664" y="927"/>
                    <a:pt x="2560" y="1555"/>
                  </a:cubicBezTo>
                  <a:cubicBezTo>
                    <a:pt x="2478" y="2128"/>
                    <a:pt x="1972" y="2540"/>
                    <a:pt x="1407" y="2540"/>
                  </a:cubicBezTo>
                  <a:cubicBezTo>
                    <a:pt x="1353" y="2540"/>
                    <a:pt x="1298" y="2536"/>
                    <a:pt x="1242" y="2528"/>
                  </a:cubicBezTo>
                  <a:cubicBezTo>
                    <a:pt x="944" y="2481"/>
                    <a:pt x="675" y="2316"/>
                    <a:pt x="481" y="2061"/>
                  </a:cubicBezTo>
                  <a:cubicBezTo>
                    <a:pt x="302" y="1824"/>
                    <a:pt x="226" y="1508"/>
                    <a:pt x="270" y="1211"/>
                  </a:cubicBezTo>
                  <a:cubicBezTo>
                    <a:pt x="316" y="895"/>
                    <a:pt x="481" y="625"/>
                    <a:pt x="736" y="446"/>
                  </a:cubicBezTo>
                  <a:cubicBezTo>
                    <a:pt x="930" y="299"/>
                    <a:pt x="1167" y="223"/>
                    <a:pt x="1422" y="223"/>
                  </a:cubicBezTo>
                  <a:close/>
                  <a:moveTo>
                    <a:pt x="1430" y="1"/>
                  </a:moveTo>
                  <a:cubicBezTo>
                    <a:pt x="748" y="1"/>
                    <a:pt x="156" y="486"/>
                    <a:pt x="61" y="1182"/>
                  </a:cubicBezTo>
                  <a:cubicBezTo>
                    <a:pt x="0" y="1541"/>
                    <a:pt x="90" y="1900"/>
                    <a:pt x="302" y="2198"/>
                  </a:cubicBezTo>
                  <a:cubicBezTo>
                    <a:pt x="524" y="2496"/>
                    <a:pt x="840" y="2689"/>
                    <a:pt x="1214" y="2750"/>
                  </a:cubicBezTo>
                  <a:cubicBezTo>
                    <a:pt x="1275" y="2750"/>
                    <a:pt x="1346" y="2765"/>
                    <a:pt x="1422" y="2765"/>
                  </a:cubicBezTo>
                  <a:cubicBezTo>
                    <a:pt x="2082" y="2765"/>
                    <a:pt x="2678" y="2273"/>
                    <a:pt x="2782" y="1584"/>
                  </a:cubicBezTo>
                  <a:cubicBezTo>
                    <a:pt x="2904" y="837"/>
                    <a:pt x="2380" y="134"/>
                    <a:pt x="1634" y="15"/>
                  </a:cubicBezTo>
                  <a:cubicBezTo>
                    <a:pt x="1565" y="6"/>
                    <a:pt x="1497" y="1"/>
                    <a:pt x="1430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9" name="Google Shape;669;p29"/>
          <p:cNvGrpSpPr/>
          <p:nvPr/>
        </p:nvGrpSpPr>
        <p:grpSpPr>
          <a:xfrm>
            <a:off x="8790302" y="1378109"/>
            <a:ext cx="49453" cy="51868"/>
            <a:chOff x="8108302" y="1196184"/>
            <a:chExt cx="49453" cy="51868"/>
          </a:xfrm>
        </p:grpSpPr>
        <p:sp>
          <p:nvSpPr>
            <p:cNvPr id="670" name="Google Shape;670;p29"/>
            <p:cNvSpPr/>
            <p:nvPr/>
          </p:nvSpPr>
          <p:spPr>
            <a:xfrm flipH="1">
              <a:off x="8110318" y="1200488"/>
              <a:ext cx="45804" cy="43522"/>
            </a:xfrm>
            <a:custGeom>
              <a:avLst/>
              <a:gdLst/>
              <a:ahLst/>
              <a:cxnLst/>
              <a:rect l="l" t="t" r="r" b="b"/>
              <a:pathLst>
                <a:path w="1318" h="1163" extrusionOk="0">
                  <a:moveTo>
                    <a:pt x="651" y="1"/>
                  </a:moveTo>
                  <a:cubicBezTo>
                    <a:pt x="535" y="1"/>
                    <a:pt x="417" y="34"/>
                    <a:pt x="313" y="104"/>
                  </a:cubicBezTo>
                  <a:cubicBezTo>
                    <a:pt x="61" y="301"/>
                    <a:pt x="0" y="660"/>
                    <a:pt x="194" y="929"/>
                  </a:cubicBezTo>
                  <a:cubicBezTo>
                    <a:pt x="310" y="1080"/>
                    <a:pt x="486" y="1162"/>
                    <a:pt x="663" y="1162"/>
                  </a:cubicBezTo>
                  <a:cubicBezTo>
                    <a:pt x="781" y="1162"/>
                    <a:pt x="900" y="1126"/>
                    <a:pt x="1002" y="1048"/>
                  </a:cubicBezTo>
                  <a:cubicBezTo>
                    <a:pt x="1257" y="854"/>
                    <a:pt x="1318" y="495"/>
                    <a:pt x="1120" y="240"/>
                  </a:cubicBezTo>
                  <a:cubicBezTo>
                    <a:pt x="1010" y="84"/>
                    <a:pt x="833" y="1"/>
                    <a:pt x="651" y="1"/>
                  </a:cubicBezTo>
                  <a:close/>
                </a:path>
              </a:pathLst>
            </a:custGeom>
            <a:solidFill>
              <a:srgbClr val="FF5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29"/>
            <p:cNvSpPr/>
            <p:nvPr/>
          </p:nvSpPr>
          <p:spPr>
            <a:xfrm flipH="1">
              <a:off x="8108302" y="1196184"/>
              <a:ext cx="49453" cy="51868"/>
            </a:xfrm>
            <a:custGeom>
              <a:avLst/>
              <a:gdLst/>
              <a:ahLst/>
              <a:cxnLst/>
              <a:rect l="l" t="t" r="r" b="b"/>
              <a:pathLst>
                <a:path w="1423" h="1386" extrusionOk="0">
                  <a:moveTo>
                    <a:pt x="704" y="219"/>
                  </a:moveTo>
                  <a:cubicBezTo>
                    <a:pt x="855" y="219"/>
                    <a:pt x="988" y="294"/>
                    <a:pt x="1078" y="416"/>
                  </a:cubicBezTo>
                  <a:cubicBezTo>
                    <a:pt x="1153" y="520"/>
                    <a:pt x="1185" y="639"/>
                    <a:pt x="1167" y="757"/>
                  </a:cubicBezTo>
                  <a:cubicBezTo>
                    <a:pt x="1153" y="894"/>
                    <a:pt x="1078" y="998"/>
                    <a:pt x="988" y="1073"/>
                  </a:cubicBezTo>
                  <a:cubicBezTo>
                    <a:pt x="901" y="1136"/>
                    <a:pt x="804" y="1166"/>
                    <a:pt x="695" y="1166"/>
                  </a:cubicBezTo>
                  <a:cubicBezTo>
                    <a:pt x="674" y="1166"/>
                    <a:pt x="652" y="1165"/>
                    <a:pt x="629" y="1163"/>
                  </a:cubicBezTo>
                  <a:cubicBezTo>
                    <a:pt x="511" y="1134"/>
                    <a:pt x="406" y="1073"/>
                    <a:pt x="331" y="969"/>
                  </a:cubicBezTo>
                  <a:cubicBezTo>
                    <a:pt x="256" y="865"/>
                    <a:pt x="227" y="743"/>
                    <a:pt x="241" y="625"/>
                  </a:cubicBezTo>
                  <a:cubicBezTo>
                    <a:pt x="256" y="506"/>
                    <a:pt x="331" y="384"/>
                    <a:pt x="435" y="309"/>
                  </a:cubicBezTo>
                  <a:cubicBezTo>
                    <a:pt x="511" y="251"/>
                    <a:pt x="615" y="219"/>
                    <a:pt x="704" y="219"/>
                  </a:cubicBezTo>
                  <a:close/>
                  <a:moveTo>
                    <a:pt x="696" y="0"/>
                  </a:moveTo>
                  <a:cubicBezTo>
                    <a:pt x="558" y="0"/>
                    <a:pt x="419" y="42"/>
                    <a:pt x="302" y="129"/>
                  </a:cubicBezTo>
                  <a:cubicBezTo>
                    <a:pt x="152" y="251"/>
                    <a:pt x="47" y="416"/>
                    <a:pt x="33" y="596"/>
                  </a:cubicBezTo>
                  <a:cubicBezTo>
                    <a:pt x="1" y="775"/>
                    <a:pt x="47" y="955"/>
                    <a:pt x="152" y="1102"/>
                  </a:cubicBezTo>
                  <a:cubicBezTo>
                    <a:pt x="288" y="1281"/>
                    <a:pt x="496" y="1385"/>
                    <a:pt x="704" y="1385"/>
                  </a:cubicBezTo>
                  <a:cubicBezTo>
                    <a:pt x="855" y="1385"/>
                    <a:pt x="988" y="1342"/>
                    <a:pt x="1110" y="1253"/>
                  </a:cubicBezTo>
                  <a:cubicBezTo>
                    <a:pt x="1257" y="1149"/>
                    <a:pt x="1365" y="983"/>
                    <a:pt x="1394" y="804"/>
                  </a:cubicBezTo>
                  <a:cubicBezTo>
                    <a:pt x="1422" y="625"/>
                    <a:pt x="1379" y="431"/>
                    <a:pt x="1257" y="280"/>
                  </a:cubicBezTo>
                  <a:cubicBezTo>
                    <a:pt x="1122" y="99"/>
                    <a:pt x="909" y="0"/>
                    <a:pt x="696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2" name="Google Shape;672;p29"/>
          <p:cNvGrpSpPr/>
          <p:nvPr/>
        </p:nvGrpSpPr>
        <p:grpSpPr>
          <a:xfrm>
            <a:off x="8423991" y="814437"/>
            <a:ext cx="323542" cy="490540"/>
            <a:chOff x="3248316" y="1831678"/>
            <a:chExt cx="1966822" cy="2982007"/>
          </a:xfrm>
        </p:grpSpPr>
        <p:sp>
          <p:nvSpPr>
            <p:cNvPr id="673" name="Google Shape;673;p29"/>
            <p:cNvSpPr/>
            <p:nvPr/>
          </p:nvSpPr>
          <p:spPr>
            <a:xfrm>
              <a:off x="3265176" y="2754839"/>
              <a:ext cx="474735" cy="2036810"/>
            </a:xfrm>
            <a:custGeom>
              <a:avLst/>
              <a:gdLst/>
              <a:ahLst/>
              <a:cxnLst/>
              <a:rect l="l" t="t" r="r" b="b"/>
              <a:pathLst>
                <a:path w="3210" h="13772" extrusionOk="0">
                  <a:moveTo>
                    <a:pt x="1" y="0"/>
                  </a:moveTo>
                  <a:lnTo>
                    <a:pt x="1" y="13771"/>
                  </a:lnTo>
                  <a:lnTo>
                    <a:pt x="3209" y="13771"/>
                  </a:lnTo>
                  <a:lnTo>
                    <a:pt x="320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9"/>
            <p:cNvSpPr/>
            <p:nvPr/>
          </p:nvSpPr>
          <p:spPr>
            <a:xfrm>
              <a:off x="3248316" y="2739310"/>
              <a:ext cx="508454" cy="2074375"/>
            </a:xfrm>
            <a:custGeom>
              <a:avLst/>
              <a:gdLst/>
              <a:ahLst/>
              <a:cxnLst/>
              <a:rect l="l" t="t" r="r" b="b"/>
              <a:pathLst>
                <a:path w="3438" h="14026" extrusionOk="0">
                  <a:moveTo>
                    <a:pt x="3218" y="219"/>
                  </a:moveTo>
                  <a:lnTo>
                    <a:pt x="3218" y="13771"/>
                  </a:lnTo>
                  <a:lnTo>
                    <a:pt x="220" y="13771"/>
                  </a:lnTo>
                  <a:lnTo>
                    <a:pt x="220" y="219"/>
                  </a:lnTo>
                  <a:close/>
                  <a:moveTo>
                    <a:pt x="115" y="0"/>
                  </a:moveTo>
                  <a:cubicBezTo>
                    <a:pt x="36" y="0"/>
                    <a:pt x="1" y="35"/>
                    <a:pt x="1" y="105"/>
                  </a:cubicBezTo>
                  <a:lnTo>
                    <a:pt x="1" y="13876"/>
                  </a:lnTo>
                  <a:cubicBezTo>
                    <a:pt x="1" y="13955"/>
                    <a:pt x="36" y="14025"/>
                    <a:pt x="115" y="14025"/>
                  </a:cubicBezTo>
                  <a:lnTo>
                    <a:pt x="3323" y="14025"/>
                  </a:lnTo>
                  <a:cubicBezTo>
                    <a:pt x="3402" y="14025"/>
                    <a:pt x="3437" y="13955"/>
                    <a:pt x="3437" y="13876"/>
                  </a:cubicBezTo>
                  <a:lnTo>
                    <a:pt x="3437" y="105"/>
                  </a:lnTo>
                  <a:cubicBezTo>
                    <a:pt x="3437" y="35"/>
                    <a:pt x="3402" y="0"/>
                    <a:pt x="33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9"/>
            <p:cNvSpPr/>
            <p:nvPr/>
          </p:nvSpPr>
          <p:spPr>
            <a:xfrm>
              <a:off x="4031407" y="1847355"/>
              <a:ext cx="475918" cy="2944294"/>
            </a:xfrm>
            <a:custGeom>
              <a:avLst/>
              <a:gdLst/>
              <a:ahLst/>
              <a:cxnLst/>
              <a:rect l="l" t="t" r="r" b="b"/>
              <a:pathLst>
                <a:path w="3218" h="19908" extrusionOk="0">
                  <a:moveTo>
                    <a:pt x="1" y="0"/>
                  </a:moveTo>
                  <a:lnTo>
                    <a:pt x="1" y="19907"/>
                  </a:lnTo>
                  <a:lnTo>
                    <a:pt x="3218" y="19907"/>
                  </a:lnTo>
                  <a:lnTo>
                    <a:pt x="3218" y="0"/>
                  </a:lnTo>
                  <a:close/>
                </a:path>
              </a:pathLst>
            </a:custGeom>
            <a:solidFill>
              <a:srgbClr val="FFCF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9"/>
            <p:cNvSpPr/>
            <p:nvPr/>
          </p:nvSpPr>
          <p:spPr>
            <a:xfrm>
              <a:off x="4015878" y="1831678"/>
              <a:ext cx="508307" cy="2982007"/>
            </a:xfrm>
            <a:custGeom>
              <a:avLst/>
              <a:gdLst/>
              <a:ahLst/>
              <a:cxnLst/>
              <a:rect l="l" t="t" r="r" b="b"/>
              <a:pathLst>
                <a:path w="3437" h="20163" extrusionOk="0">
                  <a:moveTo>
                    <a:pt x="3217" y="255"/>
                  </a:moveTo>
                  <a:lnTo>
                    <a:pt x="3217" y="19908"/>
                  </a:lnTo>
                  <a:lnTo>
                    <a:pt x="219" y="19908"/>
                  </a:lnTo>
                  <a:lnTo>
                    <a:pt x="219" y="255"/>
                  </a:lnTo>
                  <a:close/>
                  <a:moveTo>
                    <a:pt x="106" y="1"/>
                  </a:moveTo>
                  <a:cubicBezTo>
                    <a:pt x="35" y="1"/>
                    <a:pt x="0" y="71"/>
                    <a:pt x="0" y="106"/>
                  </a:cubicBezTo>
                  <a:lnTo>
                    <a:pt x="0" y="20013"/>
                  </a:lnTo>
                  <a:cubicBezTo>
                    <a:pt x="0" y="20092"/>
                    <a:pt x="35" y="20162"/>
                    <a:pt x="106" y="20162"/>
                  </a:cubicBezTo>
                  <a:lnTo>
                    <a:pt x="3323" y="20162"/>
                  </a:lnTo>
                  <a:cubicBezTo>
                    <a:pt x="3393" y="20162"/>
                    <a:pt x="3437" y="20092"/>
                    <a:pt x="3437" y="20013"/>
                  </a:cubicBezTo>
                  <a:lnTo>
                    <a:pt x="3437" y="106"/>
                  </a:lnTo>
                  <a:cubicBezTo>
                    <a:pt x="3437" y="71"/>
                    <a:pt x="3393" y="1"/>
                    <a:pt x="3323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29"/>
            <p:cNvSpPr/>
            <p:nvPr/>
          </p:nvSpPr>
          <p:spPr>
            <a:xfrm>
              <a:off x="4723692" y="3095737"/>
              <a:ext cx="474587" cy="1695912"/>
            </a:xfrm>
            <a:custGeom>
              <a:avLst/>
              <a:gdLst/>
              <a:ahLst/>
              <a:cxnLst/>
              <a:rect l="l" t="t" r="r" b="b"/>
              <a:pathLst>
                <a:path w="3209" h="11467" extrusionOk="0">
                  <a:moveTo>
                    <a:pt x="1" y="1"/>
                  </a:moveTo>
                  <a:lnTo>
                    <a:pt x="1" y="11466"/>
                  </a:lnTo>
                  <a:lnTo>
                    <a:pt x="3209" y="11466"/>
                  </a:lnTo>
                  <a:lnTo>
                    <a:pt x="3209" y="1"/>
                  </a:lnTo>
                  <a:close/>
                </a:path>
              </a:pathLst>
            </a:custGeom>
            <a:solidFill>
              <a:srgbClr val="FF5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29"/>
            <p:cNvSpPr/>
            <p:nvPr/>
          </p:nvSpPr>
          <p:spPr>
            <a:xfrm>
              <a:off x="4706832" y="3078877"/>
              <a:ext cx="508307" cy="1734808"/>
            </a:xfrm>
            <a:custGeom>
              <a:avLst/>
              <a:gdLst/>
              <a:ahLst/>
              <a:cxnLst/>
              <a:rect l="l" t="t" r="r" b="b"/>
              <a:pathLst>
                <a:path w="3437" h="11730" extrusionOk="0">
                  <a:moveTo>
                    <a:pt x="3218" y="264"/>
                  </a:moveTo>
                  <a:lnTo>
                    <a:pt x="3218" y="11475"/>
                  </a:lnTo>
                  <a:lnTo>
                    <a:pt x="220" y="11475"/>
                  </a:lnTo>
                  <a:lnTo>
                    <a:pt x="220" y="264"/>
                  </a:lnTo>
                  <a:close/>
                  <a:moveTo>
                    <a:pt x="115" y="1"/>
                  </a:moveTo>
                  <a:cubicBezTo>
                    <a:pt x="36" y="1"/>
                    <a:pt x="1" y="80"/>
                    <a:pt x="1" y="115"/>
                  </a:cubicBezTo>
                  <a:lnTo>
                    <a:pt x="1" y="11580"/>
                  </a:lnTo>
                  <a:cubicBezTo>
                    <a:pt x="1" y="11659"/>
                    <a:pt x="36" y="11729"/>
                    <a:pt x="115" y="11729"/>
                  </a:cubicBezTo>
                  <a:lnTo>
                    <a:pt x="3323" y="11729"/>
                  </a:lnTo>
                  <a:cubicBezTo>
                    <a:pt x="3402" y="11729"/>
                    <a:pt x="3437" y="11659"/>
                    <a:pt x="3437" y="11580"/>
                  </a:cubicBezTo>
                  <a:lnTo>
                    <a:pt x="3437" y="115"/>
                  </a:lnTo>
                  <a:cubicBezTo>
                    <a:pt x="3437" y="80"/>
                    <a:pt x="3402" y="1"/>
                    <a:pt x="3323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9" name="Google Shape;679;p2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74293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3"/>
          <p:cNvSpPr/>
          <p:nvPr/>
        </p:nvSpPr>
        <p:spPr>
          <a:xfrm rot="2354645">
            <a:off x="-510062" y="-965989"/>
            <a:ext cx="1889218" cy="2697918"/>
          </a:xfrm>
          <a:custGeom>
            <a:avLst/>
            <a:gdLst/>
            <a:ahLst/>
            <a:cxnLst/>
            <a:rect l="l" t="t" r="r" b="b"/>
            <a:pathLst>
              <a:path w="16242" h="20422" extrusionOk="0">
                <a:moveTo>
                  <a:pt x="11339" y="0"/>
                </a:moveTo>
                <a:cubicBezTo>
                  <a:pt x="10562" y="0"/>
                  <a:pt x="9680" y="147"/>
                  <a:pt x="8700" y="480"/>
                </a:cubicBezTo>
                <a:cubicBezTo>
                  <a:pt x="3259" y="2330"/>
                  <a:pt x="502" y="7434"/>
                  <a:pt x="328" y="10845"/>
                </a:cubicBezTo>
                <a:cubicBezTo>
                  <a:pt x="0" y="17474"/>
                  <a:pt x="4971" y="20421"/>
                  <a:pt x="8833" y="20421"/>
                </a:cubicBezTo>
                <a:cubicBezTo>
                  <a:pt x="9330" y="20421"/>
                  <a:pt x="9808" y="20373"/>
                  <a:pt x="10255" y="20277"/>
                </a:cubicBezTo>
                <a:cubicBezTo>
                  <a:pt x="14170" y="19430"/>
                  <a:pt x="15051" y="15898"/>
                  <a:pt x="14111" y="13462"/>
                </a:cubicBezTo>
                <a:cubicBezTo>
                  <a:pt x="13171" y="11031"/>
                  <a:pt x="13079" y="8681"/>
                  <a:pt x="14820" y="5589"/>
                </a:cubicBezTo>
                <a:cubicBezTo>
                  <a:pt x="16242" y="3050"/>
                  <a:pt x="14876" y="0"/>
                  <a:pt x="11339" y="0"/>
                </a:cubicBezTo>
                <a:close/>
              </a:path>
            </a:pathLst>
          </a:custGeom>
          <a:solidFill>
            <a:srgbClr val="AFE2EF">
              <a:alpha val="42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3"/>
          <p:cNvSpPr txBox="1">
            <a:spLocks noGrp="1"/>
          </p:cNvSpPr>
          <p:nvPr>
            <p:ph type="title" hasCustomPrompt="1"/>
          </p:nvPr>
        </p:nvSpPr>
        <p:spPr>
          <a:xfrm>
            <a:off x="1663438" y="1443143"/>
            <a:ext cx="12753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61" name="Google Shape;161;p13"/>
          <p:cNvSpPr txBox="1">
            <a:spLocks noGrp="1"/>
          </p:cNvSpPr>
          <p:nvPr>
            <p:ph type="subTitle" idx="1"/>
          </p:nvPr>
        </p:nvSpPr>
        <p:spPr>
          <a:xfrm>
            <a:off x="1663438" y="2142454"/>
            <a:ext cx="26517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13"/>
          <p:cNvSpPr txBox="1">
            <a:spLocks noGrp="1"/>
          </p:cNvSpPr>
          <p:nvPr>
            <p:ph type="title" idx="2" hasCustomPrompt="1"/>
          </p:nvPr>
        </p:nvSpPr>
        <p:spPr>
          <a:xfrm>
            <a:off x="5548588" y="1443143"/>
            <a:ext cx="12753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63" name="Google Shape;163;p13"/>
          <p:cNvSpPr txBox="1">
            <a:spLocks noGrp="1"/>
          </p:cNvSpPr>
          <p:nvPr>
            <p:ph type="subTitle" idx="3"/>
          </p:nvPr>
        </p:nvSpPr>
        <p:spPr>
          <a:xfrm>
            <a:off x="5548588" y="2142454"/>
            <a:ext cx="26517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13"/>
          <p:cNvSpPr txBox="1">
            <a:spLocks noGrp="1"/>
          </p:cNvSpPr>
          <p:nvPr>
            <p:ph type="title" idx="4" hasCustomPrompt="1"/>
          </p:nvPr>
        </p:nvSpPr>
        <p:spPr>
          <a:xfrm>
            <a:off x="1663438" y="3232543"/>
            <a:ext cx="12753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65" name="Google Shape;165;p13"/>
          <p:cNvSpPr txBox="1">
            <a:spLocks noGrp="1"/>
          </p:cNvSpPr>
          <p:nvPr>
            <p:ph type="subTitle" idx="5"/>
          </p:nvPr>
        </p:nvSpPr>
        <p:spPr>
          <a:xfrm>
            <a:off x="1663438" y="3953171"/>
            <a:ext cx="26517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13"/>
          <p:cNvSpPr txBox="1">
            <a:spLocks noGrp="1"/>
          </p:cNvSpPr>
          <p:nvPr>
            <p:ph type="title" idx="6" hasCustomPrompt="1"/>
          </p:nvPr>
        </p:nvSpPr>
        <p:spPr>
          <a:xfrm>
            <a:off x="5548588" y="3232543"/>
            <a:ext cx="12753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67" name="Google Shape;167;p13"/>
          <p:cNvSpPr txBox="1">
            <a:spLocks noGrp="1"/>
          </p:cNvSpPr>
          <p:nvPr>
            <p:ph type="subTitle" idx="7"/>
          </p:nvPr>
        </p:nvSpPr>
        <p:spPr>
          <a:xfrm>
            <a:off x="5548588" y="3953171"/>
            <a:ext cx="26517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13"/>
          <p:cNvSpPr txBox="1">
            <a:spLocks noGrp="1"/>
          </p:cNvSpPr>
          <p:nvPr>
            <p:ph type="title" idx="8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13"/>
          <p:cNvSpPr txBox="1">
            <a:spLocks noGrp="1"/>
          </p:cNvSpPr>
          <p:nvPr>
            <p:ph type="subTitle" idx="9"/>
          </p:nvPr>
        </p:nvSpPr>
        <p:spPr>
          <a:xfrm>
            <a:off x="1663438" y="1812493"/>
            <a:ext cx="2651700" cy="41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9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0" name="Google Shape;170;p13"/>
          <p:cNvSpPr txBox="1">
            <a:spLocks noGrp="1"/>
          </p:cNvSpPr>
          <p:nvPr>
            <p:ph type="subTitle" idx="13"/>
          </p:nvPr>
        </p:nvSpPr>
        <p:spPr>
          <a:xfrm>
            <a:off x="5548588" y="1812493"/>
            <a:ext cx="2651700" cy="41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9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1" name="Google Shape;171;p13"/>
          <p:cNvSpPr txBox="1">
            <a:spLocks noGrp="1"/>
          </p:cNvSpPr>
          <p:nvPr>
            <p:ph type="subTitle" idx="14"/>
          </p:nvPr>
        </p:nvSpPr>
        <p:spPr>
          <a:xfrm>
            <a:off x="1663438" y="3618668"/>
            <a:ext cx="2651700" cy="41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9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2" name="Google Shape;172;p13"/>
          <p:cNvSpPr txBox="1">
            <a:spLocks noGrp="1"/>
          </p:cNvSpPr>
          <p:nvPr>
            <p:ph type="subTitle" idx="15"/>
          </p:nvPr>
        </p:nvSpPr>
        <p:spPr>
          <a:xfrm>
            <a:off x="5548588" y="3618668"/>
            <a:ext cx="2651700" cy="41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9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173" name="Google Shape;173;p13"/>
          <p:cNvGrpSpPr/>
          <p:nvPr/>
        </p:nvGrpSpPr>
        <p:grpSpPr>
          <a:xfrm>
            <a:off x="835239" y="244173"/>
            <a:ext cx="495869" cy="505044"/>
            <a:chOff x="2921650" y="2601500"/>
            <a:chExt cx="237275" cy="241650"/>
          </a:xfrm>
        </p:grpSpPr>
        <p:sp>
          <p:nvSpPr>
            <p:cNvPr id="174" name="Google Shape;174;p13"/>
            <p:cNvSpPr/>
            <p:nvPr/>
          </p:nvSpPr>
          <p:spPr>
            <a:xfrm>
              <a:off x="2930650" y="2615000"/>
              <a:ext cx="226275" cy="226250"/>
            </a:xfrm>
            <a:custGeom>
              <a:avLst/>
              <a:gdLst/>
              <a:ahLst/>
              <a:cxnLst/>
              <a:rect l="l" t="t" r="r" b="b"/>
              <a:pathLst>
                <a:path w="9051" h="9050" extrusionOk="0">
                  <a:moveTo>
                    <a:pt x="4526" y="1"/>
                  </a:moveTo>
                  <a:cubicBezTo>
                    <a:pt x="2031" y="1"/>
                    <a:pt x="1" y="2025"/>
                    <a:pt x="1" y="4525"/>
                  </a:cubicBezTo>
                  <a:cubicBezTo>
                    <a:pt x="1" y="7026"/>
                    <a:pt x="2031" y="9050"/>
                    <a:pt x="4526" y="9050"/>
                  </a:cubicBezTo>
                  <a:cubicBezTo>
                    <a:pt x="7025" y="9050"/>
                    <a:pt x="9050" y="7026"/>
                    <a:pt x="9050" y="4525"/>
                  </a:cubicBezTo>
                  <a:cubicBezTo>
                    <a:pt x="9050" y="2025"/>
                    <a:pt x="7025" y="1"/>
                    <a:pt x="4526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3"/>
            <p:cNvSpPr/>
            <p:nvPr/>
          </p:nvSpPr>
          <p:spPr>
            <a:xfrm>
              <a:off x="2928750" y="2612950"/>
              <a:ext cx="230175" cy="230200"/>
            </a:xfrm>
            <a:custGeom>
              <a:avLst/>
              <a:gdLst/>
              <a:ahLst/>
              <a:cxnLst/>
              <a:rect l="l" t="t" r="r" b="b"/>
              <a:pathLst>
                <a:path w="9207" h="9208" extrusionOk="0">
                  <a:moveTo>
                    <a:pt x="4602" y="163"/>
                  </a:moveTo>
                  <a:cubicBezTo>
                    <a:pt x="7055" y="163"/>
                    <a:pt x="9044" y="2158"/>
                    <a:pt x="9044" y="4607"/>
                  </a:cubicBezTo>
                  <a:cubicBezTo>
                    <a:pt x="9044" y="7055"/>
                    <a:pt x="7055" y="9050"/>
                    <a:pt x="4602" y="9050"/>
                  </a:cubicBezTo>
                  <a:cubicBezTo>
                    <a:pt x="2153" y="9050"/>
                    <a:pt x="158" y="7055"/>
                    <a:pt x="158" y="4607"/>
                  </a:cubicBezTo>
                  <a:cubicBezTo>
                    <a:pt x="158" y="2158"/>
                    <a:pt x="2153" y="163"/>
                    <a:pt x="4602" y="163"/>
                  </a:cubicBezTo>
                  <a:close/>
                  <a:moveTo>
                    <a:pt x="4602" y="0"/>
                  </a:moveTo>
                  <a:cubicBezTo>
                    <a:pt x="2066" y="0"/>
                    <a:pt x="0" y="2066"/>
                    <a:pt x="0" y="4607"/>
                  </a:cubicBezTo>
                  <a:cubicBezTo>
                    <a:pt x="0" y="7142"/>
                    <a:pt x="2066" y="9207"/>
                    <a:pt x="4602" y="9207"/>
                  </a:cubicBezTo>
                  <a:cubicBezTo>
                    <a:pt x="7142" y="9207"/>
                    <a:pt x="9207" y="7142"/>
                    <a:pt x="9207" y="4607"/>
                  </a:cubicBezTo>
                  <a:cubicBezTo>
                    <a:pt x="9207" y="2066"/>
                    <a:pt x="7142" y="0"/>
                    <a:pt x="4602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3"/>
            <p:cNvSpPr/>
            <p:nvPr/>
          </p:nvSpPr>
          <p:spPr>
            <a:xfrm>
              <a:off x="2923700" y="2603550"/>
              <a:ext cx="226075" cy="226075"/>
            </a:xfrm>
            <a:custGeom>
              <a:avLst/>
              <a:gdLst/>
              <a:ahLst/>
              <a:cxnLst/>
              <a:rect l="l" t="t" r="r" b="b"/>
              <a:pathLst>
                <a:path w="9043" h="9043" extrusionOk="0">
                  <a:moveTo>
                    <a:pt x="4518" y="1"/>
                  </a:moveTo>
                  <a:cubicBezTo>
                    <a:pt x="2025" y="1"/>
                    <a:pt x="1" y="2025"/>
                    <a:pt x="1" y="4525"/>
                  </a:cubicBezTo>
                  <a:cubicBezTo>
                    <a:pt x="1" y="7019"/>
                    <a:pt x="2025" y="9043"/>
                    <a:pt x="4518" y="9043"/>
                  </a:cubicBezTo>
                  <a:cubicBezTo>
                    <a:pt x="7019" y="9043"/>
                    <a:pt x="9043" y="7019"/>
                    <a:pt x="9043" y="4525"/>
                  </a:cubicBezTo>
                  <a:cubicBezTo>
                    <a:pt x="9043" y="2025"/>
                    <a:pt x="7019" y="1"/>
                    <a:pt x="4518" y="1"/>
                  </a:cubicBezTo>
                  <a:close/>
                </a:path>
              </a:pathLst>
            </a:custGeom>
            <a:solidFill>
              <a:srgbClr val="FFCF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13"/>
            <p:cNvSpPr/>
            <p:nvPr/>
          </p:nvSpPr>
          <p:spPr>
            <a:xfrm>
              <a:off x="2921650" y="2601500"/>
              <a:ext cx="230175" cy="230175"/>
            </a:xfrm>
            <a:custGeom>
              <a:avLst/>
              <a:gdLst/>
              <a:ahLst/>
              <a:cxnLst/>
              <a:rect l="l" t="t" r="r" b="b"/>
              <a:pathLst>
                <a:path w="9207" h="9207" extrusionOk="0">
                  <a:moveTo>
                    <a:pt x="4600" y="163"/>
                  </a:moveTo>
                  <a:cubicBezTo>
                    <a:pt x="7055" y="163"/>
                    <a:pt x="9044" y="2153"/>
                    <a:pt x="9044" y="4607"/>
                  </a:cubicBezTo>
                  <a:cubicBezTo>
                    <a:pt x="9044" y="7055"/>
                    <a:pt x="7055" y="9044"/>
                    <a:pt x="4600" y="9044"/>
                  </a:cubicBezTo>
                  <a:cubicBezTo>
                    <a:pt x="2153" y="9044"/>
                    <a:pt x="158" y="7055"/>
                    <a:pt x="158" y="4607"/>
                  </a:cubicBezTo>
                  <a:cubicBezTo>
                    <a:pt x="158" y="2153"/>
                    <a:pt x="2153" y="163"/>
                    <a:pt x="4600" y="163"/>
                  </a:cubicBezTo>
                  <a:close/>
                  <a:moveTo>
                    <a:pt x="4600" y="0"/>
                  </a:moveTo>
                  <a:cubicBezTo>
                    <a:pt x="2066" y="0"/>
                    <a:pt x="0" y="2066"/>
                    <a:pt x="0" y="4607"/>
                  </a:cubicBezTo>
                  <a:cubicBezTo>
                    <a:pt x="0" y="7141"/>
                    <a:pt x="2066" y="9207"/>
                    <a:pt x="4600" y="9207"/>
                  </a:cubicBezTo>
                  <a:cubicBezTo>
                    <a:pt x="7141" y="9207"/>
                    <a:pt x="9207" y="7141"/>
                    <a:pt x="9207" y="4607"/>
                  </a:cubicBezTo>
                  <a:cubicBezTo>
                    <a:pt x="9207" y="2066"/>
                    <a:pt x="7141" y="0"/>
                    <a:pt x="4600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3"/>
            <p:cNvSpPr/>
            <p:nvPr/>
          </p:nvSpPr>
          <p:spPr>
            <a:xfrm>
              <a:off x="2958200" y="2638050"/>
              <a:ext cx="157100" cy="157100"/>
            </a:xfrm>
            <a:custGeom>
              <a:avLst/>
              <a:gdLst/>
              <a:ahLst/>
              <a:cxnLst/>
              <a:rect l="l" t="t" r="r" b="b"/>
              <a:pathLst>
                <a:path w="6284" h="6284" extrusionOk="0">
                  <a:moveTo>
                    <a:pt x="3138" y="0"/>
                  </a:moveTo>
                  <a:cubicBezTo>
                    <a:pt x="1405" y="0"/>
                    <a:pt x="0" y="1411"/>
                    <a:pt x="0" y="3145"/>
                  </a:cubicBezTo>
                  <a:cubicBezTo>
                    <a:pt x="0" y="4873"/>
                    <a:pt x="1405" y="6283"/>
                    <a:pt x="3138" y="6283"/>
                  </a:cubicBezTo>
                  <a:cubicBezTo>
                    <a:pt x="4873" y="6283"/>
                    <a:pt x="6283" y="4873"/>
                    <a:pt x="6283" y="3145"/>
                  </a:cubicBezTo>
                  <a:cubicBezTo>
                    <a:pt x="6283" y="1411"/>
                    <a:pt x="4873" y="0"/>
                    <a:pt x="31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13"/>
            <p:cNvSpPr/>
            <p:nvPr/>
          </p:nvSpPr>
          <p:spPr>
            <a:xfrm>
              <a:off x="2956175" y="2636025"/>
              <a:ext cx="161000" cy="161125"/>
            </a:xfrm>
            <a:custGeom>
              <a:avLst/>
              <a:gdLst/>
              <a:ahLst/>
              <a:cxnLst/>
              <a:rect l="l" t="t" r="r" b="b"/>
              <a:pathLst>
                <a:path w="6440" h="6445" extrusionOk="0">
                  <a:moveTo>
                    <a:pt x="3219" y="163"/>
                  </a:moveTo>
                  <a:cubicBezTo>
                    <a:pt x="4908" y="163"/>
                    <a:pt x="6282" y="1537"/>
                    <a:pt x="6282" y="3226"/>
                  </a:cubicBezTo>
                  <a:cubicBezTo>
                    <a:pt x="6282" y="4908"/>
                    <a:pt x="4908" y="6282"/>
                    <a:pt x="3219" y="6282"/>
                  </a:cubicBezTo>
                  <a:cubicBezTo>
                    <a:pt x="1532" y="6282"/>
                    <a:pt x="163" y="4908"/>
                    <a:pt x="163" y="3226"/>
                  </a:cubicBezTo>
                  <a:cubicBezTo>
                    <a:pt x="163" y="1537"/>
                    <a:pt x="1532" y="163"/>
                    <a:pt x="3219" y="163"/>
                  </a:cubicBezTo>
                  <a:close/>
                  <a:moveTo>
                    <a:pt x="3219" y="0"/>
                  </a:moveTo>
                  <a:cubicBezTo>
                    <a:pt x="1444" y="0"/>
                    <a:pt x="0" y="1444"/>
                    <a:pt x="0" y="3226"/>
                  </a:cubicBezTo>
                  <a:cubicBezTo>
                    <a:pt x="0" y="5001"/>
                    <a:pt x="1444" y="6445"/>
                    <a:pt x="3219" y="6445"/>
                  </a:cubicBezTo>
                  <a:cubicBezTo>
                    <a:pt x="4994" y="6445"/>
                    <a:pt x="6439" y="5001"/>
                    <a:pt x="6439" y="3226"/>
                  </a:cubicBezTo>
                  <a:cubicBezTo>
                    <a:pt x="6439" y="1444"/>
                    <a:pt x="4994" y="0"/>
                    <a:pt x="3219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13"/>
            <p:cNvSpPr/>
            <p:nvPr/>
          </p:nvSpPr>
          <p:spPr>
            <a:xfrm>
              <a:off x="2988950" y="2668950"/>
              <a:ext cx="95425" cy="95275"/>
            </a:xfrm>
            <a:custGeom>
              <a:avLst/>
              <a:gdLst/>
              <a:ahLst/>
              <a:cxnLst/>
              <a:rect l="l" t="t" r="r" b="b"/>
              <a:pathLst>
                <a:path w="3817" h="3811" extrusionOk="0">
                  <a:moveTo>
                    <a:pt x="1908" y="0"/>
                  </a:moveTo>
                  <a:cubicBezTo>
                    <a:pt x="858" y="0"/>
                    <a:pt x="1" y="853"/>
                    <a:pt x="1" y="1909"/>
                  </a:cubicBezTo>
                  <a:cubicBezTo>
                    <a:pt x="1" y="2959"/>
                    <a:pt x="858" y="3811"/>
                    <a:pt x="1908" y="3811"/>
                  </a:cubicBezTo>
                  <a:cubicBezTo>
                    <a:pt x="2965" y="3811"/>
                    <a:pt x="3817" y="2959"/>
                    <a:pt x="3817" y="1909"/>
                  </a:cubicBezTo>
                  <a:cubicBezTo>
                    <a:pt x="3817" y="853"/>
                    <a:pt x="2965" y="0"/>
                    <a:pt x="1908" y="0"/>
                  </a:cubicBezTo>
                  <a:close/>
                </a:path>
              </a:pathLst>
            </a:custGeom>
            <a:solidFill>
              <a:srgbClr val="FFCF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3"/>
            <p:cNvSpPr/>
            <p:nvPr/>
          </p:nvSpPr>
          <p:spPr>
            <a:xfrm>
              <a:off x="2987050" y="2666900"/>
              <a:ext cx="99400" cy="99400"/>
            </a:xfrm>
            <a:custGeom>
              <a:avLst/>
              <a:gdLst/>
              <a:ahLst/>
              <a:cxnLst/>
              <a:rect l="l" t="t" r="r" b="b"/>
              <a:pathLst>
                <a:path w="3976" h="3976" extrusionOk="0">
                  <a:moveTo>
                    <a:pt x="1984" y="158"/>
                  </a:moveTo>
                  <a:cubicBezTo>
                    <a:pt x="2994" y="158"/>
                    <a:pt x="3812" y="982"/>
                    <a:pt x="3812" y="1991"/>
                  </a:cubicBezTo>
                  <a:cubicBezTo>
                    <a:pt x="3812" y="2994"/>
                    <a:pt x="2994" y="3818"/>
                    <a:pt x="1984" y="3818"/>
                  </a:cubicBezTo>
                  <a:cubicBezTo>
                    <a:pt x="982" y="3818"/>
                    <a:pt x="158" y="2994"/>
                    <a:pt x="158" y="1991"/>
                  </a:cubicBezTo>
                  <a:cubicBezTo>
                    <a:pt x="158" y="982"/>
                    <a:pt x="982" y="158"/>
                    <a:pt x="1984" y="158"/>
                  </a:cubicBezTo>
                  <a:close/>
                  <a:moveTo>
                    <a:pt x="1984" y="0"/>
                  </a:moveTo>
                  <a:cubicBezTo>
                    <a:pt x="889" y="0"/>
                    <a:pt x="0" y="894"/>
                    <a:pt x="0" y="1991"/>
                  </a:cubicBezTo>
                  <a:cubicBezTo>
                    <a:pt x="0" y="3081"/>
                    <a:pt x="889" y="3975"/>
                    <a:pt x="1984" y="3975"/>
                  </a:cubicBezTo>
                  <a:cubicBezTo>
                    <a:pt x="3081" y="3975"/>
                    <a:pt x="3975" y="3081"/>
                    <a:pt x="3975" y="1991"/>
                  </a:cubicBezTo>
                  <a:cubicBezTo>
                    <a:pt x="3975" y="894"/>
                    <a:pt x="3081" y="0"/>
                    <a:pt x="1984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3"/>
            <p:cNvSpPr/>
            <p:nvPr/>
          </p:nvSpPr>
          <p:spPr>
            <a:xfrm>
              <a:off x="3009250" y="2689100"/>
              <a:ext cx="54975" cy="54975"/>
            </a:xfrm>
            <a:custGeom>
              <a:avLst/>
              <a:gdLst/>
              <a:ahLst/>
              <a:cxnLst/>
              <a:rect l="l" t="t" r="r" b="b"/>
              <a:pathLst>
                <a:path w="2199" h="2199" extrusionOk="0">
                  <a:moveTo>
                    <a:pt x="1096" y="563"/>
                  </a:moveTo>
                  <a:cubicBezTo>
                    <a:pt x="1393" y="563"/>
                    <a:pt x="1636" y="801"/>
                    <a:pt x="1636" y="1103"/>
                  </a:cubicBezTo>
                  <a:cubicBezTo>
                    <a:pt x="1636" y="1398"/>
                    <a:pt x="1393" y="1636"/>
                    <a:pt x="1096" y="1636"/>
                  </a:cubicBezTo>
                  <a:cubicBezTo>
                    <a:pt x="801" y="1636"/>
                    <a:pt x="557" y="1398"/>
                    <a:pt x="557" y="1103"/>
                  </a:cubicBezTo>
                  <a:cubicBezTo>
                    <a:pt x="557" y="801"/>
                    <a:pt x="801" y="563"/>
                    <a:pt x="1096" y="563"/>
                  </a:cubicBezTo>
                  <a:close/>
                  <a:moveTo>
                    <a:pt x="1096" y="1"/>
                  </a:moveTo>
                  <a:cubicBezTo>
                    <a:pt x="493" y="1"/>
                    <a:pt x="1" y="493"/>
                    <a:pt x="1" y="1103"/>
                  </a:cubicBezTo>
                  <a:cubicBezTo>
                    <a:pt x="1" y="1706"/>
                    <a:pt x="493" y="2199"/>
                    <a:pt x="1096" y="2199"/>
                  </a:cubicBezTo>
                  <a:cubicBezTo>
                    <a:pt x="1706" y="2199"/>
                    <a:pt x="2199" y="1706"/>
                    <a:pt x="2199" y="1103"/>
                  </a:cubicBezTo>
                  <a:cubicBezTo>
                    <a:pt x="2199" y="493"/>
                    <a:pt x="1706" y="1"/>
                    <a:pt x="10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3"/>
            <p:cNvSpPr/>
            <p:nvPr/>
          </p:nvSpPr>
          <p:spPr>
            <a:xfrm>
              <a:off x="3007225" y="2687075"/>
              <a:ext cx="59025" cy="59025"/>
            </a:xfrm>
            <a:custGeom>
              <a:avLst/>
              <a:gdLst/>
              <a:ahLst/>
              <a:cxnLst/>
              <a:rect l="l" t="t" r="r" b="b"/>
              <a:pathLst>
                <a:path w="2361" h="2361" extrusionOk="0">
                  <a:moveTo>
                    <a:pt x="1177" y="719"/>
                  </a:moveTo>
                  <a:cubicBezTo>
                    <a:pt x="1433" y="719"/>
                    <a:pt x="1637" y="928"/>
                    <a:pt x="1637" y="1184"/>
                  </a:cubicBezTo>
                  <a:cubicBezTo>
                    <a:pt x="1637" y="1433"/>
                    <a:pt x="1433" y="1642"/>
                    <a:pt x="1177" y="1642"/>
                  </a:cubicBezTo>
                  <a:cubicBezTo>
                    <a:pt x="928" y="1642"/>
                    <a:pt x="719" y="1433"/>
                    <a:pt x="719" y="1184"/>
                  </a:cubicBezTo>
                  <a:cubicBezTo>
                    <a:pt x="719" y="928"/>
                    <a:pt x="928" y="719"/>
                    <a:pt x="1177" y="719"/>
                  </a:cubicBezTo>
                  <a:close/>
                  <a:moveTo>
                    <a:pt x="1177" y="563"/>
                  </a:moveTo>
                  <a:cubicBezTo>
                    <a:pt x="842" y="563"/>
                    <a:pt x="563" y="842"/>
                    <a:pt x="563" y="1184"/>
                  </a:cubicBezTo>
                  <a:cubicBezTo>
                    <a:pt x="563" y="1520"/>
                    <a:pt x="842" y="1798"/>
                    <a:pt x="1177" y="1798"/>
                  </a:cubicBezTo>
                  <a:cubicBezTo>
                    <a:pt x="1520" y="1798"/>
                    <a:pt x="1798" y="1520"/>
                    <a:pt x="1798" y="1184"/>
                  </a:cubicBezTo>
                  <a:cubicBezTo>
                    <a:pt x="1798" y="842"/>
                    <a:pt x="1520" y="563"/>
                    <a:pt x="1177" y="563"/>
                  </a:cubicBezTo>
                  <a:close/>
                  <a:moveTo>
                    <a:pt x="1177" y="162"/>
                  </a:moveTo>
                  <a:cubicBezTo>
                    <a:pt x="1741" y="162"/>
                    <a:pt x="2199" y="620"/>
                    <a:pt x="2199" y="1184"/>
                  </a:cubicBezTo>
                  <a:cubicBezTo>
                    <a:pt x="2199" y="1741"/>
                    <a:pt x="1741" y="2199"/>
                    <a:pt x="1177" y="2199"/>
                  </a:cubicBezTo>
                  <a:cubicBezTo>
                    <a:pt x="615" y="2199"/>
                    <a:pt x="157" y="1741"/>
                    <a:pt x="157" y="1184"/>
                  </a:cubicBezTo>
                  <a:cubicBezTo>
                    <a:pt x="157" y="620"/>
                    <a:pt x="615" y="162"/>
                    <a:pt x="1177" y="162"/>
                  </a:cubicBezTo>
                  <a:close/>
                  <a:moveTo>
                    <a:pt x="1177" y="1"/>
                  </a:moveTo>
                  <a:cubicBezTo>
                    <a:pt x="528" y="1"/>
                    <a:pt x="1" y="528"/>
                    <a:pt x="1" y="1184"/>
                  </a:cubicBezTo>
                  <a:cubicBezTo>
                    <a:pt x="1" y="1833"/>
                    <a:pt x="528" y="2361"/>
                    <a:pt x="1177" y="2361"/>
                  </a:cubicBezTo>
                  <a:cubicBezTo>
                    <a:pt x="1827" y="2361"/>
                    <a:pt x="2361" y="1833"/>
                    <a:pt x="2361" y="1184"/>
                  </a:cubicBezTo>
                  <a:cubicBezTo>
                    <a:pt x="2361" y="528"/>
                    <a:pt x="1827" y="1"/>
                    <a:pt x="1177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3"/>
            <p:cNvSpPr/>
            <p:nvPr/>
          </p:nvSpPr>
          <p:spPr>
            <a:xfrm>
              <a:off x="2957925" y="2627375"/>
              <a:ext cx="80650" cy="92075"/>
            </a:xfrm>
            <a:custGeom>
              <a:avLst/>
              <a:gdLst/>
              <a:ahLst/>
              <a:cxnLst/>
              <a:rect l="l" t="t" r="r" b="b"/>
              <a:pathLst>
                <a:path w="3226" h="3683" extrusionOk="0">
                  <a:moveTo>
                    <a:pt x="125" y="1"/>
                  </a:moveTo>
                  <a:cubicBezTo>
                    <a:pt x="99" y="1"/>
                    <a:pt x="73" y="9"/>
                    <a:pt x="52" y="28"/>
                  </a:cubicBezTo>
                  <a:cubicBezTo>
                    <a:pt x="6" y="68"/>
                    <a:pt x="0" y="138"/>
                    <a:pt x="40" y="184"/>
                  </a:cubicBezTo>
                  <a:lnTo>
                    <a:pt x="3017" y="3642"/>
                  </a:lnTo>
                  <a:cubicBezTo>
                    <a:pt x="3039" y="3670"/>
                    <a:pt x="3068" y="3682"/>
                    <a:pt x="3103" y="3682"/>
                  </a:cubicBezTo>
                  <a:cubicBezTo>
                    <a:pt x="3127" y="3682"/>
                    <a:pt x="3156" y="3677"/>
                    <a:pt x="3173" y="3653"/>
                  </a:cubicBezTo>
                  <a:cubicBezTo>
                    <a:pt x="3219" y="3618"/>
                    <a:pt x="3226" y="3543"/>
                    <a:pt x="3184" y="3496"/>
                  </a:cubicBezTo>
                  <a:lnTo>
                    <a:pt x="209" y="39"/>
                  </a:lnTo>
                  <a:cubicBezTo>
                    <a:pt x="187" y="14"/>
                    <a:pt x="156" y="1"/>
                    <a:pt x="125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3"/>
            <p:cNvSpPr/>
            <p:nvPr/>
          </p:nvSpPr>
          <p:spPr>
            <a:xfrm>
              <a:off x="2936575" y="2606400"/>
              <a:ext cx="30775" cy="30025"/>
            </a:xfrm>
            <a:custGeom>
              <a:avLst/>
              <a:gdLst/>
              <a:ahLst/>
              <a:cxnLst/>
              <a:rect l="l" t="t" r="r" b="b"/>
              <a:pathLst>
                <a:path w="1231" h="1201" extrusionOk="0">
                  <a:moveTo>
                    <a:pt x="899" y="0"/>
                  </a:moveTo>
                  <a:cubicBezTo>
                    <a:pt x="892" y="0"/>
                    <a:pt x="885" y="1"/>
                    <a:pt x="878" y="2"/>
                  </a:cubicBezTo>
                  <a:cubicBezTo>
                    <a:pt x="819" y="13"/>
                    <a:pt x="779" y="72"/>
                    <a:pt x="790" y="136"/>
                  </a:cubicBezTo>
                  <a:lnTo>
                    <a:pt x="929" y="814"/>
                  </a:lnTo>
                  <a:cubicBezTo>
                    <a:pt x="934" y="835"/>
                    <a:pt x="912" y="855"/>
                    <a:pt x="892" y="855"/>
                  </a:cubicBezTo>
                  <a:cubicBezTo>
                    <a:pt x="889" y="855"/>
                    <a:pt x="886" y="855"/>
                    <a:pt x="883" y="854"/>
                  </a:cubicBezTo>
                  <a:lnTo>
                    <a:pt x="164" y="588"/>
                  </a:lnTo>
                  <a:cubicBezTo>
                    <a:pt x="150" y="583"/>
                    <a:pt x="136" y="580"/>
                    <a:pt x="122" y="580"/>
                  </a:cubicBezTo>
                  <a:cubicBezTo>
                    <a:pt x="78" y="580"/>
                    <a:pt x="37" y="608"/>
                    <a:pt x="19" y="652"/>
                  </a:cubicBezTo>
                  <a:cubicBezTo>
                    <a:pt x="1" y="709"/>
                    <a:pt x="30" y="773"/>
                    <a:pt x="88" y="797"/>
                  </a:cubicBezTo>
                  <a:lnTo>
                    <a:pt x="1178" y="1197"/>
                  </a:lnTo>
                  <a:cubicBezTo>
                    <a:pt x="1184" y="1199"/>
                    <a:pt x="1189" y="1200"/>
                    <a:pt x="1194" y="1200"/>
                  </a:cubicBezTo>
                  <a:cubicBezTo>
                    <a:pt x="1216" y="1200"/>
                    <a:pt x="1230" y="1181"/>
                    <a:pt x="1226" y="1162"/>
                  </a:cubicBezTo>
                  <a:lnTo>
                    <a:pt x="1010" y="88"/>
                  </a:lnTo>
                  <a:cubicBezTo>
                    <a:pt x="1000" y="38"/>
                    <a:pt x="953" y="0"/>
                    <a:pt x="8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3"/>
            <p:cNvSpPr/>
            <p:nvPr/>
          </p:nvSpPr>
          <p:spPr>
            <a:xfrm>
              <a:off x="2935300" y="2604875"/>
              <a:ext cx="33500" cy="33050"/>
            </a:xfrm>
            <a:custGeom>
              <a:avLst/>
              <a:gdLst/>
              <a:ahLst/>
              <a:cxnLst/>
              <a:rect l="l" t="t" r="r" b="b"/>
              <a:pathLst>
                <a:path w="1340" h="1322" extrusionOk="0">
                  <a:moveTo>
                    <a:pt x="940" y="122"/>
                  </a:moveTo>
                  <a:cubicBezTo>
                    <a:pt x="957" y="122"/>
                    <a:pt x="969" y="122"/>
                    <a:pt x="980" y="127"/>
                  </a:cubicBezTo>
                  <a:cubicBezTo>
                    <a:pt x="991" y="138"/>
                    <a:pt x="998" y="149"/>
                    <a:pt x="1004" y="162"/>
                  </a:cubicBezTo>
                  <a:lnTo>
                    <a:pt x="1213" y="1188"/>
                  </a:lnTo>
                  <a:lnTo>
                    <a:pt x="156" y="800"/>
                  </a:lnTo>
                  <a:cubicBezTo>
                    <a:pt x="145" y="794"/>
                    <a:pt x="134" y="788"/>
                    <a:pt x="128" y="776"/>
                  </a:cubicBezTo>
                  <a:cubicBezTo>
                    <a:pt x="121" y="759"/>
                    <a:pt x="121" y="748"/>
                    <a:pt x="128" y="736"/>
                  </a:cubicBezTo>
                  <a:cubicBezTo>
                    <a:pt x="134" y="724"/>
                    <a:pt x="139" y="713"/>
                    <a:pt x="156" y="706"/>
                  </a:cubicBezTo>
                  <a:cubicBezTo>
                    <a:pt x="163" y="701"/>
                    <a:pt x="169" y="701"/>
                    <a:pt x="174" y="701"/>
                  </a:cubicBezTo>
                  <a:cubicBezTo>
                    <a:pt x="180" y="701"/>
                    <a:pt x="185" y="701"/>
                    <a:pt x="191" y="706"/>
                  </a:cubicBezTo>
                  <a:lnTo>
                    <a:pt x="911" y="968"/>
                  </a:lnTo>
                  <a:cubicBezTo>
                    <a:pt x="922" y="972"/>
                    <a:pt x="934" y="974"/>
                    <a:pt x="945" y="974"/>
                  </a:cubicBezTo>
                  <a:cubicBezTo>
                    <a:pt x="968" y="974"/>
                    <a:pt x="990" y="966"/>
                    <a:pt x="1009" y="950"/>
                  </a:cubicBezTo>
                  <a:cubicBezTo>
                    <a:pt x="1033" y="933"/>
                    <a:pt x="1044" y="898"/>
                    <a:pt x="1039" y="864"/>
                  </a:cubicBezTo>
                  <a:lnTo>
                    <a:pt x="899" y="184"/>
                  </a:lnTo>
                  <a:cubicBezTo>
                    <a:pt x="899" y="156"/>
                    <a:pt x="916" y="127"/>
                    <a:pt x="940" y="122"/>
                  </a:cubicBezTo>
                  <a:close/>
                  <a:moveTo>
                    <a:pt x="953" y="0"/>
                  </a:moveTo>
                  <a:cubicBezTo>
                    <a:pt x="941" y="0"/>
                    <a:pt x="929" y="2"/>
                    <a:pt x="916" y="5"/>
                  </a:cubicBezTo>
                  <a:cubicBezTo>
                    <a:pt x="824" y="23"/>
                    <a:pt x="766" y="115"/>
                    <a:pt x="783" y="208"/>
                  </a:cubicBezTo>
                  <a:lnTo>
                    <a:pt x="911" y="840"/>
                  </a:lnTo>
                  <a:lnTo>
                    <a:pt x="238" y="591"/>
                  </a:lnTo>
                  <a:cubicBezTo>
                    <a:pt x="218" y="584"/>
                    <a:pt x="199" y="581"/>
                    <a:pt x="180" y="581"/>
                  </a:cubicBezTo>
                  <a:cubicBezTo>
                    <a:pt x="153" y="581"/>
                    <a:pt x="128" y="587"/>
                    <a:pt x="105" y="596"/>
                  </a:cubicBezTo>
                  <a:cubicBezTo>
                    <a:pt x="64" y="614"/>
                    <a:pt x="29" y="649"/>
                    <a:pt x="17" y="695"/>
                  </a:cubicBezTo>
                  <a:cubicBezTo>
                    <a:pt x="0" y="736"/>
                    <a:pt x="0" y="783"/>
                    <a:pt x="17" y="823"/>
                  </a:cubicBezTo>
                  <a:cubicBezTo>
                    <a:pt x="41" y="864"/>
                    <a:pt x="75" y="898"/>
                    <a:pt x="116" y="915"/>
                  </a:cubicBezTo>
                  <a:lnTo>
                    <a:pt x="1213" y="1316"/>
                  </a:lnTo>
                  <a:cubicBezTo>
                    <a:pt x="1218" y="1322"/>
                    <a:pt x="1229" y="1322"/>
                    <a:pt x="1242" y="1322"/>
                  </a:cubicBezTo>
                  <a:cubicBezTo>
                    <a:pt x="1264" y="1322"/>
                    <a:pt x="1288" y="1316"/>
                    <a:pt x="1305" y="1298"/>
                  </a:cubicBezTo>
                  <a:cubicBezTo>
                    <a:pt x="1328" y="1276"/>
                    <a:pt x="1339" y="1241"/>
                    <a:pt x="1334" y="1206"/>
                  </a:cubicBezTo>
                  <a:lnTo>
                    <a:pt x="1119" y="138"/>
                  </a:lnTo>
                  <a:cubicBezTo>
                    <a:pt x="1114" y="92"/>
                    <a:pt x="1085" y="58"/>
                    <a:pt x="1044" y="28"/>
                  </a:cubicBezTo>
                  <a:cubicBezTo>
                    <a:pt x="1019" y="11"/>
                    <a:pt x="987" y="0"/>
                    <a:pt x="953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3"/>
            <p:cNvSpPr/>
            <p:nvPr/>
          </p:nvSpPr>
          <p:spPr>
            <a:xfrm>
              <a:off x="2944575" y="2615675"/>
              <a:ext cx="30750" cy="30025"/>
            </a:xfrm>
            <a:custGeom>
              <a:avLst/>
              <a:gdLst/>
              <a:ahLst/>
              <a:cxnLst/>
              <a:rect l="l" t="t" r="r" b="b"/>
              <a:pathLst>
                <a:path w="1230" h="1201" extrusionOk="0">
                  <a:moveTo>
                    <a:pt x="904" y="1"/>
                  </a:moveTo>
                  <a:cubicBezTo>
                    <a:pt x="897" y="1"/>
                    <a:pt x="889" y="1"/>
                    <a:pt x="882" y="3"/>
                  </a:cubicBezTo>
                  <a:cubicBezTo>
                    <a:pt x="818" y="14"/>
                    <a:pt x="783" y="72"/>
                    <a:pt x="794" y="135"/>
                  </a:cubicBezTo>
                  <a:lnTo>
                    <a:pt x="928" y="814"/>
                  </a:lnTo>
                  <a:cubicBezTo>
                    <a:pt x="933" y="834"/>
                    <a:pt x="919" y="852"/>
                    <a:pt x="897" y="852"/>
                  </a:cubicBezTo>
                  <a:cubicBezTo>
                    <a:pt x="893" y="852"/>
                    <a:pt x="887" y="851"/>
                    <a:pt x="882" y="849"/>
                  </a:cubicBezTo>
                  <a:lnTo>
                    <a:pt x="162" y="588"/>
                  </a:lnTo>
                  <a:cubicBezTo>
                    <a:pt x="149" y="582"/>
                    <a:pt x="136" y="580"/>
                    <a:pt x="123" y="580"/>
                  </a:cubicBezTo>
                  <a:cubicBezTo>
                    <a:pt x="78" y="580"/>
                    <a:pt x="36" y="608"/>
                    <a:pt x="18" y="652"/>
                  </a:cubicBezTo>
                  <a:cubicBezTo>
                    <a:pt x="1" y="710"/>
                    <a:pt x="29" y="774"/>
                    <a:pt x="87" y="796"/>
                  </a:cubicBezTo>
                  <a:lnTo>
                    <a:pt x="1177" y="1197"/>
                  </a:lnTo>
                  <a:cubicBezTo>
                    <a:pt x="1183" y="1199"/>
                    <a:pt x="1188" y="1200"/>
                    <a:pt x="1192" y="1200"/>
                  </a:cubicBezTo>
                  <a:cubicBezTo>
                    <a:pt x="1214" y="1200"/>
                    <a:pt x="1229" y="1181"/>
                    <a:pt x="1225" y="1157"/>
                  </a:cubicBezTo>
                  <a:lnTo>
                    <a:pt x="1010" y="89"/>
                  </a:lnTo>
                  <a:cubicBezTo>
                    <a:pt x="999" y="38"/>
                    <a:pt x="954" y="1"/>
                    <a:pt x="9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3"/>
            <p:cNvSpPr/>
            <p:nvPr/>
          </p:nvSpPr>
          <p:spPr>
            <a:xfrm>
              <a:off x="2943250" y="2614175"/>
              <a:ext cx="33700" cy="33050"/>
            </a:xfrm>
            <a:custGeom>
              <a:avLst/>
              <a:gdLst/>
              <a:ahLst/>
              <a:cxnLst/>
              <a:rect l="l" t="t" r="r" b="b"/>
              <a:pathLst>
                <a:path w="1348" h="1322" extrusionOk="0">
                  <a:moveTo>
                    <a:pt x="957" y="118"/>
                  </a:moveTo>
                  <a:cubicBezTo>
                    <a:pt x="965" y="118"/>
                    <a:pt x="973" y="122"/>
                    <a:pt x="981" y="125"/>
                  </a:cubicBezTo>
                  <a:cubicBezTo>
                    <a:pt x="994" y="138"/>
                    <a:pt x="1005" y="149"/>
                    <a:pt x="1005" y="160"/>
                  </a:cubicBezTo>
                  <a:lnTo>
                    <a:pt x="1214" y="1188"/>
                  </a:lnTo>
                  <a:lnTo>
                    <a:pt x="1214" y="1188"/>
                  </a:lnTo>
                  <a:lnTo>
                    <a:pt x="158" y="799"/>
                  </a:lnTo>
                  <a:cubicBezTo>
                    <a:pt x="146" y="794"/>
                    <a:pt x="135" y="787"/>
                    <a:pt x="129" y="776"/>
                  </a:cubicBezTo>
                  <a:cubicBezTo>
                    <a:pt x="123" y="759"/>
                    <a:pt x="123" y="746"/>
                    <a:pt x="129" y="735"/>
                  </a:cubicBezTo>
                  <a:cubicBezTo>
                    <a:pt x="135" y="717"/>
                    <a:pt x="146" y="712"/>
                    <a:pt x="158" y="706"/>
                  </a:cubicBezTo>
                  <a:cubicBezTo>
                    <a:pt x="164" y="700"/>
                    <a:pt x="169" y="700"/>
                    <a:pt x="175" y="700"/>
                  </a:cubicBezTo>
                  <a:lnTo>
                    <a:pt x="199" y="700"/>
                  </a:lnTo>
                  <a:lnTo>
                    <a:pt x="917" y="968"/>
                  </a:lnTo>
                  <a:cubicBezTo>
                    <a:pt x="927" y="971"/>
                    <a:pt x="937" y="973"/>
                    <a:pt x="947" y="973"/>
                  </a:cubicBezTo>
                  <a:cubicBezTo>
                    <a:pt x="969" y="973"/>
                    <a:pt x="991" y="966"/>
                    <a:pt x="1010" y="950"/>
                  </a:cubicBezTo>
                  <a:cubicBezTo>
                    <a:pt x="1034" y="926"/>
                    <a:pt x="1045" y="891"/>
                    <a:pt x="1040" y="863"/>
                  </a:cubicBezTo>
                  <a:lnTo>
                    <a:pt x="906" y="178"/>
                  </a:lnTo>
                  <a:cubicBezTo>
                    <a:pt x="900" y="167"/>
                    <a:pt x="906" y="155"/>
                    <a:pt x="911" y="144"/>
                  </a:cubicBezTo>
                  <a:cubicBezTo>
                    <a:pt x="917" y="132"/>
                    <a:pt x="930" y="120"/>
                    <a:pt x="946" y="120"/>
                  </a:cubicBezTo>
                  <a:cubicBezTo>
                    <a:pt x="950" y="118"/>
                    <a:pt x="953" y="118"/>
                    <a:pt x="957" y="118"/>
                  </a:cubicBezTo>
                  <a:close/>
                  <a:moveTo>
                    <a:pt x="957" y="0"/>
                  </a:moveTo>
                  <a:cubicBezTo>
                    <a:pt x="946" y="0"/>
                    <a:pt x="935" y="1"/>
                    <a:pt x="924" y="4"/>
                  </a:cubicBezTo>
                  <a:cubicBezTo>
                    <a:pt x="877" y="10"/>
                    <a:pt x="836" y="39"/>
                    <a:pt x="813" y="74"/>
                  </a:cubicBezTo>
                  <a:cubicBezTo>
                    <a:pt x="785" y="114"/>
                    <a:pt x="778" y="160"/>
                    <a:pt x="790" y="208"/>
                  </a:cubicBezTo>
                  <a:lnTo>
                    <a:pt x="917" y="840"/>
                  </a:lnTo>
                  <a:lnTo>
                    <a:pt x="239" y="590"/>
                  </a:lnTo>
                  <a:cubicBezTo>
                    <a:pt x="222" y="583"/>
                    <a:pt x="203" y="579"/>
                    <a:pt x="184" y="579"/>
                  </a:cubicBezTo>
                  <a:cubicBezTo>
                    <a:pt x="159" y="579"/>
                    <a:pt x="132" y="586"/>
                    <a:pt x="105" y="596"/>
                  </a:cubicBezTo>
                  <a:cubicBezTo>
                    <a:pt x="65" y="613"/>
                    <a:pt x="36" y="648"/>
                    <a:pt x="19" y="695"/>
                  </a:cubicBezTo>
                  <a:cubicBezTo>
                    <a:pt x="1" y="735"/>
                    <a:pt x="1" y="781"/>
                    <a:pt x="25" y="822"/>
                  </a:cubicBezTo>
                  <a:cubicBezTo>
                    <a:pt x="41" y="863"/>
                    <a:pt x="76" y="898"/>
                    <a:pt x="117" y="909"/>
                  </a:cubicBezTo>
                  <a:lnTo>
                    <a:pt x="1214" y="1316"/>
                  </a:lnTo>
                  <a:cubicBezTo>
                    <a:pt x="1225" y="1321"/>
                    <a:pt x="1237" y="1321"/>
                    <a:pt x="1243" y="1321"/>
                  </a:cubicBezTo>
                  <a:cubicBezTo>
                    <a:pt x="1265" y="1321"/>
                    <a:pt x="1289" y="1316"/>
                    <a:pt x="1307" y="1298"/>
                  </a:cubicBezTo>
                  <a:cubicBezTo>
                    <a:pt x="1335" y="1274"/>
                    <a:pt x="1347" y="1239"/>
                    <a:pt x="1342" y="1204"/>
                  </a:cubicBezTo>
                  <a:lnTo>
                    <a:pt x="1120" y="138"/>
                  </a:lnTo>
                  <a:cubicBezTo>
                    <a:pt x="1115" y="91"/>
                    <a:pt x="1085" y="56"/>
                    <a:pt x="1051" y="28"/>
                  </a:cubicBezTo>
                  <a:cubicBezTo>
                    <a:pt x="1021" y="11"/>
                    <a:pt x="988" y="0"/>
                    <a:pt x="957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9" name="Google Shape;189;p13"/>
          <p:cNvGrpSpPr/>
          <p:nvPr/>
        </p:nvGrpSpPr>
        <p:grpSpPr>
          <a:xfrm rot="375304">
            <a:off x="395650" y="855854"/>
            <a:ext cx="111656" cy="104586"/>
            <a:chOff x="-1622839" y="4549431"/>
            <a:chExt cx="141542" cy="132566"/>
          </a:xfrm>
        </p:grpSpPr>
        <p:sp>
          <p:nvSpPr>
            <p:cNvPr id="190" name="Google Shape;190;p13"/>
            <p:cNvSpPr/>
            <p:nvPr/>
          </p:nvSpPr>
          <p:spPr>
            <a:xfrm>
              <a:off x="-1616225" y="4555572"/>
              <a:ext cx="132188" cy="120377"/>
            </a:xfrm>
            <a:custGeom>
              <a:avLst/>
              <a:gdLst/>
              <a:ahLst/>
              <a:cxnLst/>
              <a:rect l="l" t="t" r="r" b="b"/>
              <a:pathLst>
                <a:path w="1399" h="1274" extrusionOk="0">
                  <a:moveTo>
                    <a:pt x="709" y="1"/>
                  </a:moveTo>
                  <a:cubicBezTo>
                    <a:pt x="657" y="1"/>
                    <a:pt x="604" y="7"/>
                    <a:pt x="552" y="21"/>
                  </a:cubicBezTo>
                  <a:cubicBezTo>
                    <a:pt x="209" y="102"/>
                    <a:pt x="1" y="444"/>
                    <a:pt x="81" y="787"/>
                  </a:cubicBezTo>
                  <a:cubicBezTo>
                    <a:pt x="150" y="1079"/>
                    <a:pt x="414" y="1274"/>
                    <a:pt x="699" y="1274"/>
                  </a:cubicBezTo>
                  <a:cubicBezTo>
                    <a:pt x="748" y="1274"/>
                    <a:pt x="797" y="1268"/>
                    <a:pt x="847" y="1256"/>
                  </a:cubicBezTo>
                  <a:cubicBezTo>
                    <a:pt x="1189" y="1169"/>
                    <a:pt x="1398" y="827"/>
                    <a:pt x="1318" y="485"/>
                  </a:cubicBezTo>
                  <a:cubicBezTo>
                    <a:pt x="1248" y="195"/>
                    <a:pt x="992" y="1"/>
                    <a:pt x="709" y="1"/>
                  </a:cubicBezTo>
                  <a:close/>
                </a:path>
              </a:pathLst>
            </a:custGeom>
            <a:solidFill>
              <a:srgbClr val="FF5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3"/>
            <p:cNvSpPr/>
            <p:nvPr/>
          </p:nvSpPr>
          <p:spPr>
            <a:xfrm>
              <a:off x="-1622839" y="4549431"/>
              <a:ext cx="141542" cy="132566"/>
            </a:xfrm>
            <a:custGeom>
              <a:avLst/>
              <a:gdLst/>
              <a:ahLst/>
              <a:cxnLst/>
              <a:rect l="l" t="t" r="r" b="b"/>
              <a:pathLst>
                <a:path w="1498" h="1403" extrusionOk="0">
                  <a:moveTo>
                    <a:pt x="772" y="132"/>
                  </a:moveTo>
                  <a:cubicBezTo>
                    <a:pt x="877" y="132"/>
                    <a:pt x="975" y="161"/>
                    <a:pt x="1067" y="213"/>
                  </a:cubicBezTo>
                  <a:cubicBezTo>
                    <a:pt x="1195" y="295"/>
                    <a:pt x="1289" y="416"/>
                    <a:pt x="1323" y="568"/>
                  </a:cubicBezTo>
                  <a:cubicBezTo>
                    <a:pt x="1364" y="712"/>
                    <a:pt x="1335" y="868"/>
                    <a:pt x="1259" y="996"/>
                  </a:cubicBezTo>
                  <a:cubicBezTo>
                    <a:pt x="1179" y="1130"/>
                    <a:pt x="1051" y="1222"/>
                    <a:pt x="906" y="1257"/>
                  </a:cubicBezTo>
                  <a:cubicBezTo>
                    <a:pt x="860" y="1268"/>
                    <a:pt x="814" y="1274"/>
                    <a:pt x="769" y="1274"/>
                  </a:cubicBezTo>
                  <a:cubicBezTo>
                    <a:pt x="512" y="1274"/>
                    <a:pt x="279" y="1095"/>
                    <a:pt x="215" y="834"/>
                  </a:cubicBezTo>
                  <a:cubicBezTo>
                    <a:pt x="140" y="533"/>
                    <a:pt x="331" y="220"/>
                    <a:pt x="633" y="143"/>
                  </a:cubicBezTo>
                  <a:cubicBezTo>
                    <a:pt x="679" y="137"/>
                    <a:pt x="726" y="132"/>
                    <a:pt x="772" y="132"/>
                  </a:cubicBezTo>
                  <a:close/>
                  <a:moveTo>
                    <a:pt x="777" y="0"/>
                  </a:moveTo>
                  <a:cubicBezTo>
                    <a:pt x="720" y="0"/>
                    <a:pt x="662" y="7"/>
                    <a:pt x="604" y="22"/>
                  </a:cubicBezTo>
                  <a:cubicBezTo>
                    <a:pt x="226" y="108"/>
                    <a:pt x="1" y="491"/>
                    <a:pt x="87" y="868"/>
                  </a:cubicBezTo>
                  <a:cubicBezTo>
                    <a:pt x="169" y="1187"/>
                    <a:pt x="453" y="1403"/>
                    <a:pt x="772" y="1403"/>
                  </a:cubicBezTo>
                  <a:cubicBezTo>
                    <a:pt x="824" y="1403"/>
                    <a:pt x="882" y="1396"/>
                    <a:pt x="935" y="1385"/>
                  </a:cubicBezTo>
                  <a:cubicBezTo>
                    <a:pt x="1115" y="1339"/>
                    <a:pt x="1271" y="1229"/>
                    <a:pt x="1369" y="1066"/>
                  </a:cubicBezTo>
                  <a:cubicBezTo>
                    <a:pt x="1468" y="903"/>
                    <a:pt x="1497" y="718"/>
                    <a:pt x="1450" y="538"/>
                  </a:cubicBezTo>
                  <a:cubicBezTo>
                    <a:pt x="1404" y="352"/>
                    <a:pt x="1294" y="201"/>
                    <a:pt x="1137" y="103"/>
                  </a:cubicBezTo>
                  <a:cubicBezTo>
                    <a:pt x="1026" y="35"/>
                    <a:pt x="903" y="0"/>
                    <a:pt x="777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2" name="Google Shape;192;p13"/>
          <p:cNvGrpSpPr/>
          <p:nvPr/>
        </p:nvGrpSpPr>
        <p:grpSpPr>
          <a:xfrm>
            <a:off x="735736" y="749203"/>
            <a:ext cx="93092" cy="95423"/>
            <a:chOff x="8003766" y="381721"/>
            <a:chExt cx="100956" cy="103473"/>
          </a:xfrm>
        </p:grpSpPr>
        <p:sp>
          <p:nvSpPr>
            <p:cNvPr id="193" name="Google Shape;193;p13"/>
            <p:cNvSpPr/>
            <p:nvPr/>
          </p:nvSpPr>
          <p:spPr>
            <a:xfrm flipH="1">
              <a:off x="8008006" y="386174"/>
              <a:ext cx="94596" cy="94604"/>
            </a:xfrm>
            <a:custGeom>
              <a:avLst/>
              <a:gdLst/>
              <a:ahLst/>
              <a:cxnLst/>
              <a:rect l="l" t="t" r="r" b="b"/>
              <a:pathLst>
                <a:path w="2722" h="2528" extrusionOk="0">
                  <a:moveTo>
                    <a:pt x="1358" y="0"/>
                  </a:moveTo>
                  <a:cubicBezTo>
                    <a:pt x="738" y="0"/>
                    <a:pt x="199" y="440"/>
                    <a:pt x="104" y="1077"/>
                  </a:cubicBezTo>
                  <a:cubicBezTo>
                    <a:pt x="0" y="1763"/>
                    <a:pt x="478" y="2409"/>
                    <a:pt x="1167" y="2513"/>
                  </a:cubicBezTo>
                  <a:cubicBezTo>
                    <a:pt x="1232" y="2523"/>
                    <a:pt x="1297" y="2528"/>
                    <a:pt x="1360" y="2528"/>
                  </a:cubicBezTo>
                  <a:cubicBezTo>
                    <a:pt x="1973" y="2528"/>
                    <a:pt x="2508" y="2088"/>
                    <a:pt x="2603" y="1450"/>
                  </a:cubicBezTo>
                  <a:cubicBezTo>
                    <a:pt x="2721" y="761"/>
                    <a:pt x="2244" y="119"/>
                    <a:pt x="1555" y="15"/>
                  </a:cubicBezTo>
                  <a:cubicBezTo>
                    <a:pt x="1489" y="5"/>
                    <a:pt x="1423" y="0"/>
                    <a:pt x="1358" y="0"/>
                  </a:cubicBezTo>
                  <a:close/>
                </a:path>
              </a:pathLst>
            </a:custGeom>
            <a:solidFill>
              <a:srgbClr val="FFCF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3"/>
            <p:cNvSpPr/>
            <p:nvPr/>
          </p:nvSpPr>
          <p:spPr>
            <a:xfrm flipH="1">
              <a:off x="8003766" y="381721"/>
              <a:ext cx="100956" cy="103473"/>
            </a:xfrm>
            <a:custGeom>
              <a:avLst/>
              <a:gdLst/>
              <a:ahLst/>
              <a:cxnLst/>
              <a:rect l="l" t="t" r="r" b="b"/>
              <a:pathLst>
                <a:path w="2905" h="2765" extrusionOk="0">
                  <a:moveTo>
                    <a:pt x="1422" y="223"/>
                  </a:moveTo>
                  <a:cubicBezTo>
                    <a:pt x="1483" y="223"/>
                    <a:pt x="1526" y="223"/>
                    <a:pt x="1587" y="238"/>
                  </a:cubicBezTo>
                  <a:cubicBezTo>
                    <a:pt x="2229" y="342"/>
                    <a:pt x="2664" y="927"/>
                    <a:pt x="2560" y="1555"/>
                  </a:cubicBezTo>
                  <a:cubicBezTo>
                    <a:pt x="2478" y="2128"/>
                    <a:pt x="1972" y="2540"/>
                    <a:pt x="1407" y="2540"/>
                  </a:cubicBezTo>
                  <a:cubicBezTo>
                    <a:pt x="1353" y="2540"/>
                    <a:pt x="1298" y="2536"/>
                    <a:pt x="1242" y="2528"/>
                  </a:cubicBezTo>
                  <a:cubicBezTo>
                    <a:pt x="944" y="2481"/>
                    <a:pt x="675" y="2316"/>
                    <a:pt x="481" y="2061"/>
                  </a:cubicBezTo>
                  <a:cubicBezTo>
                    <a:pt x="302" y="1824"/>
                    <a:pt x="226" y="1508"/>
                    <a:pt x="270" y="1211"/>
                  </a:cubicBezTo>
                  <a:cubicBezTo>
                    <a:pt x="316" y="895"/>
                    <a:pt x="481" y="625"/>
                    <a:pt x="736" y="446"/>
                  </a:cubicBezTo>
                  <a:cubicBezTo>
                    <a:pt x="930" y="299"/>
                    <a:pt x="1167" y="223"/>
                    <a:pt x="1422" y="223"/>
                  </a:cubicBezTo>
                  <a:close/>
                  <a:moveTo>
                    <a:pt x="1430" y="1"/>
                  </a:moveTo>
                  <a:cubicBezTo>
                    <a:pt x="748" y="1"/>
                    <a:pt x="156" y="486"/>
                    <a:pt x="61" y="1182"/>
                  </a:cubicBezTo>
                  <a:cubicBezTo>
                    <a:pt x="0" y="1541"/>
                    <a:pt x="90" y="1900"/>
                    <a:pt x="302" y="2198"/>
                  </a:cubicBezTo>
                  <a:cubicBezTo>
                    <a:pt x="524" y="2496"/>
                    <a:pt x="840" y="2689"/>
                    <a:pt x="1214" y="2750"/>
                  </a:cubicBezTo>
                  <a:cubicBezTo>
                    <a:pt x="1275" y="2750"/>
                    <a:pt x="1346" y="2765"/>
                    <a:pt x="1422" y="2765"/>
                  </a:cubicBezTo>
                  <a:cubicBezTo>
                    <a:pt x="2082" y="2765"/>
                    <a:pt x="2678" y="2273"/>
                    <a:pt x="2782" y="1584"/>
                  </a:cubicBezTo>
                  <a:cubicBezTo>
                    <a:pt x="2904" y="837"/>
                    <a:pt x="2380" y="134"/>
                    <a:pt x="1634" y="15"/>
                  </a:cubicBezTo>
                  <a:cubicBezTo>
                    <a:pt x="1565" y="6"/>
                    <a:pt x="1497" y="1"/>
                    <a:pt x="1430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5" name="Google Shape;195;p13"/>
          <p:cNvGrpSpPr/>
          <p:nvPr/>
        </p:nvGrpSpPr>
        <p:grpSpPr>
          <a:xfrm>
            <a:off x="1518263" y="488232"/>
            <a:ext cx="45600" cy="47832"/>
            <a:chOff x="8108302" y="1196184"/>
            <a:chExt cx="49453" cy="51868"/>
          </a:xfrm>
        </p:grpSpPr>
        <p:sp>
          <p:nvSpPr>
            <p:cNvPr id="196" name="Google Shape;196;p13"/>
            <p:cNvSpPr/>
            <p:nvPr/>
          </p:nvSpPr>
          <p:spPr>
            <a:xfrm flipH="1">
              <a:off x="8110318" y="1200488"/>
              <a:ext cx="45804" cy="43522"/>
            </a:xfrm>
            <a:custGeom>
              <a:avLst/>
              <a:gdLst/>
              <a:ahLst/>
              <a:cxnLst/>
              <a:rect l="l" t="t" r="r" b="b"/>
              <a:pathLst>
                <a:path w="1318" h="1163" extrusionOk="0">
                  <a:moveTo>
                    <a:pt x="651" y="1"/>
                  </a:moveTo>
                  <a:cubicBezTo>
                    <a:pt x="535" y="1"/>
                    <a:pt x="417" y="34"/>
                    <a:pt x="313" y="104"/>
                  </a:cubicBezTo>
                  <a:cubicBezTo>
                    <a:pt x="61" y="301"/>
                    <a:pt x="0" y="660"/>
                    <a:pt x="194" y="929"/>
                  </a:cubicBezTo>
                  <a:cubicBezTo>
                    <a:pt x="310" y="1080"/>
                    <a:pt x="486" y="1162"/>
                    <a:pt x="663" y="1162"/>
                  </a:cubicBezTo>
                  <a:cubicBezTo>
                    <a:pt x="781" y="1162"/>
                    <a:pt x="900" y="1126"/>
                    <a:pt x="1002" y="1048"/>
                  </a:cubicBezTo>
                  <a:cubicBezTo>
                    <a:pt x="1257" y="854"/>
                    <a:pt x="1318" y="495"/>
                    <a:pt x="1120" y="240"/>
                  </a:cubicBezTo>
                  <a:cubicBezTo>
                    <a:pt x="1010" y="84"/>
                    <a:pt x="833" y="1"/>
                    <a:pt x="651" y="1"/>
                  </a:cubicBezTo>
                  <a:close/>
                </a:path>
              </a:pathLst>
            </a:custGeom>
            <a:solidFill>
              <a:srgbClr val="FF5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3"/>
            <p:cNvSpPr/>
            <p:nvPr/>
          </p:nvSpPr>
          <p:spPr>
            <a:xfrm flipH="1">
              <a:off x="8108302" y="1196184"/>
              <a:ext cx="49453" cy="51868"/>
            </a:xfrm>
            <a:custGeom>
              <a:avLst/>
              <a:gdLst/>
              <a:ahLst/>
              <a:cxnLst/>
              <a:rect l="l" t="t" r="r" b="b"/>
              <a:pathLst>
                <a:path w="1423" h="1386" extrusionOk="0">
                  <a:moveTo>
                    <a:pt x="704" y="219"/>
                  </a:moveTo>
                  <a:cubicBezTo>
                    <a:pt x="855" y="219"/>
                    <a:pt x="988" y="294"/>
                    <a:pt x="1078" y="416"/>
                  </a:cubicBezTo>
                  <a:cubicBezTo>
                    <a:pt x="1153" y="520"/>
                    <a:pt x="1185" y="639"/>
                    <a:pt x="1167" y="757"/>
                  </a:cubicBezTo>
                  <a:cubicBezTo>
                    <a:pt x="1153" y="894"/>
                    <a:pt x="1078" y="998"/>
                    <a:pt x="988" y="1073"/>
                  </a:cubicBezTo>
                  <a:cubicBezTo>
                    <a:pt x="901" y="1136"/>
                    <a:pt x="804" y="1166"/>
                    <a:pt x="695" y="1166"/>
                  </a:cubicBezTo>
                  <a:cubicBezTo>
                    <a:pt x="674" y="1166"/>
                    <a:pt x="652" y="1165"/>
                    <a:pt x="629" y="1163"/>
                  </a:cubicBezTo>
                  <a:cubicBezTo>
                    <a:pt x="511" y="1134"/>
                    <a:pt x="406" y="1073"/>
                    <a:pt x="331" y="969"/>
                  </a:cubicBezTo>
                  <a:cubicBezTo>
                    <a:pt x="256" y="865"/>
                    <a:pt x="227" y="743"/>
                    <a:pt x="241" y="625"/>
                  </a:cubicBezTo>
                  <a:cubicBezTo>
                    <a:pt x="256" y="506"/>
                    <a:pt x="331" y="384"/>
                    <a:pt x="435" y="309"/>
                  </a:cubicBezTo>
                  <a:cubicBezTo>
                    <a:pt x="511" y="251"/>
                    <a:pt x="615" y="219"/>
                    <a:pt x="704" y="219"/>
                  </a:cubicBezTo>
                  <a:close/>
                  <a:moveTo>
                    <a:pt x="696" y="0"/>
                  </a:moveTo>
                  <a:cubicBezTo>
                    <a:pt x="558" y="0"/>
                    <a:pt x="419" y="42"/>
                    <a:pt x="302" y="129"/>
                  </a:cubicBezTo>
                  <a:cubicBezTo>
                    <a:pt x="152" y="251"/>
                    <a:pt x="47" y="416"/>
                    <a:pt x="33" y="596"/>
                  </a:cubicBezTo>
                  <a:cubicBezTo>
                    <a:pt x="1" y="775"/>
                    <a:pt x="47" y="955"/>
                    <a:pt x="152" y="1102"/>
                  </a:cubicBezTo>
                  <a:cubicBezTo>
                    <a:pt x="288" y="1281"/>
                    <a:pt x="496" y="1385"/>
                    <a:pt x="704" y="1385"/>
                  </a:cubicBezTo>
                  <a:cubicBezTo>
                    <a:pt x="855" y="1385"/>
                    <a:pt x="988" y="1342"/>
                    <a:pt x="1110" y="1253"/>
                  </a:cubicBezTo>
                  <a:cubicBezTo>
                    <a:pt x="1257" y="1149"/>
                    <a:pt x="1365" y="983"/>
                    <a:pt x="1394" y="804"/>
                  </a:cubicBezTo>
                  <a:cubicBezTo>
                    <a:pt x="1422" y="625"/>
                    <a:pt x="1379" y="431"/>
                    <a:pt x="1257" y="280"/>
                  </a:cubicBezTo>
                  <a:cubicBezTo>
                    <a:pt x="1122" y="99"/>
                    <a:pt x="909" y="0"/>
                    <a:pt x="696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8" name="Google Shape;198;p13"/>
          <p:cNvGrpSpPr/>
          <p:nvPr/>
        </p:nvGrpSpPr>
        <p:grpSpPr>
          <a:xfrm>
            <a:off x="255223" y="294118"/>
            <a:ext cx="392704" cy="405080"/>
            <a:chOff x="-4011463" y="4778467"/>
            <a:chExt cx="925316" cy="954701"/>
          </a:xfrm>
        </p:grpSpPr>
        <p:sp>
          <p:nvSpPr>
            <p:cNvPr id="199" name="Google Shape;199;p13"/>
            <p:cNvSpPr/>
            <p:nvPr/>
          </p:nvSpPr>
          <p:spPr>
            <a:xfrm>
              <a:off x="-3999935" y="4824671"/>
              <a:ext cx="910482" cy="902356"/>
            </a:xfrm>
            <a:custGeom>
              <a:avLst/>
              <a:gdLst/>
              <a:ahLst/>
              <a:cxnLst/>
              <a:rect l="l" t="t" r="r" b="b"/>
              <a:pathLst>
                <a:path w="9636" h="9550" extrusionOk="0">
                  <a:moveTo>
                    <a:pt x="4821" y="2671"/>
                  </a:moveTo>
                  <a:cubicBezTo>
                    <a:pt x="5062" y="2671"/>
                    <a:pt x="5307" y="2712"/>
                    <a:pt x="5546" y="2799"/>
                  </a:cubicBezTo>
                  <a:cubicBezTo>
                    <a:pt x="6654" y="3200"/>
                    <a:pt x="7222" y="4418"/>
                    <a:pt x="6822" y="5526"/>
                  </a:cubicBezTo>
                  <a:cubicBezTo>
                    <a:pt x="6508" y="6389"/>
                    <a:pt x="5688" y="6929"/>
                    <a:pt x="4818" y="6929"/>
                  </a:cubicBezTo>
                  <a:cubicBezTo>
                    <a:pt x="4578" y="6929"/>
                    <a:pt x="4334" y="6888"/>
                    <a:pt x="4096" y="6801"/>
                  </a:cubicBezTo>
                  <a:cubicBezTo>
                    <a:pt x="2988" y="6396"/>
                    <a:pt x="2419" y="5178"/>
                    <a:pt x="2820" y="4075"/>
                  </a:cubicBezTo>
                  <a:cubicBezTo>
                    <a:pt x="3133" y="3208"/>
                    <a:pt x="3952" y="2671"/>
                    <a:pt x="4821" y="2671"/>
                  </a:cubicBezTo>
                  <a:close/>
                  <a:moveTo>
                    <a:pt x="6052" y="0"/>
                  </a:moveTo>
                  <a:cubicBezTo>
                    <a:pt x="5920" y="0"/>
                    <a:pt x="5794" y="82"/>
                    <a:pt x="5749" y="218"/>
                  </a:cubicBezTo>
                  <a:lnTo>
                    <a:pt x="5419" y="1117"/>
                  </a:lnTo>
                  <a:cubicBezTo>
                    <a:pt x="5219" y="1084"/>
                    <a:pt x="5018" y="1067"/>
                    <a:pt x="4819" y="1067"/>
                  </a:cubicBezTo>
                  <a:cubicBezTo>
                    <a:pt x="4503" y="1067"/>
                    <a:pt x="4190" y="1108"/>
                    <a:pt x="3888" y="1187"/>
                  </a:cubicBezTo>
                  <a:lnTo>
                    <a:pt x="3481" y="316"/>
                  </a:lnTo>
                  <a:cubicBezTo>
                    <a:pt x="3427" y="199"/>
                    <a:pt x="3312" y="127"/>
                    <a:pt x="3188" y="127"/>
                  </a:cubicBezTo>
                  <a:cubicBezTo>
                    <a:pt x="3141" y="127"/>
                    <a:pt x="3092" y="138"/>
                    <a:pt x="3045" y="161"/>
                  </a:cubicBezTo>
                  <a:lnTo>
                    <a:pt x="2408" y="456"/>
                  </a:lnTo>
                  <a:cubicBezTo>
                    <a:pt x="2245" y="531"/>
                    <a:pt x="2175" y="729"/>
                    <a:pt x="2252" y="891"/>
                  </a:cubicBezTo>
                  <a:lnTo>
                    <a:pt x="2657" y="1762"/>
                  </a:lnTo>
                  <a:cubicBezTo>
                    <a:pt x="2245" y="2057"/>
                    <a:pt x="1891" y="2440"/>
                    <a:pt x="1625" y="2892"/>
                  </a:cubicBezTo>
                  <a:lnTo>
                    <a:pt x="720" y="2562"/>
                  </a:lnTo>
                  <a:cubicBezTo>
                    <a:pt x="685" y="2550"/>
                    <a:pt x="648" y="2544"/>
                    <a:pt x="612" y="2544"/>
                  </a:cubicBezTo>
                  <a:cubicBezTo>
                    <a:pt x="477" y="2544"/>
                    <a:pt x="348" y="2626"/>
                    <a:pt x="303" y="2758"/>
                  </a:cubicBezTo>
                  <a:lnTo>
                    <a:pt x="59" y="3420"/>
                  </a:lnTo>
                  <a:cubicBezTo>
                    <a:pt x="1" y="3594"/>
                    <a:pt x="87" y="3780"/>
                    <a:pt x="255" y="3843"/>
                  </a:cubicBezTo>
                  <a:lnTo>
                    <a:pt x="1160" y="4169"/>
                  </a:lnTo>
                  <a:cubicBezTo>
                    <a:pt x="1074" y="4691"/>
                    <a:pt x="1103" y="5213"/>
                    <a:pt x="1224" y="5700"/>
                  </a:cubicBezTo>
                  <a:lnTo>
                    <a:pt x="360" y="6105"/>
                  </a:lnTo>
                  <a:cubicBezTo>
                    <a:pt x="191" y="6182"/>
                    <a:pt x="122" y="6378"/>
                    <a:pt x="198" y="6541"/>
                  </a:cubicBezTo>
                  <a:lnTo>
                    <a:pt x="499" y="7179"/>
                  </a:lnTo>
                  <a:cubicBezTo>
                    <a:pt x="554" y="7301"/>
                    <a:pt x="674" y="7372"/>
                    <a:pt x="798" y="7372"/>
                  </a:cubicBezTo>
                  <a:cubicBezTo>
                    <a:pt x="844" y="7372"/>
                    <a:pt x="891" y="7362"/>
                    <a:pt x="935" y="7341"/>
                  </a:cubicBezTo>
                  <a:lnTo>
                    <a:pt x="1805" y="6935"/>
                  </a:lnTo>
                  <a:cubicBezTo>
                    <a:pt x="2100" y="7347"/>
                    <a:pt x="2477" y="7701"/>
                    <a:pt x="2935" y="7968"/>
                  </a:cubicBezTo>
                  <a:lnTo>
                    <a:pt x="2605" y="8867"/>
                  </a:lnTo>
                  <a:cubicBezTo>
                    <a:pt x="2547" y="9041"/>
                    <a:pt x="2635" y="9227"/>
                    <a:pt x="2802" y="9291"/>
                  </a:cubicBezTo>
                  <a:lnTo>
                    <a:pt x="3463" y="9529"/>
                  </a:lnTo>
                  <a:cubicBezTo>
                    <a:pt x="3500" y="9543"/>
                    <a:pt x="3539" y="9550"/>
                    <a:pt x="3577" y="9550"/>
                  </a:cubicBezTo>
                  <a:cubicBezTo>
                    <a:pt x="3710" y="9550"/>
                    <a:pt x="3838" y="9466"/>
                    <a:pt x="3888" y="9331"/>
                  </a:cubicBezTo>
                  <a:lnTo>
                    <a:pt x="4212" y="8432"/>
                  </a:lnTo>
                  <a:cubicBezTo>
                    <a:pt x="4414" y="8465"/>
                    <a:pt x="4615" y="8482"/>
                    <a:pt x="4814" y="8482"/>
                  </a:cubicBezTo>
                  <a:cubicBezTo>
                    <a:pt x="5130" y="8482"/>
                    <a:pt x="5441" y="8441"/>
                    <a:pt x="5743" y="8362"/>
                  </a:cubicBezTo>
                  <a:lnTo>
                    <a:pt x="6150" y="9232"/>
                  </a:lnTo>
                  <a:cubicBezTo>
                    <a:pt x="6205" y="9351"/>
                    <a:pt x="6323" y="9420"/>
                    <a:pt x="6447" y="9420"/>
                  </a:cubicBezTo>
                  <a:cubicBezTo>
                    <a:pt x="6493" y="9420"/>
                    <a:pt x="6540" y="9410"/>
                    <a:pt x="6584" y="9389"/>
                  </a:cubicBezTo>
                  <a:lnTo>
                    <a:pt x="7222" y="9093"/>
                  </a:lnTo>
                  <a:cubicBezTo>
                    <a:pt x="7385" y="9018"/>
                    <a:pt x="7460" y="8820"/>
                    <a:pt x="7379" y="8658"/>
                  </a:cubicBezTo>
                  <a:lnTo>
                    <a:pt x="6973" y="7788"/>
                  </a:lnTo>
                  <a:cubicBezTo>
                    <a:pt x="7385" y="7492"/>
                    <a:pt x="7744" y="7109"/>
                    <a:pt x="8011" y="6657"/>
                  </a:cubicBezTo>
                  <a:lnTo>
                    <a:pt x="8911" y="6982"/>
                  </a:lnTo>
                  <a:cubicBezTo>
                    <a:pt x="8948" y="6996"/>
                    <a:pt x="8986" y="7003"/>
                    <a:pt x="9024" y="7003"/>
                  </a:cubicBezTo>
                  <a:cubicBezTo>
                    <a:pt x="9157" y="7003"/>
                    <a:pt x="9283" y="6921"/>
                    <a:pt x="9328" y="6790"/>
                  </a:cubicBezTo>
                  <a:lnTo>
                    <a:pt x="9572" y="6123"/>
                  </a:lnTo>
                  <a:cubicBezTo>
                    <a:pt x="9636" y="5955"/>
                    <a:pt x="9543" y="5770"/>
                    <a:pt x="9374" y="5706"/>
                  </a:cubicBezTo>
                  <a:lnTo>
                    <a:pt x="8475" y="5381"/>
                  </a:lnTo>
                  <a:cubicBezTo>
                    <a:pt x="8557" y="4859"/>
                    <a:pt x="8533" y="4337"/>
                    <a:pt x="8405" y="3850"/>
                  </a:cubicBezTo>
                  <a:lnTo>
                    <a:pt x="9275" y="3443"/>
                  </a:lnTo>
                  <a:cubicBezTo>
                    <a:pt x="9438" y="3363"/>
                    <a:pt x="9508" y="3170"/>
                    <a:pt x="9433" y="3008"/>
                  </a:cubicBezTo>
                  <a:lnTo>
                    <a:pt x="9136" y="2370"/>
                  </a:lnTo>
                  <a:cubicBezTo>
                    <a:pt x="9077" y="2247"/>
                    <a:pt x="8960" y="2177"/>
                    <a:pt x="8836" y="2177"/>
                  </a:cubicBezTo>
                  <a:cubicBezTo>
                    <a:pt x="8789" y="2177"/>
                    <a:pt x="8742" y="2187"/>
                    <a:pt x="8696" y="2207"/>
                  </a:cubicBezTo>
                  <a:lnTo>
                    <a:pt x="7832" y="2614"/>
                  </a:lnTo>
                  <a:cubicBezTo>
                    <a:pt x="7535" y="2202"/>
                    <a:pt x="7152" y="1848"/>
                    <a:pt x="6700" y="1581"/>
                  </a:cubicBezTo>
                  <a:lnTo>
                    <a:pt x="7026" y="683"/>
                  </a:lnTo>
                  <a:cubicBezTo>
                    <a:pt x="7090" y="509"/>
                    <a:pt x="7002" y="322"/>
                    <a:pt x="6828" y="258"/>
                  </a:cubicBezTo>
                  <a:lnTo>
                    <a:pt x="6167" y="21"/>
                  </a:lnTo>
                  <a:cubicBezTo>
                    <a:pt x="6129" y="7"/>
                    <a:pt x="6090" y="0"/>
                    <a:pt x="6052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3"/>
            <p:cNvSpPr/>
            <p:nvPr/>
          </p:nvSpPr>
          <p:spPr>
            <a:xfrm>
              <a:off x="-4003242" y="4818435"/>
              <a:ext cx="917096" cy="914733"/>
            </a:xfrm>
            <a:custGeom>
              <a:avLst/>
              <a:gdLst/>
              <a:ahLst/>
              <a:cxnLst/>
              <a:rect l="l" t="t" r="r" b="b"/>
              <a:pathLst>
                <a:path w="9706" h="9681" extrusionOk="0">
                  <a:moveTo>
                    <a:pt x="4855" y="2800"/>
                  </a:moveTo>
                  <a:cubicBezTo>
                    <a:pt x="5092" y="2800"/>
                    <a:pt x="5330" y="2841"/>
                    <a:pt x="5558" y="2923"/>
                  </a:cubicBezTo>
                  <a:cubicBezTo>
                    <a:pt x="6630" y="3312"/>
                    <a:pt x="7182" y="4501"/>
                    <a:pt x="6793" y="5568"/>
                  </a:cubicBezTo>
                  <a:cubicBezTo>
                    <a:pt x="6489" y="6405"/>
                    <a:pt x="5696" y="6928"/>
                    <a:pt x="4853" y="6928"/>
                  </a:cubicBezTo>
                  <a:cubicBezTo>
                    <a:pt x="4621" y="6928"/>
                    <a:pt x="4385" y="6889"/>
                    <a:pt x="4154" y="6805"/>
                  </a:cubicBezTo>
                  <a:cubicBezTo>
                    <a:pt x="3080" y="6415"/>
                    <a:pt x="2530" y="5231"/>
                    <a:pt x="2919" y="4160"/>
                  </a:cubicBezTo>
                  <a:cubicBezTo>
                    <a:pt x="3104" y="3643"/>
                    <a:pt x="3481" y="3231"/>
                    <a:pt x="3980" y="2998"/>
                  </a:cubicBezTo>
                  <a:cubicBezTo>
                    <a:pt x="4258" y="2866"/>
                    <a:pt x="4557" y="2800"/>
                    <a:pt x="4855" y="2800"/>
                  </a:cubicBezTo>
                  <a:close/>
                  <a:moveTo>
                    <a:pt x="4852" y="2670"/>
                  </a:moveTo>
                  <a:cubicBezTo>
                    <a:pt x="4536" y="2670"/>
                    <a:pt x="4221" y="2739"/>
                    <a:pt x="3928" y="2877"/>
                  </a:cubicBezTo>
                  <a:cubicBezTo>
                    <a:pt x="3394" y="3126"/>
                    <a:pt x="2994" y="3568"/>
                    <a:pt x="2796" y="4118"/>
                  </a:cubicBezTo>
                  <a:cubicBezTo>
                    <a:pt x="2384" y="5255"/>
                    <a:pt x="2970" y="6514"/>
                    <a:pt x="4108" y="6926"/>
                  </a:cubicBezTo>
                  <a:cubicBezTo>
                    <a:pt x="4351" y="7013"/>
                    <a:pt x="4606" y="7059"/>
                    <a:pt x="4855" y="7059"/>
                  </a:cubicBezTo>
                  <a:cubicBezTo>
                    <a:pt x="5749" y="7059"/>
                    <a:pt x="6596" y="6503"/>
                    <a:pt x="6916" y="5614"/>
                  </a:cubicBezTo>
                  <a:cubicBezTo>
                    <a:pt x="7327" y="4478"/>
                    <a:pt x="6742" y="3220"/>
                    <a:pt x="5604" y="2802"/>
                  </a:cubicBezTo>
                  <a:cubicBezTo>
                    <a:pt x="5359" y="2714"/>
                    <a:pt x="5105" y="2670"/>
                    <a:pt x="4852" y="2670"/>
                  </a:cubicBezTo>
                  <a:close/>
                  <a:moveTo>
                    <a:pt x="6098" y="131"/>
                  </a:moveTo>
                  <a:cubicBezTo>
                    <a:pt x="6125" y="131"/>
                    <a:pt x="6152" y="135"/>
                    <a:pt x="6178" y="144"/>
                  </a:cubicBezTo>
                  <a:lnTo>
                    <a:pt x="6839" y="388"/>
                  </a:lnTo>
                  <a:cubicBezTo>
                    <a:pt x="6978" y="435"/>
                    <a:pt x="7048" y="586"/>
                    <a:pt x="7002" y="725"/>
                  </a:cubicBezTo>
                  <a:lnTo>
                    <a:pt x="6672" y="1624"/>
                  </a:lnTo>
                  <a:cubicBezTo>
                    <a:pt x="6660" y="1654"/>
                    <a:pt x="6672" y="1688"/>
                    <a:pt x="6700" y="1705"/>
                  </a:cubicBezTo>
                  <a:cubicBezTo>
                    <a:pt x="7141" y="1960"/>
                    <a:pt x="7513" y="2302"/>
                    <a:pt x="7808" y="2720"/>
                  </a:cubicBezTo>
                  <a:cubicBezTo>
                    <a:pt x="7824" y="2736"/>
                    <a:pt x="7842" y="2746"/>
                    <a:pt x="7862" y="2746"/>
                  </a:cubicBezTo>
                  <a:cubicBezTo>
                    <a:pt x="7871" y="2746"/>
                    <a:pt x="7881" y="2744"/>
                    <a:pt x="7890" y="2738"/>
                  </a:cubicBezTo>
                  <a:lnTo>
                    <a:pt x="8760" y="2332"/>
                  </a:lnTo>
                  <a:cubicBezTo>
                    <a:pt x="8795" y="2316"/>
                    <a:pt x="8832" y="2309"/>
                    <a:pt x="8868" y="2309"/>
                  </a:cubicBezTo>
                  <a:cubicBezTo>
                    <a:pt x="8969" y="2309"/>
                    <a:pt x="9065" y="2365"/>
                    <a:pt x="9109" y="2460"/>
                  </a:cubicBezTo>
                  <a:lnTo>
                    <a:pt x="9409" y="3097"/>
                  </a:lnTo>
                  <a:cubicBezTo>
                    <a:pt x="9468" y="3231"/>
                    <a:pt x="9415" y="3387"/>
                    <a:pt x="9283" y="3451"/>
                  </a:cubicBezTo>
                  <a:lnTo>
                    <a:pt x="8412" y="3857"/>
                  </a:lnTo>
                  <a:cubicBezTo>
                    <a:pt x="8383" y="3869"/>
                    <a:pt x="8371" y="3898"/>
                    <a:pt x="8378" y="3933"/>
                  </a:cubicBezTo>
                  <a:cubicBezTo>
                    <a:pt x="8504" y="4425"/>
                    <a:pt x="8528" y="4931"/>
                    <a:pt x="8440" y="5435"/>
                  </a:cubicBezTo>
                  <a:cubicBezTo>
                    <a:pt x="8440" y="5464"/>
                    <a:pt x="8458" y="5493"/>
                    <a:pt x="8488" y="5504"/>
                  </a:cubicBezTo>
                  <a:lnTo>
                    <a:pt x="9387" y="5836"/>
                  </a:lnTo>
                  <a:cubicBezTo>
                    <a:pt x="9457" y="5858"/>
                    <a:pt x="9508" y="5905"/>
                    <a:pt x="9537" y="5969"/>
                  </a:cubicBezTo>
                  <a:cubicBezTo>
                    <a:pt x="9567" y="6032"/>
                    <a:pt x="9567" y="6102"/>
                    <a:pt x="9543" y="6171"/>
                  </a:cubicBezTo>
                  <a:lnTo>
                    <a:pt x="9305" y="6833"/>
                  </a:lnTo>
                  <a:cubicBezTo>
                    <a:pt x="9283" y="6897"/>
                    <a:pt x="9230" y="6949"/>
                    <a:pt x="9166" y="6979"/>
                  </a:cubicBezTo>
                  <a:cubicBezTo>
                    <a:pt x="9132" y="6995"/>
                    <a:pt x="9092" y="7004"/>
                    <a:pt x="9052" y="7004"/>
                  </a:cubicBezTo>
                  <a:cubicBezTo>
                    <a:pt x="9023" y="7004"/>
                    <a:pt x="8995" y="7000"/>
                    <a:pt x="8969" y="6990"/>
                  </a:cubicBezTo>
                  <a:lnTo>
                    <a:pt x="8064" y="6658"/>
                  </a:lnTo>
                  <a:cubicBezTo>
                    <a:pt x="8060" y="6658"/>
                    <a:pt x="8055" y="6657"/>
                    <a:pt x="8050" y="6657"/>
                  </a:cubicBezTo>
                  <a:cubicBezTo>
                    <a:pt x="8026" y="6657"/>
                    <a:pt x="8003" y="6669"/>
                    <a:pt x="7988" y="6688"/>
                  </a:cubicBezTo>
                  <a:cubicBezTo>
                    <a:pt x="7727" y="7129"/>
                    <a:pt x="7385" y="7506"/>
                    <a:pt x="6973" y="7801"/>
                  </a:cubicBezTo>
                  <a:cubicBezTo>
                    <a:pt x="6944" y="7820"/>
                    <a:pt x="6938" y="7854"/>
                    <a:pt x="6951" y="7884"/>
                  </a:cubicBezTo>
                  <a:lnTo>
                    <a:pt x="7356" y="8747"/>
                  </a:lnTo>
                  <a:cubicBezTo>
                    <a:pt x="7385" y="8811"/>
                    <a:pt x="7391" y="8886"/>
                    <a:pt x="7368" y="8950"/>
                  </a:cubicBezTo>
                  <a:cubicBezTo>
                    <a:pt x="7345" y="9014"/>
                    <a:pt x="7292" y="9073"/>
                    <a:pt x="7229" y="9102"/>
                  </a:cubicBezTo>
                  <a:lnTo>
                    <a:pt x="6590" y="9397"/>
                  </a:lnTo>
                  <a:cubicBezTo>
                    <a:pt x="6553" y="9414"/>
                    <a:pt x="6514" y="9423"/>
                    <a:pt x="6476" y="9423"/>
                  </a:cubicBezTo>
                  <a:cubicBezTo>
                    <a:pt x="6448" y="9423"/>
                    <a:pt x="6420" y="9418"/>
                    <a:pt x="6394" y="9408"/>
                  </a:cubicBezTo>
                  <a:cubicBezTo>
                    <a:pt x="6324" y="9386"/>
                    <a:pt x="6271" y="9333"/>
                    <a:pt x="6242" y="9269"/>
                  </a:cubicBezTo>
                  <a:lnTo>
                    <a:pt x="5837" y="8399"/>
                  </a:lnTo>
                  <a:cubicBezTo>
                    <a:pt x="5826" y="8379"/>
                    <a:pt x="5798" y="8363"/>
                    <a:pt x="5771" y="8363"/>
                  </a:cubicBezTo>
                  <a:cubicBezTo>
                    <a:pt x="5768" y="8363"/>
                    <a:pt x="5764" y="8363"/>
                    <a:pt x="5760" y="8364"/>
                  </a:cubicBezTo>
                  <a:cubicBezTo>
                    <a:pt x="5459" y="8442"/>
                    <a:pt x="5154" y="8481"/>
                    <a:pt x="4847" y="8481"/>
                  </a:cubicBezTo>
                  <a:cubicBezTo>
                    <a:pt x="4651" y="8481"/>
                    <a:pt x="4455" y="8465"/>
                    <a:pt x="4258" y="8434"/>
                  </a:cubicBezTo>
                  <a:cubicBezTo>
                    <a:pt x="4255" y="8433"/>
                    <a:pt x="4251" y="8433"/>
                    <a:pt x="4247" y="8433"/>
                  </a:cubicBezTo>
                  <a:cubicBezTo>
                    <a:pt x="4221" y="8433"/>
                    <a:pt x="4193" y="8450"/>
                    <a:pt x="4189" y="8475"/>
                  </a:cubicBezTo>
                  <a:lnTo>
                    <a:pt x="3859" y="9380"/>
                  </a:lnTo>
                  <a:cubicBezTo>
                    <a:pt x="3835" y="9443"/>
                    <a:pt x="3789" y="9496"/>
                    <a:pt x="3725" y="9525"/>
                  </a:cubicBezTo>
                  <a:cubicBezTo>
                    <a:pt x="3688" y="9542"/>
                    <a:pt x="3647" y="9551"/>
                    <a:pt x="3607" y="9551"/>
                  </a:cubicBezTo>
                  <a:cubicBezTo>
                    <a:pt x="3578" y="9551"/>
                    <a:pt x="3549" y="9546"/>
                    <a:pt x="3522" y="9536"/>
                  </a:cubicBezTo>
                  <a:lnTo>
                    <a:pt x="2860" y="9293"/>
                  </a:lnTo>
                  <a:cubicBezTo>
                    <a:pt x="2721" y="9247"/>
                    <a:pt x="2652" y="9095"/>
                    <a:pt x="2704" y="8956"/>
                  </a:cubicBezTo>
                  <a:lnTo>
                    <a:pt x="3029" y="8058"/>
                  </a:lnTo>
                  <a:cubicBezTo>
                    <a:pt x="3040" y="8028"/>
                    <a:pt x="3029" y="7994"/>
                    <a:pt x="3000" y="7975"/>
                  </a:cubicBezTo>
                  <a:cubicBezTo>
                    <a:pt x="2558" y="7721"/>
                    <a:pt x="2188" y="7378"/>
                    <a:pt x="1891" y="6961"/>
                  </a:cubicBezTo>
                  <a:cubicBezTo>
                    <a:pt x="1880" y="6944"/>
                    <a:pt x="1857" y="6931"/>
                    <a:pt x="1840" y="6931"/>
                  </a:cubicBezTo>
                  <a:cubicBezTo>
                    <a:pt x="1827" y="6931"/>
                    <a:pt x="1822" y="6937"/>
                    <a:pt x="1811" y="6937"/>
                  </a:cubicBezTo>
                  <a:lnTo>
                    <a:pt x="941" y="7343"/>
                  </a:lnTo>
                  <a:cubicBezTo>
                    <a:pt x="905" y="7361"/>
                    <a:pt x="867" y="7370"/>
                    <a:pt x="829" y="7370"/>
                  </a:cubicBezTo>
                  <a:cubicBezTo>
                    <a:pt x="730" y="7370"/>
                    <a:pt x="635" y="7314"/>
                    <a:pt x="592" y="7222"/>
                  </a:cubicBezTo>
                  <a:lnTo>
                    <a:pt x="290" y="6583"/>
                  </a:lnTo>
                  <a:cubicBezTo>
                    <a:pt x="261" y="6519"/>
                    <a:pt x="261" y="6444"/>
                    <a:pt x="285" y="6380"/>
                  </a:cubicBezTo>
                  <a:cubicBezTo>
                    <a:pt x="308" y="6317"/>
                    <a:pt x="354" y="6259"/>
                    <a:pt x="418" y="6230"/>
                  </a:cubicBezTo>
                  <a:lnTo>
                    <a:pt x="1289" y="5823"/>
                  </a:lnTo>
                  <a:cubicBezTo>
                    <a:pt x="1318" y="5812"/>
                    <a:pt x="1335" y="5783"/>
                    <a:pt x="1323" y="5748"/>
                  </a:cubicBezTo>
                  <a:cubicBezTo>
                    <a:pt x="1195" y="5255"/>
                    <a:pt x="1173" y="4751"/>
                    <a:pt x="1259" y="4246"/>
                  </a:cubicBezTo>
                  <a:cubicBezTo>
                    <a:pt x="1265" y="4217"/>
                    <a:pt x="1248" y="4187"/>
                    <a:pt x="1219" y="4176"/>
                  </a:cubicBezTo>
                  <a:lnTo>
                    <a:pt x="314" y="3846"/>
                  </a:lnTo>
                  <a:cubicBezTo>
                    <a:pt x="250" y="3823"/>
                    <a:pt x="198" y="3777"/>
                    <a:pt x="164" y="3713"/>
                  </a:cubicBezTo>
                  <a:cubicBezTo>
                    <a:pt x="134" y="3649"/>
                    <a:pt x="134" y="3579"/>
                    <a:pt x="157" y="3509"/>
                  </a:cubicBezTo>
                  <a:lnTo>
                    <a:pt x="395" y="2848"/>
                  </a:lnTo>
                  <a:cubicBezTo>
                    <a:pt x="418" y="2784"/>
                    <a:pt x="470" y="2733"/>
                    <a:pt x="534" y="2703"/>
                  </a:cubicBezTo>
                  <a:cubicBezTo>
                    <a:pt x="570" y="2684"/>
                    <a:pt x="607" y="2675"/>
                    <a:pt x="644" y="2675"/>
                  </a:cubicBezTo>
                  <a:cubicBezTo>
                    <a:pt x="674" y="2675"/>
                    <a:pt x="703" y="2681"/>
                    <a:pt x="732" y="2691"/>
                  </a:cubicBezTo>
                  <a:lnTo>
                    <a:pt x="1637" y="3017"/>
                  </a:lnTo>
                  <a:cubicBezTo>
                    <a:pt x="1644" y="3019"/>
                    <a:pt x="1653" y="3021"/>
                    <a:pt x="1661" y="3021"/>
                  </a:cubicBezTo>
                  <a:cubicBezTo>
                    <a:pt x="1683" y="3021"/>
                    <a:pt x="1704" y="3010"/>
                    <a:pt x="1712" y="2993"/>
                  </a:cubicBezTo>
                  <a:cubicBezTo>
                    <a:pt x="1974" y="2552"/>
                    <a:pt x="2315" y="2176"/>
                    <a:pt x="2727" y="1879"/>
                  </a:cubicBezTo>
                  <a:cubicBezTo>
                    <a:pt x="2756" y="1862"/>
                    <a:pt x="2762" y="1828"/>
                    <a:pt x="2750" y="1798"/>
                  </a:cubicBezTo>
                  <a:lnTo>
                    <a:pt x="2344" y="928"/>
                  </a:lnTo>
                  <a:cubicBezTo>
                    <a:pt x="2315" y="870"/>
                    <a:pt x="2309" y="795"/>
                    <a:pt x="2338" y="731"/>
                  </a:cubicBezTo>
                  <a:cubicBezTo>
                    <a:pt x="2362" y="661"/>
                    <a:pt x="2408" y="609"/>
                    <a:pt x="2472" y="580"/>
                  </a:cubicBezTo>
                  <a:lnTo>
                    <a:pt x="3110" y="284"/>
                  </a:lnTo>
                  <a:cubicBezTo>
                    <a:pt x="3147" y="267"/>
                    <a:pt x="3185" y="258"/>
                    <a:pt x="3225" y="258"/>
                  </a:cubicBezTo>
                  <a:cubicBezTo>
                    <a:pt x="3254" y="258"/>
                    <a:pt x="3283" y="263"/>
                    <a:pt x="3313" y="272"/>
                  </a:cubicBezTo>
                  <a:cubicBezTo>
                    <a:pt x="3377" y="296"/>
                    <a:pt x="3428" y="348"/>
                    <a:pt x="3458" y="412"/>
                  </a:cubicBezTo>
                  <a:lnTo>
                    <a:pt x="3864" y="1282"/>
                  </a:lnTo>
                  <a:cubicBezTo>
                    <a:pt x="3879" y="1302"/>
                    <a:pt x="3903" y="1318"/>
                    <a:pt x="3928" y="1318"/>
                  </a:cubicBezTo>
                  <a:cubicBezTo>
                    <a:pt x="3932" y="1318"/>
                    <a:pt x="3935" y="1317"/>
                    <a:pt x="3939" y="1317"/>
                  </a:cubicBezTo>
                  <a:cubicBezTo>
                    <a:pt x="4240" y="1238"/>
                    <a:pt x="4547" y="1200"/>
                    <a:pt x="4855" y="1200"/>
                  </a:cubicBezTo>
                  <a:cubicBezTo>
                    <a:pt x="5051" y="1200"/>
                    <a:pt x="5247" y="1216"/>
                    <a:pt x="5441" y="1247"/>
                  </a:cubicBezTo>
                  <a:cubicBezTo>
                    <a:pt x="5446" y="1248"/>
                    <a:pt x="5450" y="1248"/>
                    <a:pt x="5455" y="1248"/>
                  </a:cubicBezTo>
                  <a:cubicBezTo>
                    <a:pt x="5484" y="1248"/>
                    <a:pt x="5507" y="1232"/>
                    <a:pt x="5517" y="1207"/>
                  </a:cubicBezTo>
                  <a:lnTo>
                    <a:pt x="5842" y="302"/>
                  </a:lnTo>
                  <a:cubicBezTo>
                    <a:pt x="5865" y="238"/>
                    <a:pt x="5918" y="185"/>
                    <a:pt x="5982" y="157"/>
                  </a:cubicBezTo>
                  <a:cubicBezTo>
                    <a:pt x="6019" y="140"/>
                    <a:pt x="6059" y="131"/>
                    <a:pt x="6098" y="131"/>
                  </a:cubicBezTo>
                  <a:close/>
                  <a:moveTo>
                    <a:pt x="6091" y="0"/>
                  </a:moveTo>
                  <a:cubicBezTo>
                    <a:pt x="6035" y="0"/>
                    <a:pt x="5978" y="12"/>
                    <a:pt x="5923" y="34"/>
                  </a:cubicBezTo>
                  <a:cubicBezTo>
                    <a:pt x="5830" y="80"/>
                    <a:pt x="5755" y="163"/>
                    <a:pt x="5720" y="261"/>
                  </a:cubicBezTo>
                  <a:lnTo>
                    <a:pt x="5412" y="1113"/>
                  </a:lnTo>
                  <a:cubicBezTo>
                    <a:pt x="5224" y="1084"/>
                    <a:pt x="5037" y="1070"/>
                    <a:pt x="4849" y="1070"/>
                  </a:cubicBezTo>
                  <a:cubicBezTo>
                    <a:pt x="4551" y="1070"/>
                    <a:pt x="4255" y="1106"/>
                    <a:pt x="3963" y="1177"/>
                  </a:cubicBezTo>
                  <a:lnTo>
                    <a:pt x="3580" y="353"/>
                  </a:lnTo>
                  <a:cubicBezTo>
                    <a:pt x="3533" y="261"/>
                    <a:pt x="3452" y="185"/>
                    <a:pt x="3353" y="150"/>
                  </a:cubicBezTo>
                  <a:cubicBezTo>
                    <a:pt x="3311" y="135"/>
                    <a:pt x="3269" y="128"/>
                    <a:pt x="3226" y="128"/>
                  </a:cubicBezTo>
                  <a:cubicBezTo>
                    <a:pt x="3167" y="128"/>
                    <a:pt x="3109" y="142"/>
                    <a:pt x="3052" y="168"/>
                  </a:cubicBezTo>
                  <a:lnTo>
                    <a:pt x="2419" y="463"/>
                  </a:lnTo>
                  <a:cubicBezTo>
                    <a:pt x="2322" y="511"/>
                    <a:pt x="2252" y="586"/>
                    <a:pt x="2210" y="685"/>
                  </a:cubicBezTo>
                  <a:cubicBezTo>
                    <a:pt x="2175" y="783"/>
                    <a:pt x="2182" y="893"/>
                    <a:pt x="2228" y="985"/>
                  </a:cubicBezTo>
                  <a:lnTo>
                    <a:pt x="2611" y="1804"/>
                  </a:lnTo>
                  <a:cubicBezTo>
                    <a:pt x="2217" y="2099"/>
                    <a:pt x="1886" y="2460"/>
                    <a:pt x="1631" y="2877"/>
                  </a:cubicBezTo>
                  <a:lnTo>
                    <a:pt x="778" y="2570"/>
                  </a:lnTo>
                  <a:cubicBezTo>
                    <a:pt x="734" y="2554"/>
                    <a:pt x="689" y="2547"/>
                    <a:pt x="644" y="2547"/>
                  </a:cubicBezTo>
                  <a:cubicBezTo>
                    <a:pt x="587" y="2547"/>
                    <a:pt x="531" y="2558"/>
                    <a:pt x="477" y="2581"/>
                  </a:cubicBezTo>
                  <a:cubicBezTo>
                    <a:pt x="384" y="2628"/>
                    <a:pt x="308" y="2709"/>
                    <a:pt x="274" y="2808"/>
                  </a:cubicBezTo>
                  <a:lnTo>
                    <a:pt x="36" y="3469"/>
                  </a:lnTo>
                  <a:cubicBezTo>
                    <a:pt x="1" y="3568"/>
                    <a:pt x="1" y="3672"/>
                    <a:pt x="47" y="3764"/>
                  </a:cubicBezTo>
                  <a:cubicBezTo>
                    <a:pt x="94" y="3863"/>
                    <a:pt x="169" y="3933"/>
                    <a:pt x="268" y="3967"/>
                  </a:cubicBezTo>
                  <a:lnTo>
                    <a:pt x="1120" y="4281"/>
                  </a:lnTo>
                  <a:cubicBezTo>
                    <a:pt x="1045" y="4768"/>
                    <a:pt x="1069" y="5255"/>
                    <a:pt x="1184" y="5731"/>
                  </a:cubicBezTo>
                  <a:lnTo>
                    <a:pt x="366" y="6114"/>
                  </a:lnTo>
                  <a:cubicBezTo>
                    <a:pt x="268" y="6160"/>
                    <a:pt x="198" y="6235"/>
                    <a:pt x="164" y="6334"/>
                  </a:cubicBezTo>
                  <a:cubicBezTo>
                    <a:pt x="129" y="6433"/>
                    <a:pt x="134" y="6543"/>
                    <a:pt x="175" y="6636"/>
                  </a:cubicBezTo>
                  <a:lnTo>
                    <a:pt x="477" y="7274"/>
                  </a:lnTo>
                  <a:cubicBezTo>
                    <a:pt x="540" y="7418"/>
                    <a:pt x="683" y="7503"/>
                    <a:pt x="833" y="7503"/>
                  </a:cubicBezTo>
                  <a:cubicBezTo>
                    <a:pt x="889" y="7503"/>
                    <a:pt x="945" y="7491"/>
                    <a:pt x="999" y="7466"/>
                  </a:cubicBezTo>
                  <a:lnTo>
                    <a:pt x="1816" y="7083"/>
                  </a:lnTo>
                  <a:cubicBezTo>
                    <a:pt x="2106" y="7477"/>
                    <a:pt x="2466" y="7807"/>
                    <a:pt x="2890" y="8063"/>
                  </a:cubicBezTo>
                  <a:lnTo>
                    <a:pt x="2582" y="8910"/>
                  </a:lnTo>
                  <a:cubicBezTo>
                    <a:pt x="2507" y="9118"/>
                    <a:pt x="2611" y="9345"/>
                    <a:pt x="2814" y="9415"/>
                  </a:cubicBezTo>
                  <a:lnTo>
                    <a:pt x="3476" y="9659"/>
                  </a:lnTo>
                  <a:cubicBezTo>
                    <a:pt x="3522" y="9670"/>
                    <a:pt x="3568" y="9681"/>
                    <a:pt x="3609" y="9681"/>
                  </a:cubicBezTo>
                  <a:cubicBezTo>
                    <a:pt x="3666" y="9681"/>
                    <a:pt x="3725" y="9670"/>
                    <a:pt x="3776" y="9641"/>
                  </a:cubicBezTo>
                  <a:cubicBezTo>
                    <a:pt x="3875" y="9600"/>
                    <a:pt x="3945" y="9519"/>
                    <a:pt x="3980" y="9421"/>
                  </a:cubicBezTo>
                  <a:lnTo>
                    <a:pt x="4287" y="8567"/>
                  </a:lnTo>
                  <a:cubicBezTo>
                    <a:pt x="4476" y="8596"/>
                    <a:pt x="4665" y="8611"/>
                    <a:pt x="4854" y="8611"/>
                  </a:cubicBezTo>
                  <a:cubicBezTo>
                    <a:pt x="5152" y="8611"/>
                    <a:pt x="5449" y="8575"/>
                    <a:pt x="5744" y="8503"/>
                  </a:cubicBezTo>
                  <a:lnTo>
                    <a:pt x="6126" y="9327"/>
                  </a:lnTo>
                  <a:cubicBezTo>
                    <a:pt x="6167" y="9421"/>
                    <a:pt x="6248" y="9496"/>
                    <a:pt x="6346" y="9531"/>
                  </a:cubicBezTo>
                  <a:cubicBezTo>
                    <a:pt x="6389" y="9545"/>
                    <a:pt x="6432" y="9553"/>
                    <a:pt x="6475" y="9553"/>
                  </a:cubicBezTo>
                  <a:cubicBezTo>
                    <a:pt x="6534" y="9553"/>
                    <a:pt x="6592" y="9540"/>
                    <a:pt x="6649" y="9512"/>
                  </a:cubicBezTo>
                  <a:lnTo>
                    <a:pt x="7286" y="9217"/>
                  </a:lnTo>
                  <a:cubicBezTo>
                    <a:pt x="7379" y="9171"/>
                    <a:pt x="7455" y="9095"/>
                    <a:pt x="7489" y="8997"/>
                  </a:cubicBezTo>
                  <a:cubicBezTo>
                    <a:pt x="7524" y="8899"/>
                    <a:pt x="7519" y="8789"/>
                    <a:pt x="7473" y="8695"/>
                  </a:cubicBezTo>
                  <a:lnTo>
                    <a:pt x="7090" y="7871"/>
                  </a:lnTo>
                  <a:cubicBezTo>
                    <a:pt x="7489" y="7582"/>
                    <a:pt x="7814" y="7222"/>
                    <a:pt x="8070" y="6805"/>
                  </a:cubicBezTo>
                  <a:lnTo>
                    <a:pt x="8922" y="7111"/>
                  </a:lnTo>
                  <a:cubicBezTo>
                    <a:pt x="8966" y="7126"/>
                    <a:pt x="9012" y="7134"/>
                    <a:pt x="9058" y="7134"/>
                  </a:cubicBezTo>
                  <a:cubicBezTo>
                    <a:pt x="9115" y="7134"/>
                    <a:pt x="9172" y="7122"/>
                    <a:pt x="9224" y="7100"/>
                  </a:cubicBezTo>
                  <a:cubicBezTo>
                    <a:pt x="9317" y="7054"/>
                    <a:pt x="9393" y="6972"/>
                    <a:pt x="9427" y="6874"/>
                  </a:cubicBezTo>
                  <a:lnTo>
                    <a:pt x="9665" y="6213"/>
                  </a:lnTo>
                  <a:cubicBezTo>
                    <a:pt x="9706" y="6114"/>
                    <a:pt x="9700" y="6010"/>
                    <a:pt x="9653" y="5911"/>
                  </a:cubicBezTo>
                  <a:cubicBezTo>
                    <a:pt x="9607" y="5818"/>
                    <a:pt x="9532" y="5748"/>
                    <a:pt x="9433" y="5708"/>
                  </a:cubicBezTo>
                  <a:lnTo>
                    <a:pt x="8579" y="5400"/>
                  </a:lnTo>
                  <a:cubicBezTo>
                    <a:pt x="8656" y="4913"/>
                    <a:pt x="8632" y="4425"/>
                    <a:pt x="8517" y="3951"/>
                  </a:cubicBezTo>
                  <a:lnTo>
                    <a:pt x="9334" y="3568"/>
                  </a:lnTo>
                  <a:cubicBezTo>
                    <a:pt x="9532" y="3475"/>
                    <a:pt x="9618" y="3242"/>
                    <a:pt x="9526" y="3046"/>
                  </a:cubicBezTo>
                  <a:lnTo>
                    <a:pt x="9230" y="2407"/>
                  </a:lnTo>
                  <a:cubicBezTo>
                    <a:pt x="9162" y="2264"/>
                    <a:pt x="9018" y="2179"/>
                    <a:pt x="8871" y="2179"/>
                  </a:cubicBezTo>
                  <a:cubicBezTo>
                    <a:pt x="8816" y="2179"/>
                    <a:pt x="8760" y="2191"/>
                    <a:pt x="8708" y="2216"/>
                  </a:cubicBezTo>
                  <a:lnTo>
                    <a:pt x="7883" y="2599"/>
                  </a:lnTo>
                  <a:cubicBezTo>
                    <a:pt x="7594" y="2203"/>
                    <a:pt x="7235" y="1874"/>
                    <a:pt x="6811" y="1619"/>
                  </a:cubicBezTo>
                  <a:lnTo>
                    <a:pt x="7125" y="765"/>
                  </a:lnTo>
                  <a:cubicBezTo>
                    <a:pt x="7194" y="562"/>
                    <a:pt x="7090" y="337"/>
                    <a:pt x="6887" y="267"/>
                  </a:cubicBezTo>
                  <a:lnTo>
                    <a:pt x="6225" y="23"/>
                  </a:lnTo>
                  <a:cubicBezTo>
                    <a:pt x="6181" y="8"/>
                    <a:pt x="6136" y="0"/>
                    <a:pt x="6091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-4008250" y="4784609"/>
              <a:ext cx="910009" cy="902356"/>
            </a:xfrm>
            <a:custGeom>
              <a:avLst/>
              <a:gdLst/>
              <a:ahLst/>
              <a:cxnLst/>
              <a:rect l="l" t="t" r="r" b="b"/>
              <a:pathLst>
                <a:path w="9631" h="9550" extrusionOk="0">
                  <a:moveTo>
                    <a:pt x="4810" y="2620"/>
                  </a:moveTo>
                  <a:cubicBezTo>
                    <a:pt x="5051" y="2620"/>
                    <a:pt x="5296" y="2661"/>
                    <a:pt x="5535" y="2748"/>
                  </a:cubicBezTo>
                  <a:cubicBezTo>
                    <a:pt x="6643" y="3148"/>
                    <a:pt x="7212" y="4371"/>
                    <a:pt x="6811" y="5474"/>
                  </a:cubicBezTo>
                  <a:cubicBezTo>
                    <a:pt x="6499" y="6342"/>
                    <a:pt x="5679" y="6878"/>
                    <a:pt x="4810" y="6878"/>
                  </a:cubicBezTo>
                  <a:cubicBezTo>
                    <a:pt x="4569" y="6878"/>
                    <a:pt x="4324" y="6837"/>
                    <a:pt x="4086" y="6751"/>
                  </a:cubicBezTo>
                  <a:cubicBezTo>
                    <a:pt x="2977" y="6350"/>
                    <a:pt x="2409" y="5126"/>
                    <a:pt x="2809" y="4023"/>
                  </a:cubicBezTo>
                  <a:cubicBezTo>
                    <a:pt x="3123" y="3157"/>
                    <a:pt x="3941" y="2620"/>
                    <a:pt x="4810" y="2620"/>
                  </a:cubicBezTo>
                  <a:close/>
                  <a:moveTo>
                    <a:pt x="6055" y="0"/>
                  </a:moveTo>
                  <a:cubicBezTo>
                    <a:pt x="5921" y="0"/>
                    <a:pt x="5795" y="82"/>
                    <a:pt x="5751" y="213"/>
                  </a:cubicBezTo>
                  <a:lnTo>
                    <a:pt x="5419" y="1118"/>
                  </a:lnTo>
                  <a:cubicBezTo>
                    <a:pt x="5220" y="1084"/>
                    <a:pt x="5019" y="1067"/>
                    <a:pt x="4820" y="1067"/>
                  </a:cubicBezTo>
                  <a:cubicBezTo>
                    <a:pt x="4504" y="1067"/>
                    <a:pt x="4190" y="1109"/>
                    <a:pt x="3888" y="1187"/>
                  </a:cubicBezTo>
                  <a:lnTo>
                    <a:pt x="3481" y="317"/>
                  </a:lnTo>
                  <a:cubicBezTo>
                    <a:pt x="3427" y="195"/>
                    <a:pt x="3307" y="124"/>
                    <a:pt x="3184" y="124"/>
                  </a:cubicBezTo>
                  <a:cubicBezTo>
                    <a:pt x="3138" y="124"/>
                    <a:pt x="3091" y="134"/>
                    <a:pt x="3047" y="154"/>
                  </a:cubicBezTo>
                  <a:lnTo>
                    <a:pt x="2409" y="456"/>
                  </a:lnTo>
                  <a:cubicBezTo>
                    <a:pt x="2246" y="532"/>
                    <a:pt x="2177" y="729"/>
                    <a:pt x="2252" y="891"/>
                  </a:cubicBezTo>
                  <a:lnTo>
                    <a:pt x="2659" y="1761"/>
                  </a:lnTo>
                  <a:cubicBezTo>
                    <a:pt x="2246" y="2057"/>
                    <a:pt x="1893" y="2440"/>
                    <a:pt x="1626" y="2893"/>
                  </a:cubicBezTo>
                  <a:lnTo>
                    <a:pt x="721" y="2561"/>
                  </a:lnTo>
                  <a:cubicBezTo>
                    <a:pt x="686" y="2550"/>
                    <a:pt x="650" y="2544"/>
                    <a:pt x="614" y="2544"/>
                  </a:cubicBezTo>
                  <a:cubicBezTo>
                    <a:pt x="478" y="2544"/>
                    <a:pt x="349" y="2626"/>
                    <a:pt x="303" y="2759"/>
                  </a:cubicBezTo>
                  <a:lnTo>
                    <a:pt x="59" y="3420"/>
                  </a:lnTo>
                  <a:cubicBezTo>
                    <a:pt x="1" y="3594"/>
                    <a:pt x="89" y="3780"/>
                    <a:pt x="257" y="3844"/>
                  </a:cubicBezTo>
                  <a:lnTo>
                    <a:pt x="1162" y="4169"/>
                  </a:lnTo>
                  <a:cubicBezTo>
                    <a:pt x="1074" y="4692"/>
                    <a:pt x="1098" y="5207"/>
                    <a:pt x="1226" y="5701"/>
                  </a:cubicBezTo>
                  <a:lnTo>
                    <a:pt x="356" y="6106"/>
                  </a:lnTo>
                  <a:cubicBezTo>
                    <a:pt x="193" y="6181"/>
                    <a:pt x="123" y="6379"/>
                    <a:pt x="199" y="6542"/>
                  </a:cubicBezTo>
                  <a:lnTo>
                    <a:pt x="501" y="7179"/>
                  </a:lnTo>
                  <a:cubicBezTo>
                    <a:pt x="555" y="7297"/>
                    <a:pt x="670" y="7369"/>
                    <a:pt x="794" y="7369"/>
                  </a:cubicBezTo>
                  <a:cubicBezTo>
                    <a:pt x="841" y="7369"/>
                    <a:pt x="889" y="7359"/>
                    <a:pt x="935" y="7337"/>
                  </a:cubicBezTo>
                  <a:lnTo>
                    <a:pt x="1805" y="6930"/>
                  </a:lnTo>
                  <a:cubicBezTo>
                    <a:pt x="2096" y="7348"/>
                    <a:pt x="2479" y="7701"/>
                    <a:pt x="2931" y="7969"/>
                  </a:cubicBezTo>
                  <a:lnTo>
                    <a:pt x="2606" y="8868"/>
                  </a:lnTo>
                  <a:cubicBezTo>
                    <a:pt x="2542" y="9035"/>
                    <a:pt x="2635" y="9227"/>
                    <a:pt x="2803" y="9291"/>
                  </a:cubicBezTo>
                  <a:lnTo>
                    <a:pt x="3465" y="9529"/>
                  </a:lnTo>
                  <a:cubicBezTo>
                    <a:pt x="3501" y="9543"/>
                    <a:pt x="3538" y="9549"/>
                    <a:pt x="3575" y="9549"/>
                  </a:cubicBezTo>
                  <a:cubicBezTo>
                    <a:pt x="3709" y="9549"/>
                    <a:pt x="3836" y="9464"/>
                    <a:pt x="3882" y="9332"/>
                  </a:cubicBezTo>
                  <a:lnTo>
                    <a:pt x="4212" y="8432"/>
                  </a:lnTo>
                  <a:cubicBezTo>
                    <a:pt x="4412" y="8466"/>
                    <a:pt x="4612" y="8483"/>
                    <a:pt x="4812" y="8483"/>
                  </a:cubicBezTo>
                  <a:cubicBezTo>
                    <a:pt x="5128" y="8483"/>
                    <a:pt x="5441" y="8441"/>
                    <a:pt x="5744" y="8363"/>
                  </a:cubicBezTo>
                  <a:lnTo>
                    <a:pt x="6150" y="9233"/>
                  </a:lnTo>
                  <a:cubicBezTo>
                    <a:pt x="6205" y="9351"/>
                    <a:pt x="6324" y="9420"/>
                    <a:pt x="6448" y="9420"/>
                  </a:cubicBezTo>
                  <a:cubicBezTo>
                    <a:pt x="6494" y="9420"/>
                    <a:pt x="6542" y="9411"/>
                    <a:pt x="6586" y="9390"/>
                  </a:cubicBezTo>
                  <a:lnTo>
                    <a:pt x="7224" y="9094"/>
                  </a:lnTo>
                  <a:cubicBezTo>
                    <a:pt x="7386" y="9013"/>
                    <a:pt x="7456" y="8821"/>
                    <a:pt x="7380" y="8652"/>
                  </a:cubicBezTo>
                  <a:lnTo>
                    <a:pt x="6974" y="7789"/>
                  </a:lnTo>
                  <a:cubicBezTo>
                    <a:pt x="7386" y="7493"/>
                    <a:pt x="7740" y="7110"/>
                    <a:pt x="8006" y="6657"/>
                  </a:cubicBezTo>
                  <a:lnTo>
                    <a:pt x="8911" y="6982"/>
                  </a:lnTo>
                  <a:cubicBezTo>
                    <a:pt x="8949" y="6996"/>
                    <a:pt x="8987" y="7003"/>
                    <a:pt x="9026" y="7003"/>
                  </a:cubicBezTo>
                  <a:cubicBezTo>
                    <a:pt x="9158" y="7003"/>
                    <a:pt x="9284" y="6921"/>
                    <a:pt x="9329" y="6785"/>
                  </a:cubicBezTo>
                  <a:lnTo>
                    <a:pt x="9572" y="6124"/>
                  </a:lnTo>
                  <a:cubicBezTo>
                    <a:pt x="9631" y="5956"/>
                    <a:pt x="9544" y="5764"/>
                    <a:pt x="9376" y="5706"/>
                  </a:cubicBezTo>
                  <a:lnTo>
                    <a:pt x="8471" y="5375"/>
                  </a:lnTo>
                  <a:cubicBezTo>
                    <a:pt x="8557" y="4859"/>
                    <a:pt x="8535" y="4337"/>
                    <a:pt x="8407" y="3849"/>
                  </a:cubicBezTo>
                  <a:lnTo>
                    <a:pt x="9271" y="3444"/>
                  </a:lnTo>
                  <a:cubicBezTo>
                    <a:pt x="9440" y="3362"/>
                    <a:pt x="9510" y="3171"/>
                    <a:pt x="9433" y="3003"/>
                  </a:cubicBezTo>
                  <a:lnTo>
                    <a:pt x="9132" y="2365"/>
                  </a:lnTo>
                  <a:cubicBezTo>
                    <a:pt x="9078" y="2247"/>
                    <a:pt x="8961" y="2178"/>
                    <a:pt x="8837" y="2178"/>
                  </a:cubicBezTo>
                  <a:cubicBezTo>
                    <a:pt x="8790" y="2178"/>
                    <a:pt x="8742" y="2187"/>
                    <a:pt x="8697" y="2208"/>
                  </a:cubicBezTo>
                  <a:lnTo>
                    <a:pt x="7826" y="2614"/>
                  </a:lnTo>
                  <a:cubicBezTo>
                    <a:pt x="7537" y="2202"/>
                    <a:pt x="7154" y="1849"/>
                    <a:pt x="6702" y="1581"/>
                  </a:cubicBezTo>
                  <a:lnTo>
                    <a:pt x="7026" y="676"/>
                  </a:lnTo>
                  <a:cubicBezTo>
                    <a:pt x="7090" y="508"/>
                    <a:pt x="6997" y="323"/>
                    <a:pt x="6830" y="259"/>
                  </a:cubicBezTo>
                  <a:lnTo>
                    <a:pt x="6168" y="21"/>
                  </a:lnTo>
                  <a:cubicBezTo>
                    <a:pt x="6131" y="7"/>
                    <a:pt x="6093" y="0"/>
                    <a:pt x="60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3"/>
            <p:cNvSpPr/>
            <p:nvPr/>
          </p:nvSpPr>
          <p:spPr>
            <a:xfrm>
              <a:off x="-4011463" y="4778467"/>
              <a:ext cx="916529" cy="914733"/>
            </a:xfrm>
            <a:custGeom>
              <a:avLst/>
              <a:gdLst/>
              <a:ahLst/>
              <a:cxnLst/>
              <a:rect l="l" t="t" r="r" b="b"/>
              <a:pathLst>
                <a:path w="9700" h="9681" extrusionOk="0">
                  <a:moveTo>
                    <a:pt x="4845" y="2749"/>
                  </a:moveTo>
                  <a:cubicBezTo>
                    <a:pt x="5082" y="2749"/>
                    <a:pt x="5320" y="2789"/>
                    <a:pt x="5547" y="2877"/>
                  </a:cubicBezTo>
                  <a:cubicBezTo>
                    <a:pt x="6069" y="3062"/>
                    <a:pt x="6481" y="3440"/>
                    <a:pt x="6712" y="3938"/>
                  </a:cubicBezTo>
                  <a:cubicBezTo>
                    <a:pt x="6950" y="4436"/>
                    <a:pt x="6974" y="5000"/>
                    <a:pt x="6781" y="5515"/>
                  </a:cubicBezTo>
                  <a:cubicBezTo>
                    <a:pt x="6596" y="6037"/>
                    <a:pt x="6219" y="6449"/>
                    <a:pt x="5721" y="6682"/>
                  </a:cubicBezTo>
                  <a:cubicBezTo>
                    <a:pt x="5442" y="6812"/>
                    <a:pt x="5144" y="6878"/>
                    <a:pt x="4845" y="6878"/>
                  </a:cubicBezTo>
                  <a:cubicBezTo>
                    <a:pt x="4608" y="6878"/>
                    <a:pt x="4370" y="6836"/>
                    <a:pt x="4142" y="6752"/>
                  </a:cubicBezTo>
                  <a:cubicBezTo>
                    <a:pt x="3620" y="6566"/>
                    <a:pt x="3209" y="6189"/>
                    <a:pt x="2977" y="5689"/>
                  </a:cubicBezTo>
                  <a:cubicBezTo>
                    <a:pt x="2744" y="5185"/>
                    <a:pt x="2715" y="4628"/>
                    <a:pt x="2907" y="4112"/>
                  </a:cubicBezTo>
                  <a:cubicBezTo>
                    <a:pt x="3092" y="3590"/>
                    <a:pt x="3469" y="3178"/>
                    <a:pt x="3975" y="2947"/>
                  </a:cubicBezTo>
                  <a:cubicBezTo>
                    <a:pt x="4246" y="2813"/>
                    <a:pt x="4548" y="2749"/>
                    <a:pt x="4845" y="2749"/>
                  </a:cubicBezTo>
                  <a:close/>
                  <a:moveTo>
                    <a:pt x="4840" y="2620"/>
                  </a:moveTo>
                  <a:cubicBezTo>
                    <a:pt x="4524" y="2620"/>
                    <a:pt x="4209" y="2689"/>
                    <a:pt x="3916" y="2824"/>
                  </a:cubicBezTo>
                  <a:cubicBezTo>
                    <a:pt x="3389" y="3073"/>
                    <a:pt x="2982" y="3515"/>
                    <a:pt x="2784" y="4066"/>
                  </a:cubicBezTo>
                  <a:cubicBezTo>
                    <a:pt x="2583" y="4617"/>
                    <a:pt x="2610" y="5215"/>
                    <a:pt x="2861" y="5742"/>
                  </a:cubicBezTo>
                  <a:cubicBezTo>
                    <a:pt x="3105" y="6270"/>
                    <a:pt x="3545" y="6676"/>
                    <a:pt x="4096" y="6873"/>
                  </a:cubicBezTo>
                  <a:cubicBezTo>
                    <a:pt x="4340" y="6966"/>
                    <a:pt x="4594" y="7006"/>
                    <a:pt x="4845" y="7006"/>
                  </a:cubicBezTo>
                  <a:cubicBezTo>
                    <a:pt x="5164" y="7006"/>
                    <a:pt x="5477" y="6937"/>
                    <a:pt x="5772" y="6797"/>
                  </a:cubicBezTo>
                  <a:cubicBezTo>
                    <a:pt x="6307" y="6554"/>
                    <a:pt x="6706" y="6114"/>
                    <a:pt x="6904" y="5563"/>
                  </a:cubicBezTo>
                  <a:cubicBezTo>
                    <a:pt x="7107" y="5011"/>
                    <a:pt x="7078" y="4414"/>
                    <a:pt x="6834" y="3886"/>
                  </a:cubicBezTo>
                  <a:cubicBezTo>
                    <a:pt x="6585" y="3352"/>
                    <a:pt x="6144" y="2952"/>
                    <a:pt x="5593" y="2755"/>
                  </a:cubicBezTo>
                  <a:cubicBezTo>
                    <a:pt x="5347" y="2664"/>
                    <a:pt x="5093" y="2620"/>
                    <a:pt x="4840" y="2620"/>
                  </a:cubicBezTo>
                  <a:close/>
                  <a:moveTo>
                    <a:pt x="6087" y="128"/>
                  </a:moveTo>
                  <a:cubicBezTo>
                    <a:pt x="6118" y="128"/>
                    <a:pt x="6150" y="133"/>
                    <a:pt x="6179" y="144"/>
                  </a:cubicBezTo>
                  <a:lnTo>
                    <a:pt x="6840" y="382"/>
                  </a:lnTo>
                  <a:cubicBezTo>
                    <a:pt x="6910" y="411"/>
                    <a:pt x="6961" y="457"/>
                    <a:pt x="6990" y="521"/>
                  </a:cubicBezTo>
                  <a:cubicBezTo>
                    <a:pt x="7020" y="586"/>
                    <a:pt x="7025" y="655"/>
                    <a:pt x="6996" y="725"/>
                  </a:cubicBezTo>
                  <a:lnTo>
                    <a:pt x="6671" y="1624"/>
                  </a:lnTo>
                  <a:cubicBezTo>
                    <a:pt x="6660" y="1652"/>
                    <a:pt x="6671" y="1687"/>
                    <a:pt x="6701" y="1705"/>
                  </a:cubicBezTo>
                  <a:cubicBezTo>
                    <a:pt x="7142" y="1960"/>
                    <a:pt x="7512" y="2302"/>
                    <a:pt x="7809" y="2720"/>
                  </a:cubicBezTo>
                  <a:cubicBezTo>
                    <a:pt x="7820" y="2736"/>
                    <a:pt x="7839" y="2746"/>
                    <a:pt x="7860" y="2746"/>
                  </a:cubicBezTo>
                  <a:cubicBezTo>
                    <a:pt x="7870" y="2746"/>
                    <a:pt x="7880" y="2743"/>
                    <a:pt x="7890" y="2738"/>
                  </a:cubicBezTo>
                  <a:lnTo>
                    <a:pt x="8760" y="2331"/>
                  </a:lnTo>
                  <a:cubicBezTo>
                    <a:pt x="8796" y="2315"/>
                    <a:pt x="8834" y="2308"/>
                    <a:pt x="8872" y="2308"/>
                  </a:cubicBezTo>
                  <a:cubicBezTo>
                    <a:pt x="8971" y="2308"/>
                    <a:pt x="9065" y="2362"/>
                    <a:pt x="9108" y="2459"/>
                  </a:cubicBezTo>
                  <a:lnTo>
                    <a:pt x="9410" y="3097"/>
                  </a:lnTo>
                  <a:cubicBezTo>
                    <a:pt x="9439" y="3161"/>
                    <a:pt x="9439" y="3231"/>
                    <a:pt x="9415" y="3300"/>
                  </a:cubicBezTo>
                  <a:cubicBezTo>
                    <a:pt x="9392" y="3364"/>
                    <a:pt x="9346" y="3416"/>
                    <a:pt x="9282" y="3445"/>
                  </a:cubicBezTo>
                  <a:lnTo>
                    <a:pt x="8412" y="3852"/>
                  </a:lnTo>
                  <a:cubicBezTo>
                    <a:pt x="8382" y="3868"/>
                    <a:pt x="8366" y="3898"/>
                    <a:pt x="8377" y="3927"/>
                  </a:cubicBezTo>
                  <a:cubicBezTo>
                    <a:pt x="8505" y="4425"/>
                    <a:pt x="8527" y="4931"/>
                    <a:pt x="8441" y="5435"/>
                  </a:cubicBezTo>
                  <a:cubicBezTo>
                    <a:pt x="8435" y="5464"/>
                    <a:pt x="8452" y="5493"/>
                    <a:pt x="8487" y="5504"/>
                  </a:cubicBezTo>
                  <a:lnTo>
                    <a:pt x="9386" y="5829"/>
                  </a:lnTo>
                  <a:cubicBezTo>
                    <a:pt x="9450" y="5852"/>
                    <a:pt x="9509" y="5905"/>
                    <a:pt x="9537" y="5968"/>
                  </a:cubicBezTo>
                  <a:cubicBezTo>
                    <a:pt x="9566" y="6032"/>
                    <a:pt x="9566" y="6101"/>
                    <a:pt x="9544" y="6165"/>
                  </a:cubicBezTo>
                  <a:lnTo>
                    <a:pt x="9305" y="6832"/>
                  </a:lnTo>
                  <a:cubicBezTo>
                    <a:pt x="9264" y="6938"/>
                    <a:pt x="9161" y="7004"/>
                    <a:pt x="9053" y="7004"/>
                  </a:cubicBezTo>
                  <a:cubicBezTo>
                    <a:pt x="9025" y="7004"/>
                    <a:pt x="8996" y="6999"/>
                    <a:pt x="8969" y="6990"/>
                  </a:cubicBezTo>
                  <a:lnTo>
                    <a:pt x="8064" y="6658"/>
                  </a:lnTo>
                  <a:cubicBezTo>
                    <a:pt x="8056" y="6655"/>
                    <a:pt x="8048" y="6654"/>
                    <a:pt x="8041" y="6654"/>
                  </a:cubicBezTo>
                  <a:cubicBezTo>
                    <a:pt x="8018" y="6654"/>
                    <a:pt x="7997" y="6666"/>
                    <a:pt x="7988" y="6687"/>
                  </a:cubicBezTo>
                  <a:cubicBezTo>
                    <a:pt x="7727" y="7129"/>
                    <a:pt x="7386" y="7499"/>
                    <a:pt x="6974" y="7801"/>
                  </a:cubicBezTo>
                  <a:cubicBezTo>
                    <a:pt x="6944" y="7819"/>
                    <a:pt x="6939" y="7847"/>
                    <a:pt x="6950" y="7876"/>
                  </a:cubicBezTo>
                  <a:lnTo>
                    <a:pt x="7356" y="8747"/>
                  </a:lnTo>
                  <a:cubicBezTo>
                    <a:pt x="7386" y="8811"/>
                    <a:pt x="7391" y="8880"/>
                    <a:pt x="7368" y="8950"/>
                  </a:cubicBezTo>
                  <a:cubicBezTo>
                    <a:pt x="7338" y="9014"/>
                    <a:pt x="7292" y="9065"/>
                    <a:pt x="7228" y="9100"/>
                  </a:cubicBezTo>
                  <a:lnTo>
                    <a:pt x="6591" y="9397"/>
                  </a:lnTo>
                  <a:cubicBezTo>
                    <a:pt x="6556" y="9413"/>
                    <a:pt x="6519" y="9422"/>
                    <a:pt x="6482" y="9422"/>
                  </a:cubicBezTo>
                  <a:cubicBezTo>
                    <a:pt x="6451" y="9422"/>
                    <a:pt x="6419" y="9416"/>
                    <a:pt x="6387" y="9402"/>
                  </a:cubicBezTo>
                  <a:cubicBezTo>
                    <a:pt x="6323" y="9379"/>
                    <a:pt x="6272" y="9333"/>
                    <a:pt x="6243" y="9269"/>
                  </a:cubicBezTo>
                  <a:lnTo>
                    <a:pt x="5836" y="8398"/>
                  </a:lnTo>
                  <a:cubicBezTo>
                    <a:pt x="5827" y="8374"/>
                    <a:pt x="5801" y="8362"/>
                    <a:pt x="5776" y="8362"/>
                  </a:cubicBezTo>
                  <a:cubicBezTo>
                    <a:pt x="5771" y="8362"/>
                    <a:pt x="5766" y="8363"/>
                    <a:pt x="5761" y="8364"/>
                  </a:cubicBezTo>
                  <a:cubicBezTo>
                    <a:pt x="5460" y="8442"/>
                    <a:pt x="5154" y="8481"/>
                    <a:pt x="4847" y="8481"/>
                  </a:cubicBezTo>
                  <a:cubicBezTo>
                    <a:pt x="4651" y="8481"/>
                    <a:pt x="4455" y="8465"/>
                    <a:pt x="4259" y="8433"/>
                  </a:cubicBezTo>
                  <a:cubicBezTo>
                    <a:pt x="4255" y="8433"/>
                    <a:pt x="4250" y="8432"/>
                    <a:pt x="4246" y="8432"/>
                  </a:cubicBezTo>
                  <a:cubicBezTo>
                    <a:pt x="4217" y="8432"/>
                    <a:pt x="4193" y="8449"/>
                    <a:pt x="4184" y="8474"/>
                  </a:cubicBezTo>
                  <a:lnTo>
                    <a:pt x="3858" y="9373"/>
                  </a:lnTo>
                  <a:cubicBezTo>
                    <a:pt x="3818" y="9481"/>
                    <a:pt x="3717" y="9547"/>
                    <a:pt x="3612" y="9547"/>
                  </a:cubicBezTo>
                  <a:cubicBezTo>
                    <a:pt x="3582" y="9547"/>
                    <a:pt x="3552" y="9542"/>
                    <a:pt x="3522" y="9530"/>
                  </a:cubicBezTo>
                  <a:lnTo>
                    <a:pt x="2861" y="9292"/>
                  </a:lnTo>
                  <a:cubicBezTo>
                    <a:pt x="2722" y="9246"/>
                    <a:pt x="2652" y="9089"/>
                    <a:pt x="2704" y="8955"/>
                  </a:cubicBezTo>
                  <a:lnTo>
                    <a:pt x="3028" y="8050"/>
                  </a:lnTo>
                  <a:cubicBezTo>
                    <a:pt x="3041" y="8021"/>
                    <a:pt x="3028" y="7993"/>
                    <a:pt x="3000" y="7975"/>
                  </a:cubicBezTo>
                  <a:cubicBezTo>
                    <a:pt x="2559" y="7715"/>
                    <a:pt x="2187" y="7372"/>
                    <a:pt x="1892" y="6960"/>
                  </a:cubicBezTo>
                  <a:cubicBezTo>
                    <a:pt x="1880" y="6942"/>
                    <a:pt x="1857" y="6931"/>
                    <a:pt x="1839" y="6931"/>
                  </a:cubicBezTo>
                  <a:cubicBezTo>
                    <a:pt x="1828" y="6931"/>
                    <a:pt x="1817" y="6937"/>
                    <a:pt x="1810" y="6937"/>
                  </a:cubicBezTo>
                  <a:lnTo>
                    <a:pt x="940" y="7343"/>
                  </a:lnTo>
                  <a:cubicBezTo>
                    <a:pt x="904" y="7360"/>
                    <a:pt x="865" y="7369"/>
                    <a:pt x="825" y="7369"/>
                  </a:cubicBezTo>
                  <a:cubicBezTo>
                    <a:pt x="797" y="7369"/>
                    <a:pt x="767" y="7364"/>
                    <a:pt x="738" y="7354"/>
                  </a:cubicBezTo>
                  <a:cubicBezTo>
                    <a:pt x="674" y="7332"/>
                    <a:pt x="621" y="7279"/>
                    <a:pt x="592" y="7215"/>
                  </a:cubicBezTo>
                  <a:lnTo>
                    <a:pt x="291" y="6578"/>
                  </a:lnTo>
                  <a:cubicBezTo>
                    <a:pt x="262" y="6513"/>
                    <a:pt x="262" y="6444"/>
                    <a:pt x="285" y="6380"/>
                  </a:cubicBezTo>
                  <a:cubicBezTo>
                    <a:pt x="308" y="6310"/>
                    <a:pt x="355" y="6259"/>
                    <a:pt x="418" y="6229"/>
                  </a:cubicBezTo>
                  <a:lnTo>
                    <a:pt x="1288" y="5823"/>
                  </a:lnTo>
                  <a:cubicBezTo>
                    <a:pt x="1317" y="5812"/>
                    <a:pt x="1335" y="5777"/>
                    <a:pt x="1323" y="5748"/>
                  </a:cubicBezTo>
                  <a:cubicBezTo>
                    <a:pt x="1196" y="5255"/>
                    <a:pt x="1172" y="4750"/>
                    <a:pt x="1260" y="4246"/>
                  </a:cubicBezTo>
                  <a:cubicBezTo>
                    <a:pt x="1266" y="4216"/>
                    <a:pt x="1242" y="4182"/>
                    <a:pt x="1213" y="4176"/>
                  </a:cubicBezTo>
                  <a:lnTo>
                    <a:pt x="313" y="3845"/>
                  </a:lnTo>
                  <a:cubicBezTo>
                    <a:pt x="251" y="3822"/>
                    <a:pt x="192" y="3775"/>
                    <a:pt x="163" y="3712"/>
                  </a:cubicBezTo>
                  <a:cubicBezTo>
                    <a:pt x="134" y="3648"/>
                    <a:pt x="134" y="3573"/>
                    <a:pt x="157" y="3509"/>
                  </a:cubicBezTo>
                  <a:lnTo>
                    <a:pt x="395" y="2848"/>
                  </a:lnTo>
                  <a:cubicBezTo>
                    <a:pt x="418" y="2784"/>
                    <a:pt x="471" y="2725"/>
                    <a:pt x="535" y="2696"/>
                  </a:cubicBezTo>
                  <a:cubicBezTo>
                    <a:pt x="568" y="2681"/>
                    <a:pt x="604" y="2674"/>
                    <a:pt x="639" y="2674"/>
                  </a:cubicBezTo>
                  <a:cubicBezTo>
                    <a:pt x="670" y="2674"/>
                    <a:pt x="701" y="2680"/>
                    <a:pt x="731" y="2691"/>
                  </a:cubicBezTo>
                  <a:lnTo>
                    <a:pt x="1636" y="3016"/>
                  </a:lnTo>
                  <a:cubicBezTo>
                    <a:pt x="1643" y="3019"/>
                    <a:pt x="1651" y="3021"/>
                    <a:pt x="1659" y="3021"/>
                  </a:cubicBezTo>
                  <a:cubicBezTo>
                    <a:pt x="1682" y="3021"/>
                    <a:pt x="1703" y="3009"/>
                    <a:pt x="1712" y="2987"/>
                  </a:cubicBezTo>
                  <a:cubicBezTo>
                    <a:pt x="1973" y="2551"/>
                    <a:pt x="2315" y="2174"/>
                    <a:pt x="2727" y="1879"/>
                  </a:cubicBezTo>
                  <a:cubicBezTo>
                    <a:pt x="2757" y="1861"/>
                    <a:pt x="2762" y="1826"/>
                    <a:pt x="2750" y="1798"/>
                  </a:cubicBezTo>
                  <a:lnTo>
                    <a:pt x="2345" y="928"/>
                  </a:lnTo>
                  <a:cubicBezTo>
                    <a:pt x="2315" y="864"/>
                    <a:pt x="2310" y="794"/>
                    <a:pt x="2332" y="730"/>
                  </a:cubicBezTo>
                  <a:cubicBezTo>
                    <a:pt x="2361" y="661"/>
                    <a:pt x="2409" y="608"/>
                    <a:pt x="2471" y="580"/>
                  </a:cubicBezTo>
                  <a:lnTo>
                    <a:pt x="3110" y="283"/>
                  </a:lnTo>
                  <a:cubicBezTo>
                    <a:pt x="3145" y="264"/>
                    <a:pt x="3182" y="256"/>
                    <a:pt x="3218" y="256"/>
                  </a:cubicBezTo>
                  <a:cubicBezTo>
                    <a:pt x="3248" y="256"/>
                    <a:pt x="3278" y="262"/>
                    <a:pt x="3307" y="272"/>
                  </a:cubicBezTo>
                  <a:cubicBezTo>
                    <a:pt x="3376" y="295"/>
                    <a:pt x="3429" y="347"/>
                    <a:pt x="3458" y="406"/>
                  </a:cubicBezTo>
                  <a:lnTo>
                    <a:pt x="3863" y="1276"/>
                  </a:lnTo>
                  <a:cubicBezTo>
                    <a:pt x="3873" y="1298"/>
                    <a:pt x="3897" y="1314"/>
                    <a:pt x="3922" y="1314"/>
                  </a:cubicBezTo>
                  <a:cubicBezTo>
                    <a:pt x="3928" y="1314"/>
                    <a:pt x="3934" y="1313"/>
                    <a:pt x="3940" y="1311"/>
                  </a:cubicBezTo>
                  <a:cubicBezTo>
                    <a:pt x="4236" y="1234"/>
                    <a:pt x="4537" y="1195"/>
                    <a:pt x="4839" y="1195"/>
                  </a:cubicBezTo>
                  <a:cubicBezTo>
                    <a:pt x="5039" y="1195"/>
                    <a:pt x="5241" y="1212"/>
                    <a:pt x="5442" y="1247"/>
                  </a:cubicBezTo>
                  <a:cubicBezTo>
                    <a:pt x="5446" y="1247"/>
                    <a:pt x="5451" y="1248"/>
                    <a:pt x="5455" y="1248"/>
                  </a:cubicBezTo>
                  <a:cubicBezTo>
                    <a:pt x="5484" y="1248"/>
                    <a:pt x="5508" y="1231"/>
                    <a:pt x="5517" y="1206"/>
                  </a:cubicBezTo>
                  <a:lnTo>
                    <a:pt x="5842" y="302"/>
                  </a:lnTo>
                  <a:cubicBezTo>
                    <a:pt x="5865" y="237"/>
                    <a:pt x="5917" y="185"/>
                    <a:pt x="5975" y="155"/>
                  </a:cubicBezTo>
                  <a:cubicBezTo>
                    <a:pt x="6010" y="136"/>
                    <a:pt x="6049" y="128"/>
                    <a:pt x="6087" y="128"/>
                  </a:cubicBezTo>
                  <a:close/>
                  <a:moveTo>
                    <a:pt x="6089" y="0"/>
                  </a:moveTo>
                  <a:cubicBezTo>
                    <a:pt x="6031" y="0"/>
                    <a:pt x="5975" y="12"/>
                    <a:pt x="5924" y="34"/>
                  </a:cubicBezTo>
                  <a:cubicBezTo>
                    <a:pt x="5831" y="80"/>
                    <a:pt x="5755" y="162"/>
                    <a:pt x="5721" y="260"/>
                  </a:cubicBezTo>
                  <a:lnTo>
                    <a:pt x="5413" y="1108"/>
                  </a:lnTo>
                  <a:cubicBezTo>
                    <a:pt x="5222" y="1080"/>
                    <a:pt x="5032" y="1066"/>
                    <a:pt x="4842" y="1066"/>
                  </a:cubicBezTo>
                  <a:cubicBezTo>
                    <a:pt x="4546" y="1066"/>
                    <a:pt x="4250" y="1100"/>
                    <a:pt x="3957" y="1172"/>
                  </a:cubicBezTo>
                  <a:lnTo>
                    <a:pt x="3574" y="353"/>
                  </a:lnTo>
                  <a:cubicBezTo>
                    <a:pt x="3533" y="260"/>
                    <a:pt x="3453" y="185"/>
                    <a:pt x="3354" y="150"/>
                  </a:cubicBezTo>
                  <a:cubicBezTo>
                    <a:pt x="3310" y="134"/>
                    <a:pt x="3266" y="127"/>
                    <a:pt x="3221" y="127"/>
                  </a:cubicBezTo>
                  <a:cubicBezTo>
                    <a:pt x="3164" y="127"/>
                    <a:pt x="3107" y="139"/>
                    <a:pt x="3052" y="162"/>
                  </a:cubicBezTo>
                  <a:lnTo>
                    <a:pt x="2414" y="463"/>
                  </a:lnTo>
                  <a:cubicBezTo>
                    <a:pt x="2321" y="503"/>
                    <a:pt x="2251" y="586"/>
                    <a:pt x="2211" y="684"/>
                  </a:cubicBezTo>
                  <a:cubicBezTo>
                    <a:pt x="2176" y="782"/>
                    <a:pt x="2182" y="886"/>
                    <a:pt x="2228" y="985"/>
                  </a:cubicBezTo>
                  <a:lnTo>
                    <a:pt x="2610" y="1804"/>
                  </a:lnTo>
                  <a:cubicBezTo>
                    <a:pt x="2216" y="2093"/>
                    <a:pt x="1887" y="2459"/>
                    <a:pt x="1630" y="2877"/>
                  </a:cubicBezTo>
                  <a:lnTo>
                    <a:pt x="778" y="2569"/>
                  </a:lnTo>
                  <a:cubicBezTo>
                    <a:pt x="732" y="2553"/>
                    <a:pt x="685" y="2545"/>
                    <a:pt x="638" y="2545"/>
                  </a:cubicBezTo>
                  <a:cubicBezTo>
                    <a:pt x="584" y="2545"/>
                    <a:pt x="529" y="2556"/>
                    <a:pt x="476" y="2581"/>
                  </a:cubicBezTo>
                  <a:cubicBezTo>
                    <a:pt x="383" y="2626"/>
                    <a:pt x="308" y="2703"/>
                    <a:pt x="273" y="2800"/>
                  </a:cubicBezTo>
                  <a:lnTo>
                    <a:pt x="35" y="3462"/>
                  </a:lnTo>
                  <a:cubicBezTo>
                    <a:pt x="0" y="3561"/>
                    <a:pt x="0" y="3671"/>
                    <a:pt x="47" y="3764"/>
                  </a:cubicBezTo>
                  <a:cubicBezTo>
                    <a:pt x="93" y="3863"/>
                    <a:pt x="169" y="3932"/>
                    <a:pt x="267" y="3967"/>
                  </a:cubicBezTo>
                  <a:lnTo>
                    <a:pt x="1121" y="4280"/>
                  </a:lnTo>
                  <a:cubicBezTo>
                    <a:pt x="1044" y="4762"/>
                    <a:pt x="1068" y="5249"/>
                    <a:pt x="1183" y="5731"/>
                  </a:cubicBezTo>
                  <a:lnTo>
                    <a:pt x="366" y="6114"/>
                  </a:lnTo>
                  <a:cubicBezTo>
                    <a:pt x="267" y="6160"/>
                    <a:pt x="198" y="6235"/>
                    <a:pt x="163" y="6334"/>
                  </a:cubicBezTo>
                  <a:cubicBezTo>
                    <a:pt x="128" y="6433"/>
                    <a:pt x="128" y="6543"/>
                    <a:pt x="174" y="6636"/>
                  </a:cubicBezTo>
                  <a:lnTo>
                    <a:pt x="471" y="7274"/>
                  </a:lnTo>
                  <a:cubicBezTo>
                    <a:pt x="517" y="7367"/>
                    <a:pt x="599" y="7442"/>
                    <a:pt x="696" y="7477"/>
                  </a:cubicBezTo>
                  <a:cubicBezTo>
                    <a:pt x="740" y="7492"/>
                    <a:pt x="784" y="7500"/>
                    <a:pt x="829" y="7500"/>
                  </a:cubicBezTo>
                  <a:cubicBezTo>
                    <a:pt x="886" y="7500"/>
                    <a:pt x="943" y="7488"/>
                    <a:pt x="998" y="7464"/>
                  </a:cubicBezTo>
                  <a:lnTo>
                    <a:pt x="1817" y="7076"/>
                  </a:lnTo>
                  <a:cubicBezTo>
                    <a:pt x="2106" y="7477"/>
                    <a:pt x="2466" y="7801"/>
                    <a:pt x="2889" y="8056"/>
                  </a:cubicBezTo>
                  <a:lnTo>
                    <a:pt x="2576" y="8909"/>
                  </a:lnTo>
                  <a:cubicBezTo>
                    <a:pt x="2506" y="9113"/>
                    <a:pt x="2610" y="9338"/>
                    <a:pt x="2814" y="9413"/>
                  </a:cubicBezTo>
                  <a:lnTo>
                    <a:pt x="3475" y="9657"/>
                  </a:lnTo>
                  <a:cubicBezTo>
                    <a:pt x="3522" y="9670"/>
                    <a:pt x="3568" y="9681"/>
                    <a:pt x="3609" y="9681"/>
                  </a:cubicBezTo>
                  <a:cubicBezTo>
                    <a:pt x="3772" y="9681"/>
                    <a:pt x="3922" y="9576"/>
                    <a:pt x="3980" y="9420"/>
                  </a:cubicBezTo>
                  <a:lnTo>
                    <a:pt x="4288" y="8567"/>
                  </a:lnTo>
                  <a:cubicBezTo>
                    <a:pt x="4477" y="8596"/>
                    <a:pt x="4666" y="8611"/>
                    <a:pt x="4854" y="8611"/>
                  </a:cubicBezTo>
                  <a:cubicBezTo>
                    <a:pt x="5151" y="8611"/>
                    <a:pt x="5447" y="8574"/>
                    <a:pt x="5737" y="8503"/>
                  </a:cubicBezTo>
                  <a:lnTo>
                    <a:pt x="6126" y="9327"/>
                  </a:lnTo>
                  <a:cubicBezTo>
                    <a:pt x="6167" y="9420"/>
                    <a:pt x="6248" y="9490"/>
                    <a:pt x="6347" y="9525"/>
                  </a:cubicBezTo>
                  <a:cubicBezTo>
                    <a:pt x="6391" y="9543"/>
                    <a:pt x="6437" y="9552"/>
                    <a:pt x="6482" y="9552"/>
                  </a:cubicBezTo>
                  <a:cubicBezTo>
                    <a:pt x="6538" y="9552"/>
                    <a:pt x="6594" y="9538"/>
                    <a:pt x="6648" y="9512"/>
                  </a:cubicBezTo>
                  <a:lnTo>
                    <a:pt x="7287" y="9217"/>
                  </a:lnTo>
                  <a:cubicBezTo>
                    <a:pt x="7379" y="9170"/>
                    <a:pt x="7448" y="9095"/>
                    <a:pt x="7490" y="8996"/>
                  </a:cubicBezTo>
                  <a:cubicBezTo>
                    <a:pt x="7525" y="8898"/>
                    <a:pt x="7518" y="8787"/>
                    <a:pt x="7472" y="8695"/>
                  </a:cubicBezTo>
                  <a:lnTo>
                    <a:pt x="7089" y="7871"/>
                  </a:lnTo>
                  <a:cubicBezTo>
                    <a:pt x="7483" y="7581"/>
                    <a:pt x="7814" y="7221"/>
                    <a:pt x="8069" y="6797"/>
                  </a:cubicBezTo>
                  <a:lnTo>
                    <a:pt x="8923" y="7111"/>
                  </a:lnTo>
                  <a:cubicBezTo>
                    <a:pt x="8965" y="7125"/>
                    <a:pt x="9009" y="7132"/>
                    <a:pt x="9052" y="7132"/>
                  </a:cubicBezTo>
                  <a:cubicBezTo>
                    <a:pt x="9214" y="7132"/>
                    <a:pt x="9367" y="7033"/>
                    <a:pt x="9427" y="6873"/>
                  </a:cubicBezTo>
                  <a:lnTo>
                    <a:pt x="9665" y="6211"/>
                  </a:lnTo>
                  <a:cubicBezTo>
                    <a:pt x="9699" y="6114"/>
                    <a:pt x="9699" y="6009"/>
                    <a:pt x="9654" y="5911"/>
                  </a:cubicBezTo>
                  <a:cubicBezTo>
                    <a:pt x="9606" y="5817"/>
                    <a:pt x="9531" y="5742"/>
                    <a:pt x="9432" y="5707"/>
                  </a:cubicBezTo>
                  <a:lnTo>
                    <a:pt x="8580" y="5400"/>
                  </a:lnTo>
                  <a:cubicBezTo>
                    <a:pt x="8655" y="4912"/>
                    <a:pt x="8632" y="4425"/>
                    <a:pt x="8516" y="3949"/>
                  </a:cubicBezTo>
                  <a:lnTo>
                    <a:pt x="9335" y="3566"/>
                  </a:lnTo>
                  <a:cubicBezTo>
                    <a:pt x="9432" y="3520"/>
                    <a:pt x="9502" y="3440"/>
                    <a:pt x="9537" y="3341"/>
                  </a:cubicBezTo>
                  <a:cubicBezTo>
                    <a:pt x="9571" y="3242"/>
                    <a:pt x="9571" y="3137"/>
                    <a:pt x="9525" y="3044"/>
                  </a:cubicBezTo>
                  <a:lnTo>
                    <a:pt x="9230" y="2407"/>
                  </a:lnTo>
                  <a:cubicBezTo>
                    <a:pt x="9163" y="2263"/>
                    <a:pt x="9019" y="2178"/>
                    <a:pt x="8869" y="2178"/>
                  </a:cubicBezTo>
                  <a:cubicBezTo>
                    <a:pt x="8813" y="2178"/>
                    <a:pt x="8755" y="2190"/>
                    <a:pt x="8701" y="2216"/>
                  </a:cubicBezTo>
                  <a:lnTo>
                    <a:pt x="7884" y="2599"/>
                  </a:lnTo>
                  <a:cubicBezTo>
                    <a:pt x="7594" y="2203"/>
                    <a:pt x="7234" y="1873"/>
                    <a:pt x="6811" y="1617"/>
                  </a:cubicBezTo>
                  <a:lnTo>
                    <a:pt x="7118" y="765"/>
                  </a:lnTo>
                  <a:cubicBezTo>
                    <a:pt x="7159" y="666"/>
                    <a:pt x="7153" y="562"/>
                    <a:pt x="7107" y="463"/>
                  </a:cubicBezTo>
                  <a:cubicBezTo>
                    <a:pt x="7060" y="371"/>
                    <a:pt x="6985" y="302"/>
                    <a:pt x="6886" y="260"/>
                  </a:cubicBezTo>
                  <a:lnTo>
                    <a:pt x="6225" y="23"/>
                  </a:lnTo>
                  <a:cubicBezTo>
                    <a:pt x="6181" y="8"/>
                    <a:pt x="6134" y="0"/>
                    <a:pt x="6089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643794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/>
          <p:nvPr/>
        </p:nvSpPr>
        <p:spPr>
          <a:xfrm>
            <a:off x="-33000" y="-30900"/>
            <a:ext cx="9210000" cy="5205300"/>
          </a:xfrm>
          <a:prstGeom prst="rect">
            <a:avLst/>
          </a:prstGeom>
          <a:solidFill>
            <a:srgbClr val="FFFFFF">
              <a:alpha val="37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14"/>
          <p:cNvSpPr txBox="1">
            <a:spLocks noGrp="1"/>
          </p:cNvSpPr>
          <p:nvPr>
            <p:ph type="title"/>
          </p:nvPr>
        </p:nvSpPr>
        <p:spPr>
          <a:xfrm>
            <a:off x="2313750" y="2121530"/>
            <a:ext cx="45165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14"/>
          <p:cNvSpPr txBox="1">
            <a:spLocks noGrp="1"/>
          </p:cNvSpPr>
          <p:nvPr>
            <p:ph type="subTitle" idx="1"/>
          </p:nvPr>
        </p:nvSpPr>
        <p:spPr>
          <a:xfrm>
            <a:off x="2578350" y="2955477"/>
            <a:ext cx="3987300" cy="62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1380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571500" y="2789025"/>
            <a:ext cx="4648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000"/>
              <a:buNone/>
              <a:defRPr sz="40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 idx="2" hasCustomPrompt="1"/>
          </p:nvPr>
        </p:nvSpPr>
        <p:spPr>
          <a:xfrm>
            <a:off x="1966950" y="1914525"/>
            <a:ext cx="1857300" cy="9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4" name="Google Shape;24;p3"/>
          <p:cNvSpPr txBox="1">
            <a:spLocks noGrp="1"/>
          </p:cNvSpPr>
          <p:nvPr>
            <p:ph type="subTitle" idx="1"/>
          </p:nvPr>
        </p:nvSpPr>
        <p:spPr>
          <a:xfrm>
            <a:off x="766800" y="3457575"/>
            <a:ext cx="42576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3"/>
          <p:cNvSpPr/>
          <p:nvPr/>
        </p:nvSpPr>
        <p:spPr>
          <a:xfrm rot="-5400000" flipH="1">
            <a:off x="5009861" y="1047457"/>
            <a:ext cx="5172071" cy="3096207"/>
          </a:xfrm>
          <a:custGeom>
            <a:avLst/>
            <a:gdLst/>
            <a:ahLst/>
            <a:cxnLst/>
            <a:rect l="l" t="t" r="r" b="b"/>
            <a:pathLst>
              <a:path w="19801" h="11253" extrusionOk="0">
                <a:moveTo>
                  <a:pt x="1481" y="0"/>
                </a:moveTo>
                <a:cubicBezTo>
                  <a:pt x="960" y="0"/>
                  <a:pt x="439" y="136"/>
                  <a:pt x="0" y="405"/>
                </a:cubicBezTo>
                <a:lnTo>
                  <a:pt x="0" y="11252"/>
                </a:lnTo>
                <a:lnTo>
                  <a:pt x="19800" y="11252"/>
                </a:lnTo>
                <a:cubicBezTo>
                  <a:pt x="19765" y="10597"/>
                  <a:pt x="19622" y="9966"/>
                  <a:pt x="19384" y="9335"/>
                </a:cubicBezTo>
                <a:cubicBezTo>
                  <a:pt x="19026" y="8395"/>
                  <a:pt x="18360" y="7525"/>
                  <a:pt x="17407" y="7228"/>
                </a:cubicBezTo>
                <a:cubicBezTo>
                  <a:pt x="17055" y="7121"/>
                  <a:pt x="16683" y="7097"/>
                  <a:pt x="16307" y="7097"/>
                </a:cubicBezTo>
                <a:cubicBezTo>
                  <a:pt x="16003" y="7097"/>
                  <a:pt x="15697" y="7113"/>
                  <a:pt x="15397" y="7113"/>
                </a:cubicBezTo>
                <a:cubicBezTo>
                  <a:pt x="14826" y="7113"/>
                  <a:pt x="14277" y="7056"/>
                  <a:pt x="13812" y="6728"/>
                </a:cubicBezTo>
                <a:cubicBezTo>
                  <a:pt x="12657" y="5918"/>
                  <a:pt x="12895" y="3989"/>
                  <a:pt x="11811" y="3072"/>
                </a:cubicBezTo>
                <a:cubicBezTo>
                  <a:pt x="11427" y="2752"/>
                  <a:pt x="10968" y="2623"/>
                  <a:pt x="10484" y="2623"/>
                </a:cubicBezTo>
                <a:cubicBezTo>
                  <a:pt x="9692" y="2623"/>
                  <a:pt x="8834" y="2968"/>
                  <a:pt x="8132" y="3382"/>
                </a:cubicBezTo>
                <a:cubicBezTo>
                  <a:pt x="7700" y="3645"/>
                  <a:pt x="7222" y="3946"/>
                  <a:pt x="6722" y="3946"/>
                </a:cubicBezTo>
                <a:cubicBezTo>
                  <a:pt x="6657" y="3946"/>
                  <a:pt x="6591" y="3941"/>
                  <a:pt x="6525" y="3930"/>
                </a:cubicBezTo>
                <a:cubicBezTo>
                  <a:pt x="6275" y="3906"/>
                  <a:pt x="6049" y="3775"/>
                  <a:pt x="5846" y="3632"/>
                </a:cubicBezTo>
                <a:cubicBezTo>
                  <a:pt x="5453" y="3382"/>
                  <a:pt x="5096" y="3061"/>
                  <a:pt x="4798" y="2680"/>
                </a:cubicBezTo>
                <a:cubicBezTo>
                  <a:pt x="4263" y="2025"/>
                  <a:pt x="3929" y="1215"/>
                  <a:pt x="3286" y="644"/>
                </a:cubicBezTo>
                <a:cubicBezTo>
                  <a:pt x="2790" y="213"/>
                  <a:pt x="2135" y="0"/>
                  <a:pt x="14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3"/>
          <p:cNvSpPr/>
          <p:nvPr/>
        </p:nvSpPr>
        <p:spPr>
          <a:xfrm>
            <a:off x="2324100" y="6600"/>
            <a:ext cx="6819887" cy="2198409"/>
          </a:xfrm>
          <a:custGeom>
            <a:avLst/>
            <a:gdLst/>
            <a:ahLst/>
            <a:cxnLst/>
            <a:rect l="l" t="t" r="r" b="b"/>
            <a:pathLst>
              <a:path w="16110" h="7990" extrusionOk="0">
                <a:moveTo>
                  <a:pt x="0" y="0"/>
                </a:moveTo>
                <a:cubicBezTo>
                  <a:pt x="60" y="631"/>
                  <a:pt x="191" y="1262"/>
                  <a:pt x="405" y="1869"/>
                </a:cubicBezTo>
                <a:cubicBezTo>
                  <a:pt x="643" y="2596"/>
                  <a:pt x="1084" y="3370"/>
                  <a:pt x="1846" y="3489"/>
                </a:cubicBezTo>
                <a:cubicBezTo>
                  <a:pt x="1906" y="3497"/>
                  <a:pt x="1966" y="3502"/>
                  <a:pt x="2025" y="3502"/>
                </a:cubicBezTo>
                <a:cubicBezTo>
                  <a:pt x="2608" y="3502"/>
                  <a:pt x="3136" y="3099"/>
                  <a:pt x="3644" y="2774"/>
                </a:cubicBezTo>
                <a:cubicBezTo>
                  <a:pt x="4003" y="2545"/>
                  <a:pt x="4450" y="2355"/>
                  <a:pt x="4859" y="2355"/>
                </a:cubicBezTo>
                <a:cubicBezTo>
                  <a:pt x="5088" y="2355"/>
                  <a:pt x="5306" y="2415"/>
                  <a:pt x="5489" y="2560"/>
                </a:cubicBezTo>
                <a:cubicBezTo>
                  <a:pt x="5763" y="2762"/>
                  <a:pt x="5894" y="3108"/>
                  <a:pt x="5989" y="3429"/>
                </a:cubicBezTo>
                <a:cubicBezTo>
                  <a:pt x="6239" y="4298"/>
                  <a:pt x="6370" y="5215"/>
                  <a:pt x="6823" y="6013"/>
                </a:cubicBezTo>
                <a:cubicBezTo>
                  <a:pt x="7213" y="6709"/>
                  <a:pt x="7940" y="7293"/>
                  <a:pt x="8721" y="7293"/>
                </a:cubicBezTo>
                <a:cubicBezTo>
                  <a:pt x="8822" y="7293"/>
                  <a:pt x="8924" y="7283"/>
                  <a:pt x="9025" y="7263"/>
                </a:cubicBezTo>
                <a:cubicBezTo>
                  <a:pt x="10156" y="7037"/>
                  <a:pt x="10752" y="5608"/>
                  <a:pt x="11895" y="5429"/>
                </a:cubicBezTo>
                <a:cubicBezTo>
                  <a:pt x="11976" y="5416"/>
                  <a:pt x="12057" y="5409"/>
                  <a:pt x="12137" y="5409"/>
                </a:cubicBezTo>
                <a:cubicBezTo>
                  <a:pt x="12833" y="5409"/>
                  <a:pt x="13488" y="5893"/>
                  <a:pt x="13990" y="6406"/>
                </a:cubicBezTo>
                <a:cubicBezTo>
                  <a:pt x="14562" y="6977"/>
                  <a:pt x="15098" y="7644"/>
                  <a:pt x="15848" y="7918"/>
                </a:cubicBezTo>
                <a:cubicBezTo>
                  <a:pt x="15943" y="7942"/>
                  <a:pt x="16014" y="7977"/>
                  <a:pt x="16110" y="7989"/>
                </a:cubicBezTo>
                <a:lnTo>
                  <a:pt x="1611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" name="Google Shape;27;p3"/>
          <p:cNvGrpSpPr/>
          <p:nvPr/>
        </p:nvGrpSpPr>
        <p:grpSpPr>
          <a:xfrm>
            <a:off x="6386767" y="3067917"/>
            <a:ext cx="1849814" cy="1735871"/>
            <a:chOff x="6386767" y="3067917"/>
            <a:chExt cx="1849814" cy="1735871"/>
          </a:xfrm>
        </p:grpSpPr>
        <p:grpSp>
          <p:nvGrpSpPr>
            <p:cNvPr id="28" name="Google Shape;28;p3"/>
            <p:cNvGrpSpPr/>
            <p:nvPr/>
          </p:nvGrpSpPr>
          <p:grpSpPr>
            <a:xfrm>
              <a:off x="6386767" y="3067917"/>
              <a:ext cx="1849814" cy="1035608"/>
              <a:chOff x="719992" y="3511592"/>
              <a:chExt cx="1849814" cy="1035608"/>
            </a:xfrm>
          </p:grpSpPr>
          <p:grpSp>
            <p:nvGrpSpPr>
              <p:cNvPr id="29" name="Google Shape;29;p3"/>
              <p:cNvGrpSpPr/>
              <p:nvPr/>
            </p:nvGrpSpPr>
            <p:grpSpPr>
              <a:xfrm>
                <a:off x="719992" y="3511592"/>
                <a:ext cx="1849814" cy="1011925"/>
                <a:chOff x="719992" y="3511592"/>
                <a:chExt cx="1849814" cy="1011925"/>
              </a:xfrm>
            </p:grpSpPr>
            <p:sp>
              <p:nvSpPr>
                <p:cNvPr id="30" name="Google Shape;30;p3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31;p3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32;p3"/>
                <p:cNvSpPr/>
                <p:nvPr/>
              </p:nvSpPr>
              <p:spPr>
                <a:xfrm rot="5400000">
                  <a:off x="2381549" y="4335259"/>
                  <a:ext cx="173801" cy="20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3" name="Google Shape;33;p3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" name="Google Shape;34;p3"/>
            <p:cNvSpPr/>
            <p:nvPr/>
          </p:nvSpPr>
          <p:spPr>
            <a:xfrm rot="6936536">
              <a:off x="6673802" y="4580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1108650" y="1381125"/>
            <a:ext cx="6926700" cy="318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85D"/>
              </a:buClr>
              <a:buSzPts val="1200"/>
              <a:buChar char="●"/>
              <a:defRPr sz="1200">
                <a:solidFill>
                  <a:srgbClr val="00385D"/>
                </a:solidFill>
              </a:defRPr>
            </a:lvl1pPr>
            <a:lvl2pPr marL="914400" lvl="1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○"/>
              <a:defRPr sz="1200">
                <a:solidFill>
                  <a:srgbClr val="00385D"/>
                </a:solidFill>
              </a:defRPr>
            </a:lvl2pPr>
            <a:lvl3pPr marL="1371600" lvl="2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Char char="■"/>
              <a:defRPr sz="1200">
                <a:solidFill>
                  <a:srgbClr val="00385D"/>
                </a:solidFill>
              </a:defRPr>
            </a:lvl3pPr>
            <a:lvl4pPr marL="1828800" lvl="3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●"/>
              <a:defRPr sz="1200">
                <a:solidFill>
                  <a:srgbClr val="00385D"/>
                </a:solidFill>
              </a:defRPr>
            </a:lvl4pPr>
            <a:lvl5pPr marL="2286000" lvl="4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○"/>
              <a:defRPr sz="1200">
                <a:solidFill>
                  <a:srgbClr val="00385D"/>
                </a:solidFill>
              </a:defRPr>
            </a:lvl5pPr>
            <a:lvl6pPr marL="2743200" lvl="5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Char char="■"/>
              <a:defRPr sz="1200">
                <a:solidFill>
                  <a:srgbClr val="00385D"/>
                </a:solidFill>
              </a:defRPr>
            </a:lvl6pPr>
            <a:lvl7pPr marL="3200400" lvl="6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●"/>
              <a:defRPr sz="1200">
                <a:solidFill>
                  <a:srgbClr val="00385D"/>
                </a:solidFill>
              </a:defRPr>
            </a:lvl7pPr>
            <a:lvl8pPr marL="3657600" lvl="7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385D"/>
              </a:buClr>
              <a:buSzPts val="1200"/>
              <a:buChar char="○"/>
              <a:defRPr sz="1200">
                <a:solidFill>
                  <a:srgbClr val="00385D"/>
                </a:solidFill>
              </a:defRPr>
            </a:lvl8pPr>
            <a:lvl9pPr marL="4114800" lvl="8" indent="-3048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00385D"/>
              </a:buClr>
              <a:buSzPts val="1200"/>
              <a:buChar char="■"/>
              <a:defRPr sz="1200">
                <a:solidFill>
                  <a:srgbClr val="00385D"/>
                </a:solidFill>
              </a:defRPr>
            </a:lvl9pPr>
          </a:lstStyle>
          <a:p>
            <a:endParaRPr/>
          </a:p>
        </p:txBody>
      </p:sp>
      <p:grpSp>
        <p:nvGrpSpPr>
          <p:cNvPr id="37" name="Google Shape;37;p4"/>
          <p:cNvGrpSpPr/>
          <p:nvPr/>
        </p:nvGrpSpPr>
        <p:grpSpPr>
          <a:xfrm>
            <a:off x="-106683" y="10779"/>
            <a:ext cx="1158339" cy="1020738"/>
            <a:chOff x="-106683" y="10779"/>
            <a:chExt cx="1158339" cy="1020738"/>
          </a:xfrm>
        </p:grpSpPr>
        <p:sp>
          <p:nvSpPr>
            <p:cNvPr id="38" name="Google Shape;38;p4"/>
            <p:cNvSpPr/>
            <p:nvPr/>
          </p:nvSpPr>
          <p:spPr>
            <a:xfrm rot="-6936536" flipH="1">
              <a:off x="633102" y="99296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4"/>
            <p:cNvSpPr/>
            <p:nvPr/>
          </p:nvSpPr>
          <p:spPr>
            <a:xfrm rot="5400000">
              <a:off x="-64626" y="6694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4"/>
            <p:cNvSpPr/>
            <p:nvPr/>
          </p:nvSpPr>
          <p:spPr>
            <a:xfrm rot="5400000">
              <a:off x="863399" y="8432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4"/>
            <p:cNvSpPr/>
            <p:nvPr/>
          </p:nvSpPr>
          <p:spPr>
            <a:xfrm rot="6936536">
              <a:off x="-64623" y="31596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" name="Google Shape;42;p4"/>
          <p:cNvGrpSpPr/>
          <p:nvPr/>
        </p:nvGrpSpPr>
        <p:grpSpPr>
          <a:xfrm>
            <a:off x="7985157" y="302343"/>
            <a:ext cx="1005254" cy="1219320"/>
            <a:chOff x="7985157" y="302343"/>
            <a:chExt cx="1005254" cy="1219320"/>
          </a:xfrm>
        </p:grpSpPr>
        <p:sp>
          <p:nvSpPr>
            <p:cNvPr id="43" name="Google Shape;43;p4"/>
            <p:cNvSpPr/>
            <p:nvPr/>
          </p:nvSpPr>
          <p:spPr>
            <a:xfrm rot="6936536">
              <a:off x="8774552" y="129813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 rot="5400000">
              <a:off x="8438449" y="89330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4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4"/>
            <p:cNvSpPr/>
            <p:nvPr/>
          </p:nvSpPr>
          <p:spPr>
            <a:xfrm rot="5261766">
              <a:off x="8003027" y="438633"/>
              <a:ext cx="173797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4"/>
          <p:cNvSpPr/>
          <p:nvPr/>
        </p:nvSpPr>
        <p:spPr>
          <a:xfrm flipH="1">
            <a:off x="7275900" y="3309725"/>
            <a:ext cx="1868106" cy="1833779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4"/>
          <p:cNvSpPr txBox="1">
            <a:spLocks noGrp="1"/>
          </p:cNvSpPr>
          <p:nvPr>
            <p:ph type="title"/>
          </p:nvPr>
        </p:nvSpPr>
        <p:spPr>
          <a:xfrm>
            <a:off x="1398900" y="540000"/>
            <a:ext cx="63462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7"/>
          <p:cNvSpPr/>
          <p:nvPr/>
        </p:nvSpPr>
        <p:spPr>
          <a:xfrm rot="1626911">
            <a:off x="1249507" y="-349482"/>
            <a:ext cx="6710585" cy="4877135"/>
          </a:xfrm>
          <a:custGeom>
            <a:avLst/>
            <a:gdLst/>
            <a:ahLst/>
            <a:cxnLst/>
            <a:rect l="l" t="t" r="r" b="b"/>
            <a:pathLst>
              <a:path w="26243" h="22885" extrusionOk="0">
                <a:moveTo>
                  <a:pt x="18030" y="0"/>
                </a:moveTo>
                <a:cubicBezTo>
                  <a:pt x="17142" y="0"/>
                  <a:pt x="16246" y="233"/>
                  <a:pt x="15705" y="905"/>
                </a:cubicBezTo>
                <a:cubicBezTo>
                  <a:pt x="14741" y="2131"/>
                  <a:pt x="15455" y="3989"/>
                  <a:pt x="14860" y="5417"/>
                </a:cubicBezTo>
                <a:cubicBezTo>
                  <a:pt x="14372" y="6608"/>
                  <a:pt x="13062" y="7239"/>
                  <a:pt x="11776" y="7453"/>
                </a:cubicBezTo>
                <a:cubicBezTo>
                  <a:pt x="10514" y="7668"/>
                  <a:pt x="9204" y="7525"/>
                  <a:pt x="7930" y="7679"/>
                </a:cubicBezTo>
                <a:cubicBezTo>
                  <a:pt x="4894" y="8025"/>
                  <a:pt x="2108" y="10073"/>
                  <a:pt x="882" y="12871"/>
                </a:cubicBezTo>
                <a:cubicBezTo>
                  <a:pt x="227" y="14347"/>
                  <a:pt x="1" y="16073"/>
                  <a:pt x="525" y="17585"/>
                </a:cubicBezTo>
                <a:cubicBezTo>
                  <a:pt x="1001" y="18978"/>
                  <a:pt x="2060" y="20110"/>
                  <a:pt x="3311" y="20883"/>
                </a:cubicBezTo>
                <a:cubicBezTo>
                  <a:pt x="4561" y="21657"/>
                  <a:pt x="5978" y="22086"/>
                  <a:pt x="7418" y="22396"/>
                </a:cubicBezTo>
                <a:cubicBezTo>
                  <a:pt x="8899" y="22711"/>
                  <a:pt x="10428" y="22885"/>
                  <a:pt x="11950" y="22885"/>
                </a:cubicBezTo>
                <a:cubicBezTo>
                  <a:pt x="14674" y="22885"/>
                  <a:pt x="17378" y="22329"/>
                  <a:pt x="19753" y="21038"/>
                </a:cubicBezTo>
                <a:cubicBezTo>
                  <a:pt x="23480" y="19038"/>
                  <a:pt x="26242" y="15049"/>
                  <a:pt x="26135" y="10835"/>
                </a:cubicBezTo>
                <a:cubicBezTo>
                  <a:pt x="26016" y="6310"/>
                  <a:pt x="23516" y="524"/>
                  <a:pt x="18527" y="24"/>
                </a:cubicBezTo>
                <a:cubicBezTo>
                  <a:pt x="18363" y="9"/>
                  <a:pt x="18197" y="0"/>
                  <a:pt x="1803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7"/>
          <p:cNvSpPr txBox="1">
            <a:spLocks noGrp="1"/>
          </p:cNvSpPr>
          <p:nvPr>
            <p:ph type="title"/>
          </p:nvPr>
        </p:nvSpPr>
        <p:spPr>
          <a:xfrm>
            <a:off x="2308800" y="1748850"/>
            <a:ext cx="4526400" cy="164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EF8E9"/>
              </a:buClr>
              <a:buSzPts val="6000"/>
              <a:buNone/>
              <a:defRPr sz="6000">
                <a:solidFill>
                  <a:srgbClr val="FEF8E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7"/>
          <p:cNvSpPr/>
          <p:nvPr/>
        </p:nvSpPr>
        <p:spPr>
          <a:xfrm>
            <a:off x="-9150" y="3309725"/>
            <a:ext cx="1868106" cy="1833779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" name="Google Shape;83;p7"/>
          <p:cNvGrpSpPr/>
          <p:nvPr/>
        </p:nvGrpSpPr>
        <p:grpSpPr>
          <a:xfrm>
            <a:off x="-8" y="22192"/>
            <a:ext cx="1849814" cy="1735871"/>
            <a:chOff x="-8" y="22192"/>
            <a:chExt cx="1849814" cy="1735871"/>
          </a:xfrm>
        </p:grpSpPr>
        <p:grpSp>
          <p:nvGrpSpPr>
            <p:cNvPr id="84" name="Google Shape;84;p7"/>
            <p:cNvGrpSpPr/>
            <p:nvPr/>
          </p:nvGrpSpPr>
          <p:grpSpPr>
            <a:xfrm>
              <a:off x="-8" y="22192"/>
              <a:ext cx="1849814" cy="1035608"/>
              <a:chOff x="719992" y="3511592"/>
              <a:chExt cx="1849814" cy="1035608"/>
            </a:xfrm>
          </p:grpSpPr>
          <p:grpSp>
            <p:nvGrpSpPr>
              <p:cNvPr id="85" name="Google Shape;85;p7"/>
              <p:cNvGrpSpPr/>
              <p:nvPr/>
            </p:nvGrpSpPr>
            <p:grpSpPr>
              <a:xfrm>
                <a:off x="719992" y="3511592"/>
                <a:ext cx="1849814" cy="1011925"/>
                <a:chOff x="719992" y="3511592"/>
                <a:chExt cx="1849814" cy="1011925"/>
              </a:xfrm>
            </p:grpSpPr>
            <p:sp>
              <p:nvSpPr>
                <p:cNvPr id="86" name="Google Shape;86;p7"/>
                <p:cNvSpPr/>
                <p:nvPr/>
              </p:nvSpPr>
              <p:spPr>
                <a:xfrm rot="-6936536" flipH="1">
                  <a:off x="762052" y="371165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" name="Google Shape;87;p7"/>
                <p:cNvSpPr/>
                <p:nvPr/>
              </p:nvSpPr>
              <p:spPr>
                <a:xfrm rot="6936536">
                  <a:off x="1553852" y="3532408"/>
                  <a:ext cx="173799" cy="202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" name="Google Shape;88;p7"/>
                <p:cNvSpPr/>
                <p:nvPr/>
              </p:nvSpPr>
              <p:spPr>
                <a:xfrm rot="5400000">
                  <a:off x="2381549" y="4335259"/>
                  <a:ext cx="173801" cy="20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0" h="2251" extrusionOk="0">
                      <a:moveTo>
                        <a:pt x="1299" y="0"/>
                      </a:moveTo>
                      <a:cubicBezTo>
                        <a:pt x="1096" y="393"/>
                        <a:pt x="822" y="679"/>
                        <a:pt x="537" y="977"/>
                      </a:cubicBezTo>
                      <a:cubicBezTo>
                        <a:pt x="406" y="1120"/>
                        <a:pt x="287" y="1274"/>
                        <a:pt x="144" y="1405"/>
                      </a:cubicBezTo>
                      <a:cubicBezTo>
                        <a:pt x="25" y="1524"/>
                        <a:pt x="1" y="1655"/>
                        <a:pt x="108" y="1798"/>
                      </a:cubicBezTo>
                      <a:cubicBezTo>
                        <a:pt x="203" y="1941"/>
                        <a:pt x="346" y="2108"/>
                        <a:pt x="465" y="2251"/>
                      </a:cubicBezTo>
                      <a:cubicBezTo>
                        <a:pt x="525" y="2227"/>
                        <a:pt x="560" y="2215"/>
                        <a:pt x="596" y="2179"/>
                      </a:cubicBezTo>
                      <a:cubicBezTo>
                        <a:pt x="834" y="2001"/>
                        <a:pt x="1072" y="1834"/>
                        <a:pt x="1299" y="1643"/>
                      </a:cubicBezTo>
                      <a:cubicBezTo>
                        <a:pt x="1489" y="1489"/>
                        <a:pt x="1668" y="1322"/>
                        <a:pt x="1846" y="1155"/>
                      </a:cubicBezTo>
                      <a:cubicBezTo>
                        <a:pt x="1906" y="1096"/>
                        <a:pt x="1930" y="1036"/>
                        <a:pt x="1894" y="953"/>
                      </a:cubicBezTo>
                      <a:cubicBezTo>
                        <a:pt x="1739" y="620"/>
                        <a:pt x="1572" y="298"/>
                        <a:pt x="12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9" name="Google Shape;89;p7"/>
              <p:cNvSpPr/>
              <p:nvPr/>
            </p:nvSpPr>
            <p:spPr>
              <a:xfrm rot="-6936536" flipH="1">
                <a:off x="1436877" y="4323671"/>
                <a:ext cx="173799" cy="20271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251" extrusionOk="0">
                    <a:moveTo>
                      <a:pt x="1299" y="0"/>
                    </a:moveTo>
                    <a:cubicBezTo>
                      <a:pt x="1096" y="393"/>
                      <a:pt x="822" y="679"/>
                      <a:pt x="537" y="977"/>
                    </a:cubicBezTo>
                    <a:cubicBezTo>
                      <a:pt x="406" y="1120"/>
                      <a:pt x="287" y="1274"/>
                      <a:pt x="144" y="1405"/>
                    </a:cubicBezTo>
                    <a:cubicBezTo>
                      <a:pt x="25" y="1524"/>
                      <a:pt x="1" y="1655"/>
                      <a:pt x="108" y="1798"/>
                    </a:cubicBezTo>
                    <a:cubicBezTo>
                      <a:pt x="203" y="1941"/>
                      <a:pt x="346" y="2108"/>
                      <a:pt x="465" y="2251"/>
                    </a:cubicBezTo>
                    <a:cubicBezTo>
                      <a:pt x="525" y="2227"/>
                      <a:pt x="560" y="2215"/>
                      <a:pt x="596" y="2179"/>
                    </a:cubicBezTo>
                    <a:cubicBezTo>
                      <a:pt x="834" y="2001"/>
                      <a:pt x="1072" y="1834"/>
                      <a:pt x="1299" y="1643"/>
                    </a:cubicBezTo>
                    <a:cubicBezTo>
                      <a:pt x="1489" y="1489"/>
                      <a:pt x="1668" y="1322"/>
                      <a:pt x="1846" y="1155"/>
                    </a:cubicBezTo>
                    <a:cubicBezTo>
                      <a:pt x="1906" y="1096"/>
                      <a:pt x="1930" y="1036"/>
                      <a:pt x="1894" y="953"/>
                    </a:cubicBezTo>
                    <a:cubicBezTo>
                      <a:pt x="1739" y="620"/>
                      <a:pt x="1572" y="298"/>
                      <a:pt x="1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0" name="Google Shape;90;p7"/>
            <p:cNvSpPr/>
            <p:nvPr/>
          </p:nvSpPr>
          <p:spPr>
            <a:xfrm rot="6936536">
              <a:off x="287027" y="1534533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2"/>
          <p:cNvSpPr txBox="1">
            <a:spLocks noGrp="1"/>
          </p:cNvSpPr>
          <p:nvPr>
            <p:ph type="title" hasCustomPrompt="1"/>
          </p:nvPr>
        </p:nvSpPr>
        <p:spPr>
          <a:xfrm>
            <a:off x="720000" y="1913300"/>
            <a:ext cx="7704000" cy="110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53" name="Google Shape;153;p12"/>
          <p:cNvSpPr txBox="1">
            <a:spLocks noGrp="1"/>
          </p:cNvSpPr>
          <p:nvPr>
            <p:ph type="body" idx="1"/>
          </p:nvPr>
        </p:nvSpPr>
        <p:spPr>
          <a:xfrm>
            <a:off x="1283850" y="2848600"/>
            <a:ext cx="6576300" cy="3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54" name="Google Shape;154;p12"/>
          <p:cNvGrpSpPr/>
          <p:nvPr/>
        </p:nvGrpSpPr>
        <p:grpSpPr>
          <a:xfrm>
            <a:off x="2474643" y="43516"/>
            <a:ext cx="6631118" cy="1644772"/>
            <a:chOff x="2474643" y="43516"/>
            <a:chExt cx="6631118" cy="1644772"/>
          </a:xfrm>
        </p:grpSpPr>
        <p:sp>
          <p:nvSpPr>
            <p:cNvPr id="155" name="Google Shape;155;p12"/>
            <p:cNvSpPr/>
            <p:nvPr/>
          </p:nvSpPr>
          <p:spPr>
            <a:xfrm rot="6936536">
              <a:off x="8889902" y="14647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2"/>
            <p:cNvSpPr/>
            <p:nvPr/>
          </p:nvSpPr>
          <p:spPr>
            <a:xfrm rot="5400000">
              <a:off x="8470799" y="1007884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2"/>
            <p:cNvSpPr/>
            <p:nvPr/>
          </p:nvSpPr>
          <p:spPr>
            <a:xfrm rot="6936536">
              <a:off x="7955427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2"/>
            <p:cNvSpPr/>
            <p:nvPr/>
          </p:nvSpPr>
          <p:spPr>
            <a:xfrm rot="-6936536" flipH="1">
              <a:off x="7697527" y="9290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2"/>
            <p:cNvSpPr/>
            <p:nvPr/>
          </p:nvSpPr>
          <p:spPr>
            <a:xfrm rot="5400000">
              <a:off x="8830008" y="282439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2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2"/>
            <p:cNvSpPr/>
            <p:nvPr/>
          </p:nvSpPr>
          <p:spPr>
            <a:xfrm rot="6936536">
              <a:off x="4402602" y="3231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2"/>
            <p:cNvSpPr/>
            <p:nvPr/>
          </p:nvSpPr>
          <p:spPr>
            <a:xfrm rot="5400000">
              <a:off x="5943208" y="4281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2"/>
            <p:cNvSpPr/>
            <p:nvPr/>
          </p:nvSpPr>
          <p:spPr>
            <a:xfrm rot="5400000">
              <a:off x="71059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2"/>
            <p:cNvSpPr/>
            <p:nvPr/>
          </p:nvSpPr>
          <p:spPr>
            <a:xfrm rot="5400000">
              <a:off x="5062699" y="290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2"/>
            <p:cNvSpPr/>
            <p:nvPr/>
          </p:nvSpPr>
          <p:spPr>
            <a:xfrm rot="5400000">
              <a:off x="3685808" y="110526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2"/>
            <p:cNvSpPr/>
            <p:nvPr/>
          </p:nvSpPr>
          <p:spPr>
            <a:xfrm rot="5400000">
              <a:off x="2489099" y="2028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7" name="Google Shape;167;p12"/>
          <p:cNvSpPr/>
          <p:nvPr/>
        </p:nvSpPr>
        <p:spPr>
          <a:xfrm rot="10800000" flipH="1">
            <a:off x="0" y="-28174"/>
            <a:ext cx="1868106" cy="2199874"/>
          </a:xfrm>
          <a:custGeom>
            <a:avLst/>
            <a:gdLst/>
            <a:ahLst/>
            <a:cxnLst/>
            <a:rect l="l" t="t" r="r" b="b"/>
            <a:pathLst>
              <a:path w="5823" h="5716" extrusionOk="0">
                <a:moveTo>
                  <a:pt x="0" y="0"/>
                </a:moveTo>
                <a:lnTo>
                  <a:pt x="0" y="5715"/>
                </a:lnTo>
                <a:lnTo>
                  <a:pt x="5823" y="5715"/>
                </a:lnTo>
                <a:cubicBezTo>
                  <a:pt x="5465" y="4870"/>
                  <a:pt x="4691" y="4227"/>
                  <a:pt x="3798" y="4001"/>
                </a:cubicBezTo>
                <a:cubicBezTo>
                  <a:pt x="3477" y="3929"/>
                  <a:pt x="3144" y="3882"/>
                  <a:pt x="2882" y="3667"/>
                </a:cubicBezTo>
                <a:cubicBezTo>
                  <a:pt x="2489" y="3334"/>
                  <a:pt x="2525" y="2691"/>
                  <a:pt x="2441" y="2167"/>
                </a:cubicBezTo>
                <a:cubicBezTo>
                  <a:pt x="2227" y="1036"/>
                  <a:pt x="1179" y="191"/>
                  <a:pt x="4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4"/>
          <p:cNvSpPr txBox="1">
            <a:spLocks noGrp="1"/>
          </p:cNvSpPr>
          <p:nvPr>
            <p:ph type="title"/>
          </p:nvPr>
        </p:nvSpPr>
        <p:spPr>
          <a:xfrm>
            <a:off x="2045850" y="540000"/>
            <a:ext cx="50523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Ramabhadra"/>
              <a:buNone/>
              <a:defRPr>
                <a:latin typeface="Ramabhadra"/>
                <a:ea typeface="Ramabhadra"/>
                <a:cs typeface="Ramabhadra"/>
                <a:sym typeface="Ramabhadra"/>
              </a:defRPr>
            </a:lvl9pPr>
          </a:lstStyle>
          <a:p>
            <a:endParaRPr/>
          </a:p>
        </p:txBody>
      </p:sp>
      <p:sp>
        <p:nvSpPr>
          <p:cNvPr id="171" name="Google Shape;171;p14"/>
          <p:cNvSpPr txBox="1">
            <a:spLocks noGrp="1"/>
          </p:cNvSpPr>
          <p:nvPr>
            <p:ph type="title" idx="2" hasCustomPrompt="1"/>
          </p:nvPr>
        </p:nvSpPr>
        <p:spPr>
          <a:xfrm>
            <a:off x="1524000" y="1981200"/>
            <a:ext cx="885900" cy="70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2" name="Google Shape;172;p14"/>
          <p:cNvSpPr txBox="1">
            <a:spLocks noGrp="1"/>
          </p:cNvSpPr>
          <p:nvPr>
            <p:ph type="subTitle" idx="1"/>
          </p:nvPr>
        </p:nvSpPr>
        <p:spPr>
          <a:xfrm>
            <a:off x="723900" y="2590800"/>
            <a:ext cx="2486100" cy="3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2pPr>
            <a:lvl3pPr lvl="2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3pPr>
            <a:lvl4pPr lvl="3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4pPr>
            <a:lvl5pPr lvl="4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5pPr>
            <a:lvl6pPr lvl="5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6pPr>
            <a:lvl7pPr lvl="6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7pPr>
            <a:lvl8pPr lvl="7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8pPr>
            <a:lvl9pPr lvl="8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73" name="Google Shape;173;p14"/>
          <p:cNvSpPr txBox="1">
            <a:spLocks noGrp="1"/>
          </p:cNvSpPr>
          <p:nvPr>
            <p:ph type="subTitle" idx="3"/>
          </p:nvPr>
        </p:nvSpPr>
        <p:spPr>
          <a:xfrm>
            <a:off x="723900" y="2962275"/>
            <a:ext cx="2486100" cy="7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title" idx="4" hasCustomPrompt="1"/>
          </p:nvPr>
        </p:nvSpPr>
        <p:spPr>
          <a:xfrm>
            <a:off x="4129050" y="1981200"/>
            <a:ext cx="885900" cy="70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5" name="Google Shape;175;p14"/>
          <p:cNvSpPr txBox="1">
            <a:spLocks noGrp="1"/>
          </p:cNvSpPr>
          <p:nvPr>
            <p:ph type="subTitle" idx="5"/>
          </p:nvPr>
        </p:nvSpPr>
        <p:spPr>
          <a:xfrm>
            <a:off x="3328950" y="2590800"/>
            <a:ext cx="2486100" cy="3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76" name="Google Shape;176;p14"/>
          <p:cNvSpPr txBox="1">
            <a:spLocks noGrp="1"/>
          </p:cNvSpPr>
          <p:nvPr>
            <p:ph type="subTitle" idx="6"/>
          </p:nvPr>
        </p:nvSpPr>
        <p:spPr>
          <a:xfrm>
            <a:off x="3328950" y="2962275"/>
            <a:ext cx="2486100" cy="7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14"/>
          <p:cNvSpPr txBox="1">
            <a:spLocks noGrp="1"/>
          </p:cNvSpPr>
          <p:nvPr>
            <p:ph type="title" idx="7" hasCustomPrompt="1"/>
          </p:nvPr>
        </p:nvSpPr>
        <p:spPr>
          <a:xfrm>
            <a:off x="6734100" y="1981200"/>
            <a:ext cx="885900" cy="70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8" name="Google Shape;178;p14"/>
          <p:cNvSpPr txBox="1">
            <a:spLocks noGrp="1"/>
          </p:cNvSpPr>
          <p:nvPr>
            <p:ph type="subTitle" idx="8"/>
          </p:nvPr>
        </p:nvSpPr>
        <p:spPr>
          <a:xfrm>
            <a:off x="5934000" y="2590800"/>
            <a:ext cx="2486100" cy="3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179" name="Google Shape;179;p14"/>
          <p:cNvSpPr txBox="1">
            <a:spLocks noGrp="1"/>
          </p:cNvSpPr>
          <p:nvPr>
            <p:ph type="subTitle" idx="9"/>
          </p:nvPr>
        </p:nvSpPr>
        <p:spPr>
          <a:xfrm>
            <a:off x="5934000" y="2962275"/>
            <a:ext cx="2486100" cy="7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14"/>
          <p:cNvSpPr/>
          <p:nvPr/>
        </p:nvSpPr>
        <p:spPr>
          <a:xfrm>
            <a:off x="-44275" y="4362450"/>
            <a:ext cx="9254011" cy="1112999"/>
          </a:xfrm>
          <a:custGeom>
            <a:avLst/>
            <a:gdLst/>
            <a:ahLst/>
            <a:cxnLst/>
            <a:rect l="l" t="t" r="r" b="b"/>
            <a:pathLst>
              <a:path w="67438" h="16459" extrusionOk="0">
                <a:moveTo>
                  <a:pt x="40198" y="1"/>
                </a:moveTo>
                <a:cubicBezTo>
                  <a:pt x="17183" y="1"/>
                  <a:pt x="0" y="1909"/>
                  <a:pt x="0" y="1909"/>
                </a:cubicBezTo>
                <a:lnTo>
                  <a:pt x="0" y="16458"/>
                </a:lnTo>
                <a:lnTo>
                  <a:pt x="67437" y="16458"/>
                </a:lnTo>
                <a:lnTo>
                  <a:pt x="67437" y="968"/>
                </a:lnTo>
                <a:cubicBezTo>
                  <a:pt x="57944" y="260"/>
                  <a:pt x="48676" y="1"/>
                  <a:pt x="4019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4"/>
          <p:cNvSpPr/>
          <p:nvPr/>
        </p:nvSpPr>
        <p:spPr>
          <a:xfrm>
            <a:off x="7507951" y="20"/>
            <a:ext cx="1636033" cy="2698514"/>
          </a:xfrm>
          <a:custGeom>
            <a:avLst/>
            <a:gdLst/>
            <a:ahLst/>
            <a:cxnLst/>
            <a:rect l="l" t="t" r="r" b="b"/>
            <a:pathLst>
              <a:path w="8526" h="14063" extrusionOk="0">
                <a:moveTo>
                  <a:pt x="0" y="1"/>
                </a:moveTo>
                <a:cubicBezTo>
                  <a:pt x="215" y="429"/>
                  <a:pt x="548" y="775"/>
                  <a:pt x="977" y="977"/>
                </a:cubicBezTo>
                <a:cubicBezTo>
                  <a:pt x="1977" y="1453"/>
                  <a:pt x="3239" y="1168"/>
                  <a:pt x="4120" y="1846"/>
                </a:cubicBezTo>
                <a:cubicBezTo>
                  <a:pt x="4299" y="1965"/>
                  <a:pt x="4441" y="2156"/>
                  <a:pt x="4465" y="2358"/>
                </a:cubicBezTo>
                <a:cubicBezTo>
                  <a:pt x="4465" y="2501"/>
                  <a:pt x="4418" y="2632"/>
                  <a:pt x="4358" y="2751"/>
                </a:cubicBezTo>
                <a:cubicBezTo>
                  <a:pt x="4120" y="3299"/>
                  <a:pt x="3763" y="3811"/>
                  <a:pt x="3572" y="4382"/>
                </a:cubicBezTo>
                <a:cubicBezTo>
                  <a:pt x="3382" y="4966"/>
                  <a:pt x="3406" y="5680"/>
                  <a:pt x="3846" y="6097"/>
                </a:cubicBezTo>
                <a:cubicBezTo>
                  <a:pt x="4572" y="6775"/>
                  <a:pt x="5953" y="6371"/>
                  <a:pt x="6513" y="7168"/>
                </a:cubicBezTo>
                <a:cubicBezTo>
                  <a:pt x="6704" y="7454"/>
                  <a:pt x="6739" y="7811"/>
                  <a:pt x="6751" y="8157"/>
                </a:cubicBezTo>
                <a:cubicBezTo>
                  <a:pt x="6799" y="8942"/>
                  <a:pt x="6751" y="9728"/>
                  <a:pt x="6858" y="10526"/>
                </a:cubicBezTo>
                <a:cubicBezTo>
                  <a:pt x="7037" y="11847"/>
                  <a:pt x="7644" y="13086"/>
                  <a:pt x="8525" y="14062"/>
                </a:cubicBezTo>
                <a:lnTo>
                  <a:pt x="8525" y="25"/>
                </a:lnTo>
                <a:lnTo>
                  <a:pt x="852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2" name="Google Shape;182;p14"/>
          <p:cNvGrpSpPr/>
          <p:nvPr/>
        </p:nvGrpSpPr>
        <p:grpSpPr>
          <a:xfrm>
            <a:off x="7960205" y="3227716"/>
            <a:ext cx="1204219" cy="2173484"/>
            <a:chOff x="7960205" y="3227716"/>
            <a:chExt cx="1204219" cy="2173484"/>
          </a:xfrm>
        </p:grpSpPr>
        <p:sp>
          <p:nvSpPr>
            <p:cNvPr id="183" name="Google Shape;183;p14"/>
            <p:cNvSpPr/>
            <p:nvPr/>
          </p:nvSpPr>
          <p:spPr>
            <a:xfrm rot="5400000">
              <a:off x="8146046" y="5240814"/>
              <a:ext cx="140482" cy="180290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rgbClr val="FEF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4"/>
            <p:cNvSpPr/>
            <p:nvPr/>
          </p:nvSpPr>
          <p:spPr>
            <a:xfrm rot="6936536">
              <a:off x="8948565" y="493760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4"/>
            <p:cNvSpPr/>
            <p:nvPr/>
          </p:nvSpPr>
          <p:spPr>
            <a:xfrm rot="5400000">
              <a:off x="8478599" y="40491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4"/>
            <p:cNvSpPr/>
            <p:nvPr/>
          </p:nvSpPr>
          <p:spPr>
            <a:xfrm rot="-6936536" flipH="1">
              <a:off x="8002265" y="4693258"/>
              <a:ext cx="173799" cy="20271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4"/>
            <p:cNvSpPr/>
            <p:nvPr/>
          </p:nvSpPr>
          <p:spPr>
            <a:xfrm rot="-5400000" flipH="1">
              <a:off x="8860061" y="3213259"/>
              <a:ext cx="173801" cy="202714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8" name="Google Shape;188;p14"/>
          <p:cNvGrpSpPr/>
          <p:nvPr/>
        </p:nvGrpSpPr>
        <p:grpSpPr>
          <a:xfrm>
            <a:off x="468522" y="304222"/>
            <a:ext cx="648084" cy="541218"/>
            <a:chOff x="468522" y="304222"/>
            <a:chExt cx="648084" cy="541218"/>
          </a:xfrm>
        </p:grpSpPr>
        <p:sp>
          <p:nvSpPr>
            <p:cNvPr id="189" name="Google Shape;189;p14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4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4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_1_1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7"/>
          <p:cNvSpPr/>
          <p:nvPr/>
        </p:nvSpPr>
        <p:spPr>
          <a:xfrm>
            <a:off x="5685999" y="1224374"/>
            <a:ext cx="3572333" cy="3966748"/>
          </a:xfrm>
          <a:custGeom>
            <a:avLst/>
            <a:gdLst/>
            <a:ahLst/>
            <a:cxnLst/>
            <a:rect l="l" t="t" r="r" b="b"/>
            <a:pathLst>
              <a:path w="14229" h="15800" extrusionOk="0">
                <a:moveTo>
                  <a:pt x="8301" y="1"/>
                </a:moveTo>
                <a:cubicBezTo>
                  <a:pt x="7445" y="1"/>
                  <a:pt x="6594" y="394"/>
                  <a:pt x="6275" y="1154"/>
                </a:cubicBezTo>
                <a:cubicBezTo>
                  <a:pt x="5918" y="2000"/>
                  <a:pt x="6275" y="2952"/>
                  <a:pt x="6549" y="3833"/>
                </a:cubicBezTo>
                <a:cubicBezTo>
                  <a:pt x="6621" y="4083"/>
                  <a:pt x="6680" y="4357"/>
                  <a:pt x="6609" y="4607"/>
                </a:cubicBezTo>
                <a:cubicBezTo>
                  <a:pt x="6420" y="5184"/>
                  <a:pt x="5704" y="5253"/>
                  <a:pt x="5072" y="5253"/>
                </a:cubicBezTo>
                <a:cubicBezTo>
                  <a:pt x="4987" y="5253"/>
                  <a:pt x="4903" y="5252"/>
                  <a:pt x="4823" y="5250"/>
                </a:cubicBezTo>
                <a:cubicBezTo>
                  <a:pt x="4807" y="5250"/>
                  <a:pt x="4791" y="5250"/>
                  <a:pt x="4775" y="5250"/>
                </a:cubicBezTo>
                <a:cubicBezTo>
                  <a:pt x="3481" y="5250"/>
                  <a:pt x="2191" y="5725"/>
                  <a:pt x="1203" y="6548"/>
                </a:cubicBezTo>
                <a:cubicBezTo>
                  <a:pt x="917" y="6798"/>
                  <a:pt x="632" y="7084"/>
                  <a:pt x="513" y="7441"/>
                </a:cubicBezTo>
                <a:cubicBezTo>
                  <a:pt x="251" y="8215"/>
                  <a:pt x="751" y="9048"/>
                  <a:pt x="1346" y="9620"/>
                </a:cubicBezTo>
                <a:cubicBezTo>
                  <a:pt x="1941" y="10203"/>
                  <a:pt x="2644" y="10739"/>
                  <a:pt x="2882" y="11525"/>
                </a:cubicBezTo>
                <a:cubicBezTo>
                  <a:pt x="2918" y="11644"/>
                  <a:pt x="2941" y="11787"/>
                  <a:pt x="2918" y="11906"/>
                </a:cubicBezTo>
                <a:cubicBezTo>
                  <a:pt x="2858" y="12156"/>
                  <a:pt x="2596" y="12323"/>
                  <a:pt x="2382" y="12454"/>
                </a:cubicBezTo>
                <a:cubicBezTo>
                  <a:pt x="1453" y="13001"/>
                  <a:pt x="536" y="13704"/>
                  <a:pt x="179" y="14716"/>
                </a:cubicBezTo>
                <a:cubicBezTo>
                  <a:pt x="36" y="15073"/>
                  <a:pt x="1" y="15430"/>
                  <a:pt x="24" y="15799"/>
                </a:cubicBezTo>
                <a:lnTo>
                  <a:pt x="14229" y="15799"/>
                </a:lnTo>
                <a:lnTo>
                  <a:pt x="14229" y="3131"/>
                </a:lnTo>
                <a:cubicBezTo>
                  <a:pt x="14014" y="3310"/>
                  <a:pt x="13776" y="3452"/>
                  <a:pt x="13538" y="3476"/>
                </a:cubicBezTo>
                <a:cubicBezTo>
                  <a:pt x="13490" y="3482"/>
                  <a:pt x="13443" y="3485"/>
                  <a:pt x="13396" y="3485"/>
                </a:cubicBezTo>
                <a:cubicBezTo>
                  <a:pt x="12702" y="3485"/>
                  <a:pt x="12151" y="2843"/>
                  <a:pt x="11704" y="2274"/>
                </a:cubicBezTo>
                <a:cubicBezTo>
                  <a:pt x="11014" y="1393"/>
                  <a:pt x="10216" y="512"/>
                  <a:pt x="9168" y="142"/>
                </a:cubicBezTo>
                <a:cubicBezTo>
                  <a:pt x="8893" y="48"/>
                  <a:pt x="8597" y="1"/>
                  <a:pt x="830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5" name="Google Shape;225;p17"/>
          <p:cNvGrpSpPr/>
          <p:nvPr/>
        </p:nvGrpSpPr>
        <p:grpSpPr>
          <a:xfrm>
            <a:off x="8100472" y="304222"/>
            <a:ext cx="648084" cy="541218"/>
            <a:chOff x="8100472" y="304222"/>
            <a:chExt cx="648084" cy="541218"/>
          </a:xfrm>
        </p:grpSpPr>
        <p:sp>
          <p:nvSpPr>
            <p:cNvPr id="226" name="Google Shape;226;p17"/>
            <p:cNvSpPr/>
            <p:nvPr/>
          </p:nvSpPr>
          <p:spPr>
            <a:xfrm rot="-9450495" flipH="1">
              <a:off x="8135840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7"/>
            <p:cNvSpPr/>
            <p:nvPr/>
          </p:nvSpPr>
          <p:spPr>
            <a:xfrm rot="4878859">
              <a:off x="8309744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7"/>
            <p:cNvSpPr/>
            <p:nvPr/>
          </p:nvSpPr>
          <p:spPr>
            <a:xfrm rot="7331116" flipH="1">
              <a:off x="8482755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9" name="Google Shape;229;p17"/>
          <p:cNvGrpSpPr/>
          <p:nvPr/>
        </p:nvGrpSpPr>
        <p:grpSpPr>
          <a:xfrm>
            <a:off x="468522" y="304222"/>
            <a:ext cx="648084" cy="541218"/>
            <a:chOff x="468522" y="304222"/>
            <a:chExt cx="648084" cy="541218"/>
          </a:xfrm>
        </p:grpSpPr>
        <p:sp>
          <p:nvSpPr>
            <p:cNvPr id="230" name="Google Shape;230;p17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7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7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 point 1">
  <p:cSld name="CUSTOM_1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8"/>
          <p:cNvSpPr txBox="1">
            <a:spLocks noGrp="1"/>
          </p:cNvSpPr>
          <p:nvPr>
            <p:ph type="title"/>
          </p:nvPr>
        </p:nvSpPr>
        <p:spPr>
          <a:xfrm>
            <a:off x="2045850" y="540000"/>
            <a:ext cx="50523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None/>
              <a:defRPr>
                <a:solidFill>
                  <a:srgbClr val="FF630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18"/>
          <p:cNvSpPr txBox="1">
            <a:spLocks noGrp="1"/>
          </p:cNvSpPr>
          <p:nvPr>
            <p:ph type="subTitle" idx="1"/>
          </p:nvPr>
        </p:nvSpPr>
        <p:spPr>
          <a:xfrm>
            <a:off x="720000" y="2171700"/>
            <a:ext cx="5680800" cy="224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236" name="Google Shape;236;p18"/>
          <p:cNvGrpSpPr/>
          <p:nvPr/>
        </p:nvGrpSpPr>
        <p:grpSpPr>
          <a:xfrm flipH="1">
            <a:off x="6269565" y="-247649"/>
            <a:ext cx="4762792" cy="6130067"/>
            <a:chOff x="-1836283" y="-24432"/>
            <a:chExt cx="4537721" cy="5840384"/>
          </a:xfrm>
        </p:grpSpPr>
        <p:sp>
          <p:nvSpPr>
            <p:cNvPr id="237" name="Google Shape;237;p18"/>
            <p:cNvSpPr/>
            <p:nvPr/>
          </p:nvSpPr>
          <p:spPr>
            <a:xfrm rot="405508">
              <a:off x="-1558940" y="223939"/>
              <a:ext cx="3983034" cy="4948463"/>
            </a:xfrm>
            <a:custGeom>
              <a:avLst/>
              <a:gdLst/>
              <a:ahLst/>
              <a:cxnLst/>
              <a:rect l="l" t="t" r="r" b="b"/>
              <a:pathLst>
                <a:path w="22409" h="27841" extrusionOk="0">
                  <a:moveTo>
                    <a:pt x="6823" y="261"/>
                  </a:moveTo>
                  <a:cubicBezTo>
                    <a:pt x="6709" y="307"/>
                    <a:pt x="6596" y="357"/>
                    <a:pt x="6486" y="411"/>
                  </a:cubicBezTo>
                  <a:lnTo>
                    <a:pt x="6486" y="411"/>
                  </a:lnTo>
                  <a:lnTo>
                    <a:pt x="6823" y="261"/>
                  </a:lnTo>
                  <a:close/>
                  <a:moveTo>
                    <a:pt x="8764" y="1"/>
                  </a:moveTo>
                  <a:cubicBezTo>
                    <a:pt x="7959" y="1"/>
                    <a:pt x="7155" y="148"/>
                    <a:pt x="6410" y="448"/>
                  </a:cubicBezTo>
                  <a:lnTo>
                    <a:pt x="6410" y="448"/>
                  </a:lnTo>
                  <a:cubicBezTo>
                    <a:pt x="6435" y="435"/>
                    <a:pt x="6461" y="423"/>
                    <a:pt x="6486" y="411"/>
                  </a:cubicBezTo>
                  <a:lnTo>
                    <a:pt x="6486" y="411"/>
                  </a:lnTo>
                  <a:lnTo>
                    <a:pt x="6287" y="499"/>
                  </a:lnTo>
                  <a:cubicBezTo>
                    <a:pt x="6328" y="481"/>
                    <a:pt x="6369" y="464"/>
                    <a:pt x="6410" y="448"/>
                  </a:cubicBezTo>
                  <a:lnTo>
                    <a:pt x="6410" y="448"/>
                  </a:lnTo>
                  <a:cubicBezTo>
                    <a:pt x="4311" y="1495"/>
                    <a:pt x="2933" y="3689"/>
                    <a:pt x="2049" y="5904"/>
                  </a:cubicBezTo>
                  <a:cubicBezTo>
                    <a:pt x="299" y="10322"/>
                    <a:pt x="1" y="15310"/>
                    <a:pt x="1227" y="19906"/>
                  </a:cubicBezTo>
                  <a:cubicBezTo>
                    <a:pt x="1846" y="22216"/>
                    <a:pt x="2894" y="24490"/>
                    <a:pt x="4763" y="25966"/>
                  </a:cubicBezTo>
                  <a:cubicBezTo>
                    <a:pt x="6511" y="27349"/>
                    <a:pt x="8714" y="27841"/>
                    <a:pt x="10974" y="27841"/>
                  </a:cubicBezTo>
                  <a:cubicBezTo>
                    <a:pt x="12333" y="27841"/>
                    <a:pt x="13712" y="27663"/>
                    <a:pt x="15027" y="27395"/>
                  </a:cubicBezTo>
                  <a:cubicBezTo>
                    <a:pt x="16908" y="27026"/>
                    <a:pt x="18813" y="26443"/>
                    <a:pt x="20218" y="25169"/>
                  </a:cubicBezTo>
                  <a:cubicBezTo>
                    <a:pt x="21635" y="23871"/>
                    <a:pt x="22408" y="21906"/>
                    <a:pt x="22242" y="19989"/>
                  </a:cubicBezTo>
                  <a:cubicBezTo>
                    <a:pt x="22087" y="18084"/>
                    <a:pt x="20980" y="16263"/>
                    <a:pt x="19360" y="15239"/>
                  </a:cubicBezTo>
                  <a:cubicBezTo>
                    <a:pt x="17956" y="14346"/>
                    <a:pt x="16110" y="13941"/>
                    <a:pt x="15241" y="12524"/>
                  </a:cubicBezTo>
                  <a:cubicBezTo>
                    <a:pt x="14169" y="10774"/>
                    <a:pt x="15146" y="8524"/>
                    <a:pt x="15181" y="6452"/>
                  </a:cubicBezTo>
                  <a:cubicBezTo>
                    <a:pt x="15205" y="4345"/>
                    <a:pt x="14110" y="2249"/>
                    <a:pt x="12348" y="1070"/>
                  </a:cubicBezTo>
                  <a:cubicBezTo>
                    <a:pt x="11300" y="365"/>
                    <a:pt x="10030" y="1"/>
                    <a:pt x="87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8"/>
            <p:cNvSpPr/>
            <p:nvPr/>
          </p:nvSpPr>
          <p:spPr>
            <a:xfrm rot="405508">
              <a:off x="-200765" y="2039161"/>
              <a:ext cx="869872" cy="1269420"/>
            </a:xfrm>
            <a:custGeom>
              <a:avLst/>
              <a:gdLst/>
              <a:ahLst/>
              <a:cxnLst/>
              <a:rect l="l" t="t" r="r" b="b"/>
              <a:pathLst>
                <a:path w="4894" h="7142" extrusionOk="0">
                  <a:moveTo>
                    <a:pt x="644" y="466"/>
                  </a:moveTo>
                  <a:cubicBezTo>
                    <a:pt x="614" y="499"/>
                    <a:pt x="586" y="535"/>
                    <a:pt x="559" y="572"/>
                  </a:cubicBezTo>
                  <a:lnTo>
                    <a:pt x="644" y="466"/>
                  </a:lnTo>
                  <a:close/>
                  <a:moveTo>
                    <a:pt x="1796" y="0"/>
                  </a:moveTo>
                  <a:cubicBezTo>
                    <a:pt x="1414" y="0"/>
                    <a:pt x="1034" y="119"/>
                    <a:pt x="758" y="355"/>
                  </a:cubicBezTo>
                  <a:lnTo>
                    <a:pt x="758" y="355"/>
                  </a:lnTo>
                  <a:cubicBezTo>
                    <a:pt x="771" y="328"/>
                    <a:pt x="784" y="301"/>
                    <a:pt x="798" y="274"/>
                  </a:cubicBezTo>
                  <a:lnTo>
                    <a:pt x="798" y="274"/>
                  </a:lnTo>
                  <a:lnTo>
                    <a:pt x="644" y="466"/>
                  </a:lnTo>
                  <a:lnTo>
                    <a:pt x="644" y="466"/>
                  </a:lnTo>
                  <a:cubicBezTo>
                    <a:pt x="680" y="426"/>
                    <a:pt x="718" y="390"/>
                    <a:pt x="758" y="355"/>
                  </a:cubicBezTo>
                  <a:lnTo>
                    <a:pt x="758" y="355"/>
                  </a:lnTo>
                  <a:cubicBezTo>
                    <a:pt x="0" y="1936"/>
                    <a:pt x="359" y="3861"/>
                    <a:pt x="1179" y="5430"/>
                  </a:cubicBezTo>
                  <a:cubicBezTo>
                    <a:pt x="1488" y="6025"/>
                    <a:pt x="1893" y="6608"/>
                    <a:pt x="2464" y="6918"/>
                  </a:cubicBezTo>
                  <a:cubicBezTo>
                    <a:pt x="2726" y="7062"/>
                    <a:pt x="3035" y="7141"/>
                    <a:pt x="3338" y="7141"/>
                  </a:cubicBezTo>
                  <a:cubicBezTo>
                    <a:pt x="3712" y="7141"/>
                    <a:pt x="4077" y="7021"/>
                    <a:pt x="4334" y="6751"/>
                  </a:cubicBezTo>
                  <a:cubicBezTo>
                    <a:pt x="4655" y="6406"/>
                    <a:pt x="4762" y="5918"/>
                    <a:pt x="4786" y="5453"/>
                  </a:cubicBezTo>
                  <a:cubicBezTo>
                    <a:pt x="4893" y="4144"/>
                    <a:pt x="4608" y="2810"/>
                    <a:pt x="3976" y="1643"/>
                  </a:cubicBezTo>
                  <a:cubicBezTo>
                    <a:pt x="3631" y="1024"/>
                    <a:pt x="3155" y="429"/>
                    <a:pt x="2500" y="143"/>
                  </a:cubicBezTo>
                  <a:cubicBezTo>
                    <a:pt x="2282" y="48"/>
                    <a:pt x="2038" y="0"/>
                    <a:pt x="17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8"/>
            <p:cNvSpPr/>
            <p:nvPr/>
          </p:nvSpPr>
          <p:spPr>
            <a:xfrm rot="405508">
              <a:off x="-147052" y="38103"/>
              <a:ext cx="1102715" cy="5276038"/>
            </a:xfrm>
            <a:custGeom>
              <a:avLst/>
              <a:gdLst/>
              <a:ahLst/>
              <a:cxnLst/>
              <a:rect l="l" t="t" r="r" b="b"/>
              <a:pathLst>
                <a:path w="6204" h="29684" fill="none" extrusionOk="0">
                  <a:moveTo>
                    <a:pt x="0" y="1"/>
                  </a:moveTo>
                  <a:cubicBezTo>
                    <a:pt x="1560" y="9978"/>
                    <a:pt x="3632" y="19896"/>
                    <a:pt x="6204" y="29683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8"/>
            <p:cNvSpPr/>
            <p:nvPr/>
          </p:nvSpPr>
          <p:spPr>
            <a:xfrm rot="405508">
              <a:off x="-250033" y="44178"/>
              <a:ext cx="1041394" cy="5451646"/>
            </a:xfrm>
            <a:custGeom>
              <a:avLst/>
              <a:gdLst/>
              <a:ahLst/>
              <a:cxnLst/>
              <a:rect l="l" t="t" r="r" b="b"/>
              <a:pathLst>
                <a:path w="5859" h="30672" fill="none" extrusionOk="0">
                  <a:moveTo>
                    <a:pt x="0" y="1"/>
                  </a:moveTo>
                  <a:cubicBezTo>
                    <a:pt x="1572" y="10300"/>
                    <a:pt x="3513" y="20539"/>
                    <a:pt x="5858" y="30671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8"/>
            <p:cNvSpPr/>
            <p:nvPr/>
          </p:nvSpPr>
          <p:spPr>
            <a:xfrm rot="405508">
              <a:off x="-433023" y="95138"/>
              <a:ext cx="1136664" cy="5673643"/>
            </a:xfrm>
            <a:custGeom>
              <a:avLst/>
              <a:gdLst/>
              <a:ahLst/>
              <a:cxnLst/>
              <a:rect l="l" t="t" r="r" b="b"/>
              <a:pathLst>
                <a:path w="6395" h="31921" fill="none" extrusionOk="0">
                  <a:moveTo>
                    <a:pt x="1" y="0"/>
                  </a:moveTo>
                  <a:cubicBezTo>
                    <a:pt x="2132" y="10644"/>
                    <a:pt x="4275" y="21277"/>
                    <a:pt x="6394" y="31921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8"/>
            <p:cNvSpPr/>
            <p:nvPr/>
          </p:nvSpPr>
          <p:spPr>
            <a:xfrm rot="405508">
              <a:off x="44279" y="18352"/>
              <a:ext cx="1054014" cy="5536250"/>
            </a:xfrm>
            <a:custGeom>
              <a:avLst/>
              <a:gdLst/>
              <a:ahLst/>
              <a:cxnLst/>
              <a:rect l="l" t="t" r="r" b="b"/>
              <a:pathLst>
                <a:path w="5930" h="31148" fill="none" extrusionOk="0">
                  <a:moveTo>
                    <a:pt x="0" y="1"/>
                  </a:moveTo>
                  <a:cubicBezTo>
                    <a:pt x="1441" y="10478"/>
                    <a:pt x="3429" y="20884"/>
                    <a:pt x="5930" y="31147"/>
                  </a:cubicBezTo>
                </a:path>
              </a:pathLst>
            </a:custGeom>
            <a:solidFill>
              <a:srgbClr val="F9DBAF"/>
            </a:solidFill>
            <a:ln w="28575" cap="flat" cmpd="sng">
              <a:solidFill>
                <a:srgbClr val="F9DBA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EF8E9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Baloo 2"/>
              <a:buNone/>
              <a:defRPr sz="3600" b="1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Char char="●"/>
              <a:defRPr sz="1800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■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●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Char char="○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Char char="■"/>
              <a:defRPr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3" r:id="rId4"/>
    <p:sldLayoutId id="2147483658" r:id="rId5"/>
    <p:sldLayoutId id="2147483659" r:id="rId6"/>
    <p:sldLayoutId id="2147483660" r:id="rId7"/>
    <p:sldLayoutId id="2147483663" r:id="rId8"/>
    <p:sldLayoutId id="2147483664" r:id="rId9"/>
    <p:sldLayoutId id="2147483673" r:id="rId10"/>
    <p:sldLayoutId id="2147483678" r:id="rId11"/>
    <p:sldLayoutId id="2147483685" r:id="rId12"/>
    <p:sldLayoutId id="2147483688" r:id="rId13"/>
    <p:sldLayoutId id="2147483689" r:id="rId14"/>
    <p:sldLayoutId id="2147483690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microsoft.com/office/2007/relationships/media" Target="../media/media5.wav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5.wav"/><Relationship Id="rId1" Type="http://schemas.openxmlformats.org/officeDocument/2006/relationships/audio" Target="NULL" TargetMode="Externa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5.wav"/><Relationship Id="rId1" Type="http://schemas.openxmlformats.org/officeDocument/2006/relationships/audio" Target="NULL" TargetMode="Externa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5.wav"/><Relationship Id="rId1" Type="http://schemas.openxmlformats.org/officeDocument/2006/relationships/audio" Target="NULL" TargetMode="Externa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5.wav"/><Relationship Id="rId1" Type="http://schemas.openxmlformats.org/officeDocument/2006/relationships/audio" Target="NULL" TargetMode="Externa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5.wav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DE6C8F-EF46-233B-DEC5-40B931742D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757" y="567191"/>
            <a:ext cx="8559252" cy="38088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46480B-FD67-CF4C-E12D-C4B7F6AD49A6}"/>
              </a:ext>
            </a:extLst>
          </p:cNvPr>
          <p:cNvSpPr txBox="1"/>
          <p:nvPr/>
        </p:nvSpPr>
        <p:spPr>
          <a:xfrm>
            <a:off x="3643085" y="4422777"/>
            <a:ext cx="3331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Teacher: …..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7D62CD-4034-D5FA-C64F-529DDB9B7916}"/>
              </a:ext>
            </a:extLst>
          </p:cNvPr>
          <p:cNvSpPr txBox="1"/>
          <p:nvPr/>
        </p:nvSpPr>
        <p:spPr>
          <a:xfrm>
            <a:off x="2935514" y="259058"/>
            <a:ext cx="4256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10000"/>
                  </a:scheme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…. Secondary School</a:t>
            </a:r>
          </a:p>
        </p:txBody>
      </p:sp>
      <p:pic>
        <p:nvPicPr>
          <p:cNvPr id="8" name="Song Slide">
            <a:hlinkClick r:id="" action="ppaction://media"/>
            <a:extLst>
              <a:ext uri="{FF2B5EF4-FFF2-40B4-BE49-F238E27FC236}">
                <a16:creationId xmlns:a16="http://schemas.microsoft.com/office/drawing/2014/main" id="{A678B05E-E671-72A8-970E-C4F126A932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95918" y="798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21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31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Google Shape;1248;p44"/>
          <p:cNvSpPr txBox="1">
            <a:spLocks noGrp="1"/>
          </p:cNvSpPr>
          <p:nvPr>
            <p:ph type="subTitle" idx="9"/>
          </p:nvPr>
        </p:nvSpPr>
        <p:spPr>
          <a:xfrm>
            <a:off x="2424530" y="3482503"/>
            <a:ext cx="2651700" cy="41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WRITING</a:t>
            </a:r>
            <a:endParaRPr sz="3600" dirty="0"/>
          </a:p>
        </p:txBody>
      </p:sp>
      <p:sp>
        <p:nvSpPr>
          <p:cNvPr id="1249" name="Google Shape;1249;p44"/>
          <p:cNvSpPr txBox="1">
            <a:spLocks noGrp="1"/>
          </p:cNvSpPr>
          <p:nvPr>
            <p:ph type="title"/>
          </p:nvPr>
        </p:nvSpPr>
        <p:spPr>
          <a:xfrm>
            <a:off x="1646017" y="3339498"/>
            <a:ext cx="12753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accent4"/>
                </a:solidFill>
              </a:rPr>
              <a:t>02</a:t>
            </a:r>
            <a:endParaRPr sz="3600" dirty="0">
              <a:solidFill>
                <a:schemeClr val="accent4"/>
              </a:solidFill>
            </a:endParaRPr>
          </a:p>
        </p:txBody>
      </p:sp>
      <p:sp>
        <p:nvSpPr>
          <p:cNvPr id="1250" name="Google Shape;1250;p44"/>
          <p:cNvSpPr txBox="1">
            <a:spLocks noGrp="1"/>
          </p:cNvSpPr>
          <p:nvPr>
            <p:ph type="subTitle" idx="1"/>
          </p:nvPr>
        </p:nvSpPr>
        <p:spPr>
          <a:xfrm>
            <a:off x="1600911" y="3751098"/>
            <a:ext cx="736363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Write about the advantages of </a:t>
            </a:r>
            <a:r>
              <a:rPr lang="en-US" sz="3200" dirty="0">
                <a:solidFill>
                  <a:srgbClr val="FF0000"/>
                </a:solidFill>
              </a:rPr>
              <a:t>a future means of transport</a:t>
            </a:r>
            <a:endParaRPr sz="3200" dirty="0">
              <a:solidFill>
                <a:srgbClr val="FF0000"/>
              </a:solidFill>
            </a:endParaRPr>
          </a:p>
        </p:txBody>
      </p:sp>
      <p:sp>
        <p:nvSpPr>
          <p:cNvPr id="1251" name="Google Shape;1251;p44"/>
          <p:cNvSpPr txBox="1">
            <a:spLocks noGrp="1"/>
          </p:cNvSpPr>
          <p:nvPr>
            <p:ph type="title" idx="2"/>
          </p:nvPr>
        </p:nvSpPr>
        <p:spPr>
          <a:xfrm>
            <a:off x="1646017" y="1502497"/>
            <a:ext cx="12753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accent4"/>
                </a:solidFill>
              </a:rPr>
              <a:t>01</a:t>
            </a:r>
            <a:endParaRPr sz="3600" dirty="0">
              <a:solidFill>
                <a:schemeClr val="accent4"/>
              </a:solidFill>
            </a:endParaRPr>
          </a:p>
        </p:txBody>
      </p:sp>
      <p:sp>
        <p:nvSpPr>
          <p:cNvPr id="1252" name="Google Shape;1252;p44"/>
          <p:cNvSpPr txBox="1">
            <a:spLocks noGrp="1"/>
          </p:cNvSpPr>
          <p:nvPr>
            <p:ph type="subTitle" idx="3"/>
          </p:nvPr>
        </p:nvSpPr>
        <p:spPr>
          <a:xfrm>
            <a:off x="1646017" y="1854124"/>
            <a:ext cx="7447183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Listen for specific information about </a:t>
            </a:r>
            <a:r>
              <a:rPr lang="en-US" sz="3200" dirty="0">
                <a:solidFill>
                  <a:srgbClr val="FF0000"/>
                </a:solidFill>
              </a:rPr>
              <a:t>some future means of transport</a:t>
            </a:r>
            <a:endParaRPr sz="3200" dirty="0">
              <a:solidFill>
                <a:srgbClr val="FF0000"/>
              </a:solidFill>
            </a:endParaRPr>
          </a:p>
        </p:txBody>
      </p:sp>
      <p:sp>
        <p:nvSpPr>
          <p:cNvPr id="1257" name="Google Shape;1257;p44"/>
          <p:cNvSpPr txBox="1">
            <a:spLocks noGrp="1"/>
          </p:cNvSpPr>
          <p:nvPr>
            <p:ph type="title" idx="8"/>
          </p:nvPr>
        </p:nvSpPr>
        <p:spPr>
          <a:xfrm>
            <a:off x="720000" y="8103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chemeClr val="accent4"/>
                </a:solidFill>
              </a:rPr>
              <a:t>OBJECTIVES</a:t>
            </a:r>
            <a:endParaRPr sz="5400" dirty="0">
              <a:solidFill>
                <a:schemeClr val="accent4"/>
              </a:solidFill>
            </a:endParaRPr>
          </a:p>
        </p:txBody>
      </p:sp>
      <p:sp>
        <p:nvSpPr>
          <p:cNvPr id="1258" name="Google Shape;1258;p44"/>
          <p:cNvSpPr txBox="1">
            <a:spLocks noGrp="1"/>
          </p:cNvSpPr>
          <p:nvPr>
            <p:ph type="subTitle" idx="13"/>
          </p:nvPr>
        </p:nvSpPr>
        <p:spPr>
          <a:xfrm>
            <a:off x="2424530" y="1655885"/>
            <a:ext cx="2651700" cy="41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LISTENING </a:t>
            </a:r>
            <a:endParaRPr sz="3600" dirty="0"/>
          </a:p>
        </p:txBody>
      </p:sp>
      <p:grpSp>
        <p:nvGrpSpPr>
          <p:cNvPr id="1261" name="Google Shape;1261;p44"/>
          <p:cNvGrpSpPr/>
          <p:nvPr/>
        </p:nvGrpSpPr>
        <p:grpSpPr>
          <a:xfrm>
            <a:off x="904568" y="1513510"/>
            <a:ext cx="595175" cy="595185"/>
            <a:chOff x="5633618" y="2107328"/>
            <a:chExt cx="378393" cy="378399"/>
          </a:xfrm>
        </p:grpSpPr>
        <p:sp>
          <p:nvSpPr>
            <p:cNvPr id="1262" name="Google Shape;1262;p44"/>
            <p:cNvSpPr/>
            <p:nvPr/>
          </p:nvSpPr>
          <p:spPr>
            <a:xfrm>
              <a:off x="5678351" y="2317276"/>
              <a:ext cx="13367" cy="15814"/>
            </a:xfrm>
            <a:custGeom>
              <a:avLst/>
              <a:gdLst/>
              <a:ahLst/>
              <a:cxnLst/>
              <a:rect l="l" t="t" r="r" b="b"/>
              <a:pathLst>
                <a:path w="153" h="181" extrusionOk="0">
                  <a:moveTo>
                    <a:pt x="87" y="0"/>
                  </a:moveTo>
                  <a:cubicBezTo>
                    <a:pt x="29" y="0"/>
                    <a:pt x="0" y="58"/>
                    <a:pt x="0" y="87"/>
                  </a:cubicBezTo>
                  <a:cubicBezTo>
                    <a:pt x="0" y="152"/>
                    <a:pt x="29" y="181"/>
                    <a:pt x="87" y="181"/>
                  </a:cubicBezTo>
                  <a:cubicBezTo>
                    <a:pt x="116" y="181"/>
                    <a:pt x="152" y="152"/>
                    <a:pt x="152" y="87"/>
                  </a:cubicBezTo>
                  <a:cubicBezTo>
                    <a:pt x="152" y="58"/>
                    <a:pt x="116" y="0"/>
                    <a:pt x="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263" name="Google Shape;1263;p44"/>
            <p:cNvSpPr/>
            <p:nvPr/>
          </p:nvSpPr>
          <p:spPr>
            <a:xfrm>
              <a:off x="5678351" y="2362008"/>
              <a:ext cx="13367" cy="15901"/>
            </a:xfrm>
            <a:custGeom>
              <a:avLst/>
              <a:gdLst/>
              <a:ahLst/>
              <a:cxnLst/>
              <a:rect l="l" t="t" r="r" b="b"/>
              <a:pathLst>
                <a:path w="153" h="182" extrusionOk="0">
                  <a:moveTo>
                    <a:pt x="87" y="1"/>
                  </a:moveTo>
                  <a:cubicBezTo>
                    <a:pt x="29" y="1"/>
                    <a:pt x="0" y="59"/>
                    <a:pt x="0" y="88"/>
                  </a:cubicBezTo>
                  <a:cubicBezTo>
                    <a:pt x="0" y="152"/>
                    <a:pt x="29" y="181"/>
                    <a:pt x="87" y="181"/>
                  </a:cubicBezTo>
                  <a:cubicBezTo>
                    <a:pt x="116" y="181"/>
                    <a:pt x="152" y="152"/>
                    <a:pt x="152" y="88"/>
                  </a:cubicBezTo>
                  <a:cubicBezTo>
                    <a:pt x="152" y="59"/>
                    <a:pt x="116" y="1"/>
                    <a:pt x="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264" name="Google Shape;1264;p44"/>
            <p:cNvSpPr/>
            <p:nvPr/>
          </p:nvSpPr>
          <p:spPr>
            <a:xfrm>
              <a:off x="5678351" y="2406829"/>
              <a:ext cx="13367" cy="15814"/>
            </a:xfrm>
            <a:custGeom>
              <a:avLst/>
              <a:gdLst/>
              <a:ahLst/>
              <a:cxnLst/>
              <a:rect l="l" t="t" r="r" b="b"/>
              <a:pathLst>
                <a:path w="153" h="181" extrusionOk="0">
                  <a:moveTo>
                    <a:pt x="87" y="0"/>
                  </a:moveTo>
                  <a:cubicBezTo>
                    <a:pt x="29" y="0"/>
                    <a:pt x="0" y="29"/>
                    <a:pt x="0" y="87"/>
                  </a:cubicBezTo>
                  <a:cubicBezTo>
                    <a:pt x="0" y="116"/>
                    <a:pt x="29" y="181"/>
                    <a:pt x="87" y="181"/>
                  </a:cubicBezTo>
                  <a:cubicBezTo>
                    <a:pt x="116" y="181"/>
                    <a:pt x="152" y="116"/>
                    <a:pt x="152" y="87"/>
                  </a:cubicBezTo>
                  <a:cubicBezTo>
                    <a:pt x="152" y="29"/>
                    <a:pt x="116" y="0"/>
                    <a:pt x="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265" name="Google Shape;1265;p44"/>
            <p:cNvSpPr/>
            <p:nvPr/>
          </p:nvSpPr>
          <p:spPr>
            <a:xfrm>
              <a:off x="5633618" y="2107328"/>
              <a:ext cx="288837" cy="378399"/>
            </a:xfrm>
            <a:custGeom>
              <a:avLst/>
              <a:gdLst/>
              <a:ahLst/>
              <a:cxnLst/>
              <a:rect l="l" t="t" r="r" b="b"/>
              <a:pathLst>
                <a:path w="3306" h="4331" extrusionOk="0">
                  <a:moveTo>
                    <a:pt x="2468" y="296"/>
                  </a:moveTo>
                  <a:lnTo>
                    <a:pt x="3010" y="837"/>
                  </a:lnTo>
                  <a:lnTo>
                    <a:pt x="2468" y="837"/>
                  </a:lnTo>
                  <a:lnTo>
                    <a:pt x="2468" y="296"/>
                  </a:lnTo>
                  <a:close/>
                  <a:moveTo>
                    <a:pt x="2288" y="180"/>
                  </a:moveTo>
                  <a:lnTo>
                    <a:pt x="2288" y="931"/>
                  </a:lnTo>
                  <a:cubicBezTo>
                    <a:pt x="2288" y="960"/>
                    <a:pt x="2346" y="1018"/>
                    <a:pt x="2375" y="1018"/>
                  </a:cubicBezTo>
                  <a:lnTo>
                    <a:pt x="3125" y="1018"/>
                  </a:lnTo>
                  <a:lnTo>
                    <a:pt x="3125" y="4056"/>
                  </a:lnTo>
                  <a:cubicBezTo>
                    <a:pt x="3125" y="4114"/>
                    <a:pt x="3096" y="4150"/>
                    <a:pt x="3067" y="4150"/>
                  </a:cubicBezTo>
                  <a:lnTo>
                    <a:pt x="238" y="4150"/>
                  </a:lnTo>
                  <a:cubicBezTo>
                    <a:pt x="209" y="4150"/>
                    <a:pt x="152" y="4114"/>
                    <a:pt x="152" y="4056"/>
                  </a:cubicBezTo>
                  <a:lnTo>
                    <a:pt x="152" y="238"/>
                  </a:lnTo>
                  <a:cubicBezTo>
                    <a:pt x="152" y="209"/>
                    <a:pt x="209" y="180"/>
                    <a:pt x="238" y="180"/>
                  </a:cubicBezTo>
                  <a:close/>
                  <a:moveTo>
                    <a:pt x="238" y="0"/>
                  </a:moveTo>
                  <a:cubicBezTo>
                    <a:pt x="123" y="0"/>
                    <a:pt x="0" y="116"/>
                    <a:pt x="0" y="238"/>
                  </a:cubicBezTo>
                  <a:lnTo>
                    <a:pt x="0" y="4056"/>
                  </a:lnTo>
                  <a:cubicBezTo>
                    <a:pt x="0" y="4208"/>
                    <a:pt x="123" y="4331"/>
                    <a:pt x="238" y="4331"/>
                  </a:cubicBezTo>
                  <a:lnTo>
                    <a:pt x="3067" y="4331"/>
                  </a:lnTo>
                  <a:cubicBezTo>
                    <a:pt x="3190" y="4331"/>
                    <a:pt x="3306" y="4208"/>
                    <a:pt x="3306" y="4056"/>
                  </a:cubicBezTo>
                  <a:lnTo>
                    <a:pt x="3306" y="931"/>
                  </a:lnTo>
                  <a:cubicBezTo>
                    <a:pt x="3306" y="902"/>
                    <a:pt x="3306" y="866"/>
                    <a:pt x="3277" y="866"/>
                  </a:cubicBezTo>
                  <a:lnTo>
                    <a:pt x="2432" y="29"/>
                  </a:lnTo>
                  <a:lnTo>
                    <a:pt x="24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266" name="Google Shape;1266;p44"/>
            <p:cNvSpPr/>
            <p:nvPr/>
          </p:nvSpPr>
          <p:spPr>
            <a:xfrm>
              <a:off x="5680885" y="2151449"/>
              <a:ext cx="133760" cy="131841"/>
            </a:xfrm>
            <a:custGeom>
              <a:avLst/>
              <a:gdLst/>
              <a:ahLst/>
              <a:cxnLst/>
              <a:rect l="l" t="t" r="r" b="b"/>
              <a:pathLst>
                <a:path w="1531" h="1509" extrusionOk="0">
                  <a:moveTo>
                    <a:pt x="845" y="181"/>
                  </a:moveTo>
                  <a:cubicBezTo>
                    <a:pt x="1112" y="217"/>
                    <a:pt x="1321" y="426"/>
                    <a:pt x="1350" y="664"/>
                  </a:cubicBezTo>
                  <a:lnTo>
                    <a:pt x="845" y="664"/>
                  </a:lnTo>
                  <a:lnTo>
                    <a:pt x="845" y="181"/>
                  </a:lnTo>
                  <a:close/>
                  <a:moveTo>
                    <a:pt x="693" y="181"/>
                  </a:moveTo>
                  <a:lnTo>
                    <a:pt x="693" y="758"/>
                  </a:lnTo>
                  <a:cubicBezTo>
                    <a:pt x="693" y="816"/>
                    <a:pt x="722" y="845"/>
                    <a:pt x="780" y="845"/>
                  </a:cubicBezTo>
                  <a:lnTo>
                    <a:pt x="1350" y="845"/>
                  </a:lnTo>
                  <a:cubicBezTo>
                    <a:pt x="1321" y="1148"/>
                    <a:pt x="1054" y="1357"/>
                    <a:pt x="751" y="1357"/>
                  </a:cubicBezTo>
                  <a:cubicBezTo>
                    <a:pt x="448" y="1328"/>
                    <a:pt x="210" y="1083"/>
                    <a:pt x="181" y="787"/>
                  </a:cubicBezTo>
                  <a:cubicBezTo>
                    <a:pt x="152" y="484"/>
                    <a:pt x="390" y="217"/>
                    <a:pt x="693" y="181"/>
                  </a:cubicBezTo>
                  <a:close/>
                  <a:moveTo>
                    <a:pt x="780" y="0"/>
                  </a:moveTo>
                  <a:cubicBezTo>
                    <a:pt x="361" y="0"/>
                    <a:pt x="0" y="332"/>
                    <a:pt x="0" y="758"/>
                  </a:cubicBezTo>
                  <a:cubicBezTo>
                    <a:pt x="0" y="1177"/>
                    <a:pt x="361" y="1509"/>
                    <a:pt x="780" y="1509"/>
                  </a:cubicBezTo>
                  <a:cubicBezTo>
                    <a:pt x="1206" y="1509"/>
                    <a:pt x="1530" y="1177"/>
                    <a:pt x="1530" y="758"/>
                  </a:cubicBezTo>
                  <a:cubicBezTo>
                    <a:pt x="1530" y="332"/>
                    <a:pt x="1206" y="0"/>
                    <a:pt x="7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267" name="Google Shape;1267;p44"/>
            <p:cNvSpPr/>
            <p:nvPr/>
          </p:nvSpPr>
          <p:spPr>
            <a:xfrm>
              <a:off x="5707357" y="2317276"/>
              <a:ext cx="170367" cy="15814"/>
            </a:xfrm>
            <a:custGeom>
              <a:avLst/>
              <a:gdLst/>
              <a:ahLst/>
              <a:cxnLst/>
              <a:rect l="l" t="t" r="r" b="b"/>
              <a:pathLst>
                <a:path w="1950" h="181" extrusionOk="0">
                  <a:moveTo>
                    <a:pt x="87" y="0"/>
                  </a:moveTo>
                  <a:cubicBezTo>
                    <a:pt x="29" y="0"/>
                    <a:pt x="0" y="58"/>
                    <a:pt x="0" y="123"/>
                  </a:cubicBezTo>
                  <a:cubicBezTo>
                    <a:pt x="0" y="152"/>
                    <a:pt x="58" y="181"/>
                    <a:pt x="87" y="181"/>
                  </a:cubicBezTo>
                  <a:lnTo>
                    <a:pt x="1863" y="181"/>
                  </a:lnTo>
                  <a:cubicBezTo>
                    <a:pt x="1920" y="181"/>
                    <a:pt x="1949" y="152"/>
                    <a:pt x="1949" y="123"/>
                  </a:cubicBezTo>
                  <a:cubicBezTo>
                    <a:pt x="1949" y="58"/>
                    <a:pt x="1920" y="0"/>
                    <a:pt x="18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268" name="Google Shape;1268;p44"/>
            <p:cNvSpPr/>
            <p:nvPr/>
          </p:nvSpPr>
          <p:spPr>
            <a:xfrm>
              <a:off x="5707357" y="2362008"/>
              <a:ext cx="170367" cy="15901"/>
            </a:xfrm>
            <a:custGeom>
              <a:avLst/>
              <a:gdLst/>
              <a:ahLst/>
              <a:cxnLst/>
              <a:rect l="l" t="t" r="r" b="b"/>
              <a:pathLst>
                <a:path w="1950" h="182" extrusionOk="0">
                  <a:moveTo>
                    <a:pt x="87" y="1"/>
                  </a:moveTo>
                  <a:cubicBezTo>
                    <a:pt x="58" y="1"/>
                    <a:pt x="0" y="30"/>
                    <a:pt x="0" y="88"/>
                  </a:cubicBezTo>
                  <a:cubicBezTo>
                    <a:pt x="0" y="116"/>
                    <a:pt x="29" y="181"/>
                    <a:pt x="87" y="181"/>
                  </a:cubicBezTo>
                  <a:lnTo>
                    <a:pt x="1863" y="181"/>
                  </a:lnTo>
                  <a:cubicBezTo>
                    <a:pt x="1920" y="181"/>
                    <a:pt x="1949" y="152"/>
                    <a:pt x="1949" y="88"/>
                  </a:cubicBezTo>
                  <a:cubicBezTo>
                    <a:pt x="1949" y="59"/>
                    <a:pt x="1920" y="1"/>
                    <a:pt x="18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269" name="Google Shape;1269;p44"/>
            <p:cNvSpPr/>
            <p:nvPr/>
          </p:nvSpPr>
          <p:spPr>
            <a:xfrm>
              <a:off x="5707357" y="2406829"/>
              <a:ext cx="170367" cy="15814"/>
            </a:xfrm>
            <a:custGeom>
              <a:avLst/>
              <a:gdLst/>
              <a:ahLst/>
              <a:cxnLst/>
              <a:rect l="l" t="t" r="r" b="b"/>
              <a:pathLst>
                <a:path w="1950" h="181" extrusionOk="0">
                  <a:moveTo>
                    <a:pt x="87" y="0"/>
                  </a:moveTo>
                  <a:cubicBezTo>
                    <a:pt x="58" y="0"/>
                    <a:pt x="0" y="29"/>
                    <a:pt x="0" y="58"/>
                  </a:cubicBezTo>
                  <a:cubicBezTo>
                    <a:pt x="0" y="116"/>
                    <a:pt x="29" y="181"/>
                    <a:pt x="87" y="181"/>
                  </a:cubicBezTo>
                  <a:lnTo>
                    <a:pt x="1863" y="181"/>
                  </a:lnTo>
                  <a:cubicBezTo>
                    <a:pt x="1920" y="181"/>
                    <a:pt x="1949" y="145"/>
                    <a:pt x="1949" y="87"/>
                  </a:cubicBezTo>
                  <a:cubicBezTo>
                    <a:pt x="1949" y="58"/>
                    <a:pt x="1920" y="0"/>
                    <a:pt x="18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270" name="Google Shape;1270;p44"/>
            <p:cNvSpPr/>
            <p:nvPr/>
          </p:nvSpPr>
          <p:spPr>
            <a:xfrm>
              <a:off x="5951378" y="2107328"/>
              <a:ext cx="60633" cy="378399"/>
            </a:xfrm>
            <a:custGeom>
              <a:avLst/>
              <a:gdLst/>
              <a:ahLst/>
              <a:cxnLst/>
              <a:rect l="l" t="t" r="r" b="b"/>
              <a:pathLst>
                <a:path w="694" h="4331" extrusionOk="0">
                  <a:moveTo>
                    <a:pt x="322" y="173"/>
                  </a:moveTo>
                  <a:cubicBezTo>
                    <a:pt x="335" y="173"/>
                    <a:pt x="348" y="175"/>
                    <a:pt x="362" y="180"/>
                  </a:cubicBezTo>
                  <a:cubicBezTo>
                    <a:pt x="455" y="180"/>
                    <a:pt x="513" y="238"/>
                    <a:pt x="513" y="325"/>
                  </a:cubicBezTo>
                  <a:lnTo>
                    <a:pt x="513" y="505"/>
                  </a:lnTo>
                  <a:lnTo>
                    <a:pt x="181" y="505"/>
                  </a:lnTo>
                  <a:lnTo>
                    <a:pt x="181" y="325"/>
                  </a:lnTo>
                  <a:cubicBezTo>
                    <a:pt x="181" y="251"/>
                    <a:pt x="249" y="173"/>
                    <a:pt x="322" y="173"/>
                  </a:cubicBezTo>
                  <a:close/>
                  <a:moveTo>
                    <a:pt x="513" y="657"/>
                  </a:moveTo>
                  <a:lnTo>
                    <a:pt x="513" y="837"/>
                  </a:lnTo>
                  <a:lnTo>
                    <a:pt x="181" y="837"/>
                  </a:lnTo>
                  <a:lnTo>
                    <a:pt x="181" y="657"/>
                  </a:lnTo>
                  <a:close/>
                  <a:moveTo>
                    <a:pt x="513" y="1018"/>
                  </a:moveTo>
                  <a:lnTo>
                    <a:pt x="513" y="3486"/>
                  </a:lnTo>
                  <a:lnTo>
                    <a:pt x="181" y="3486"/>
                  </a:lnTo>
                  <a:lnTo>
                    <a:pt x="181" y="1018"/>
                  </a:lnTo>
                  <a:close/>
                  <a:moveTo>
                    <a:pt x="484" y="3638"/>
                  </a:moveTo>
                  <a:lnTo>
                    <a:pt x="362" y="3999"/>
                  </a:lnTo>
                  <a:lnTo>
                    <a:pt x="210" y="3638"/>
                  </a:lnTo>
                  <a:close/>
                  <a:moveTo>
                    <a:pt x="333" y="0"/>
                  </a:moveTo>
                  <a:cubicBezTo>
                    <a:pt x="152" y="0"/>
                    <a:pt x="1" y="144"/>
                    <a:pt x="1" y="325"/>
                  </a:cubicBezTo>
                  <a:lnTo>
                    <a:pt x="1" y="3573"/>
                  </a:lnTo>
                  <a:lnTo>
                    <a:pt x="1" y="3609"/>
                  </a:lnTo>
                  <a:lnTo>
                    <a:pt x="275" y="4266"/>
                  </a:lnTo>
                  <a:cubicBezTo>
                    <a:pt x="275" y="4294"/>
                    <a:pt x="304" y="4331"/>
                    <a:pt x="333" y="4331"/>
                  </a:cubicBezTo>
                  <a:cubicBezTo>
                    <a:pt x="390" y="4331"/>
                    <a:pt x="419" y="4294"/>
                    <a:pt x="419" y="4266"/>
                  </a:cubicBezTo>
                  <a:lnTo>
                    <a:pt x="694" y="3609"/>
                  </a:lnTo>
                  <a:lnTo>
                    <a:pt x="694" y="3573"/>
                  </a:lnTo>
                  <a:lnTo>
                    <a:pt x="694" y="325"/>
                  </a:lnTo>
                  <a:cubicBezTo>
                    <a:pt x="694" y="144"/>
                    <a:pt x="513" y="0"/>
                    <a:pt x="3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</p:grpSp>
      <p:grpSp>
        <p:nvGrpSpPr>
          <p:cNvPr id="1291" name="Google Shape;1291;p44"/>
          <p:cNvGrpSpPr/>
          <p:nvPr/>
        </p:nvGrpSpPr>
        <p:grpSpPr>
          <a:xfrm>
            <a:off x="881457" y="3321677"/>
            <a:ext cx="595167" cy="595322"/>
            <a:chOff x="2349514" y="1518287"/>
            <a:chExt cx="378389" cy="378487"/>
          </a:xfrm>
        </p:grpSpPr>
        <p:sp>
          <p:nvSpPr>
            <p:cNvPr id="1292" name="Google Shape;1292;p44"/>
            <p:cNvSpPr/>
            <p:nvPr/>
          </p:nvSpPr>
          <p:spPr>
            <a:xfrm>
              <a:off x="2645869" y="1754794"/>
              <a:ext cx="15814" cy="15814"/>
            </a:xfrm>
            <a:custGeom>
              <a:avLst/>
              <a:gdLst/>
              <a:ahLst/>
              <a:cxnLst/>
              <a:rect l="l" t="t" r="r" b="b"/>
              <a:pathLst>
                <a:path w="181" h="181" extrusionOk="0">
                  <a:moveTo>
                    <a:pt x="94" y="0"/>
                  </a:moveTo>
                  <a:cubicBezTo>
                    <a:pt x="65" y="0"/>
                    <a:pt x="0" y="29"/>
                    <a:pt x="0" y="94"/>
                  </a:cubicBezTo>
                  <a:cubicBezTo>
                    <a:pt x="0" y="123"/>
                    <a:pt x="65" y="181"/>
                    <a:pt x="94" y="181"/>
                  </a:cubicBezTo>
                  <a:cubicBezTo>
                    <a:pt x="152" y="181"/>
                    <a:pt x="181" y="123"/>
                    <a:pt x="181" y="94"/>
                  </a:cubicBezTo>
                  <a:cubicBezTo>
                    <a:pt x="181" y="29"/>
                    <a:pt x="152" y="0"/>
                    <a:pt x="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293" name="Google Shape;1293;p44"/>
            <p:cNvSpPr/>
            <p:nvPr/>
          </p:nvSpPr>
          <p:spPr>
            <a:xfrm>
              <a:off x="2409362" y="1592113"/>
              <a:ext cx="13367" cy="15814"/>
            </a:xfrm>
            <a:custGeom>
              <a:avLst/>
              <a:gdLst/>
              <a:ahLst/>
              <a:cxnLst/>
              <a:rect l="l" t="t" r="r" b="b"/>
              <a:pathLst>
                <a:path w="153" h="181" extrusionOk="0">
                  <a:moveTo>
                    <a:pt x="95" y="0"/>
                  </a:moveTo>
                  <a:cubicBezTo>
                    <a:pt x="37" y="0"/>
                    <a:pt x="1" y="29"/>
                    <a:pt x="1" y="87"/>
                  </a:cubicBezTo>
                  <a:cubicBezTo>
                    <a:pt x="1" y="123"/>
                    <a:pt x="37" y="181"/>
                    <a:pt x="95" y="181"/>
                  </a:cubicBezTo>
                  <a:cubicBezTo>
                    <a:pt x="123" y="181"/>
                    <a:pt x="152" y="123"/>
                    <a:pt x="152" y="87"/>
                  </a:cubicBezTo>
                  <a:cubicBezTo>
                    <a:pt x="152" y="29"/>
                    <a:pt x="123" y="0"/>
                    <a:pt x="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294" name="Google Shape;1294;p44"/>
            <p:cNvSpPr/>
            <p:nvPr/>
          </p:nvSpPr>
          <p:spPr>
            <a:xfrm>
              <a:off x="2409362" y="1636846"/>
              <a:ext cx="13367" cy="15901"/>
            </a:xfrm>
            <a:custGeom>
              <a:avLst/>
              <a:gdLst/>
              <a:ahLst/>
              <a:cxnLst/>
              <a:rect l="l" t="t" r="r" b="b"/>
              <a:pathLst>
                <a:path w="153" h="182" extrusionOk="0">
                  <a:moveTo>
                    <a:pt x="95" y="1"/>
                  </a:moveTo>
                  <a:cubicBezTo>
                    <a:pt x="37" y="1"/>
                    <a:pt x="1" y="30"/>
                    <a:pt x="1" y="87"/>
                  </a:cubicBezTo>
                  <a:cubicBezTo>
                    <a:pt x="1" y="116"/>
                    <a:pt x="37" y="181"/>
                    <a:pt x="95" y="181"/>
                  </a:cubicBezTo>
                  <a:cubicBezTo>
                    <a:pt x="123" y="181"/>
                    <a:pt x="152" y="116"/>
                    <a:pt x="152" y="87"/>
                  </a:cubicBezTo>
                  <a:cubicBezTo>
                    <a:pt x="152" y="30"/>
                    <a:pt x="123" y="1"/>
                    <a:pt x="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295" name="Google Shape;1295;p44"/>
            <p:cNvSpPr/>
            <p:nvPr/>
          </p:nvSpPr>
          <p:spPr>
            <a:xfrm>
              <a:off x="2409362" y="1681666"/>
              <a:ext cx="13367" cy="12669"/>
            </a:xfrm>
            <a:custGeom>
              <a:avLst/>
              <a:gdLst/>
              <a:ahLst/>
              <a:cxnLst/>
              <a:rect l="l" t="t" r="r" b="b"/>
              <a:pathLst>
                <a:path w="153" h="145" extrusionOk="0">
                  <a:moveTo>
                    <a:pt x="95" y="0"/>
                  </a:moveTo>
                  <a:cubicBezTo>
                    <a:pt x="37" y="0"/>
                    <a:pt x="1" y="29"/>
                    <a:pt x="1" y="87"/>
                  </a:cubicBezTo>
                  <a:cubicBezTo>
                    <a:pt x="1" y="116"/>
                    <a:pt x="37" y="145"/>
                    <a:pt x="95" y="145"/>
                  </a:cubicBezTo>
                  <a:cubicBezTo>
                    <a:pt x="123" y="145"/>
                    <a:pt x="152" y="116"/>
                    <a:pt x="152" y="87"/>
                  </a:cubicBezTo>
                  <a:cubicBezTo>
                    <a:pt x="152" y="29"/>
                    <a:pt x="123" y="0"/>
                    <a:pt x="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296" name="Google Shape;1296;p44"/>
            <p:cNvSpPr/>
            <p:nvPr/>
          </p:nvSpPr>
          <p:spPr>
            <a:xfrm>
              <a:off x="2349514" y="1518287"/>
              <a:ext cx="378389" cy="378487"/>
            </a:xfrm>
            <a:custGeom>
              <a:avLst/>
              <a:gdLst/>
              <a:ahLst/>
              <a:cxnLst/>
              <a:rect l="l" t="t" r="r" b="b"/>
              <a:pathLst>
                <a:path w="4331" h="4332" extrusionOk="0">
                  <a:moveTo>
                    <a:pt x="3125" y="181"/>
                  </a:moveTo>
                  <a:cubicBezTo>
                    <a:pt x="3067" y="210"/>
                    <a:pt x="3031" y="275"/>
                    <a:pt x="3003" y="333"/>
                  </a:cubicBezTo>
                  <a:lnTo>
                    <a:pt x="267" y="333"/>
                  </a:lnTo>
                  <a:cubicBezTo>
                    <a:pt x="209" y="333"/>
                    <a:pt x="180" y="304"/>
                    <a:pt x="180" y="246"/>
                  </a:cubicBezTo>
                  <a:cubicBezTo>
                    <a:pt x="180" y="210"/>
                    <a:pt x="209" y="181"/>
                    <a:pt x="267" y="181"/>
                  </a:cubicBezTo>
                  <a:close/>
                  <a:moveTo>
                    <a:pt x="3486" y="181"/>
                  </a:moveTo>
                  <a:cubicBezTo>
                    <a:pt x="3667" y="181"/>
                    <a:pt x="3818" y="333"/>
                    <a:pt x="3818" y="513"/>
                  </a:cubicBezTo>
                  <a:cubicBezTo>
                    <a:pt x="3818" y="694"/>
                    <a:pt x="3667" y="845"/>
                    <a:pt x="3486" y="845"/>
                  </a:cubicBezTo>
                  <a:cubicBezTo>
                    <a:pt x="3306" y="845"/>
                    <a:pt x="3154" y="694"/>
                    <a:pt x="3154" y="513"/>
                  </a:cubicBezTo>
                  <a:lnTo>
                    <a:pt x="3154" y="456"/>
                  </a:lnTo>
                  <a:cubicBezTo>
                    <a:pt x="3183" y="275"/>
                    <a:pt x="3335" y="181"/>
                    <a:pt x="3486" y="181"/>
                  </a:cubicBezTo>
                  <a:close/>
                  <a:moveTo>
                    <a:pt x="2974" y="513"/>
                  </a:moveTo>
                  <a:cubicBezTo>
                    <a:pt x="2974" y="777"/>
                    <a:pt x="3194" y="1007"/>
                    <a:pt x="3480" y="1025"/>
                  </a:cubicBezTo>
                  <a:lnTo>
                    <a:pt x="3480" y="1025"/>
                  </a:lnTo>
                  <a:cubicBezTo>
                    <a:pt x="3472" y="1025"/>
                    <a:pt x="3465" y="1025"/>
                    <a:pt x="3457" y="1026"/>
                  </a:cubicBezTo>
                  <a:cubicBezTo>
                    <a:pt x="3003" y="1026"/>
                    <a:pt x="2642" y="1416"/>
                    <a:pt x="2642" y="1870"/>
                  </a:cubicBezTo>
                  <a:lnTo>
                    <a:pt x="2642" y="2375"/>
                  </a:lnTo>
                  <a:lnTo>
                    <a:pt x="325" y="2375"/>
                  </a:lnTo>
                  <a:lnTo>
                    <a:pt x="325" y="513"/>
                  </a:lnTo>
                  <a:close/>
                  <a:moveTo>
                    <a:pt x="2014" y="3039"/>
                  </a:moveTo>
                  <a:cubicBezTo>
                    <a:pt x="2043" y="3039"/>
                    <a:pt x="2071" y="3068"/>
                    <a:pt x="2071" y="3133"/>
                  </a:cubicBezTo>
                  <a:cubicBezTo>
                    <a:pt x="2071" y="3191"/>
                    <a:pt x="2043" y="3220"/>
                    <a:pt x="2014" y="3220"/>
                  </a:cubicBezTo>
                  <a:cubicBezTo>
                    <a:pt x="1949" y="3220"/>
                    <a:pt x="1920" y="3191"/>
                    <a:pt x="1920" y="3133"/>
                  </a:cubicBezTo>
                  <a:cubicBezTo>
                    <a:pt x="1920" y="3068"/>
                    <a:pt x="1949" y="3039"/>
                    <a:pt x="2014" y="3039"/>
                  </a:cubicBezTo>
                  <a:close/>
                  <a:moveTo>
                    <a:pt x="3457" y="1177"/>
                  </a:moveTo>
                  <a:cubicBezTo>
                    <a:pt x="3847" y="1177"/>
                    <a:pt x="4150" y="1473"/>
                    <a:pt x="4150" y="1870"/>
                  </a:cubicBezTo>
                  <a:lnTo>
                    <a:pt x="4150" y="2707"/>
                  </a:lnTo>
                  <a:lnTo>
                    <a:pt x="3905" y="2707"/>
                  </a:lnTo>
                  <a:cubicBezTo>
                    <a:pt x="3876" y="2707"/>
                    <a:pt x="3818" y="2736"/>
                    <a:pt x="3818" y="2801"/>
                  </a:cubicBezTo>
                  <a:lnTo>
                    <a:pt x="3818" y="4151"/>
                  </a:lnTo>
                  <a:lnTo>
                    <a:pt x="3573" y="4151"/>
                  </a:lnTo>
                  <a:lnTo>
                    <a:pt x="3573" y="3133"/>
                  </a:lnTo>
                  <a:cubicBezTo>
                    <a:pt x="3573" y="3097"/>
                    <a:pt x="3544" y="3039"/>
                    <a:pt x="3486" y="3039"/>
                  </a:cubicBezTo>
                  <a:cubicBezTo>
                    <a:pt x="3457" y="3039"/>
                    <a:pt x="3392" y="3068"/>
                    <a:pt x="3392" y="3133"/>
                  </a:cubicBezTo>
                  <a:lnTo>
                    <a:pt x="3392" y="4151"/>
                  </a:lnTo>
                  <a:lnTo>
                    <a:pt x="3154" y="4151"/>
                  </a:lnTo>
                  <a:lnTo>
                    <a:pt x="3154" y="2801"/>
                  </a:lnTo>
                  <a:cubicBezTo>
                    <a:pt x="3154" y="2736"/>
                    <a:pt x="3125" y="2707"/>
                    <a:pt x="3067" y="2707"/>
                  </a:cubicBezTo>
                  <a:lnTo>
                    <a:pt x="2822" y="2707"/>
                  </a:lnTo>
                  <a:lnTo>
                    <a:pt x="2822" y="1870"/>
                  </a:lnTo>
                  <a:cubicBezTo>
                    <a:pt x="2822" y="1509"/>
                    <a:pt x="3096" y="1206"/>
                    <a:pt x="3457" y="1177"/>
                  </a:cubicBezTo>
                  <a:close/>
                  <a:moveTo>
                    <a:pt x="267" y="1"/>
                  </a:moveTo>
                  <a:cubicBezTo>
                    <a:pt x="144" y="1"/>
                    <a:pt x="29" y="95"/>
                    <a:pt x="0" y="210"/>
                  </a:cubicBezTo>
                  <a:cubicBezTo>
                    <a:pt x="0" y="333"/>
                    <a:pt x="58" y="456"/>
                    <a:pt x="180" y="484"/>
                  </a:cubicBezTo>
                  <a:lnTo>
                    <a:pt x="180" y="2440"/>
                  </a:lnTo>
                  <a:cubicBezTo>
                    <a:pt x="180" y="2498"/>
                    <a:pt x="209" y="2527"/>
                    <a:pt x="267" y="2527"/>
                  </a:cubicBezTo>
                  <a:lnTo>
                    <a:pt x="1920" y="2527"/>
                  </a:lnTo>
                  <a:lnTo>
                    <a:pt x="1920" y="2888"/>
                  </a:lnTo>
                  <a:cubicBezTo>
                    <a:pt x="1804" y="2917"/>
                    <a:pt x="1739" y="3039"/>
                    <a:pt x="1739" y="3162"/>
                  </a:cubicBezTo>
                  <a:cubicBezTo>
                    <a:pt x="1739" y="3278"/>
                    <a:pt x="1862" y="3371"/>
                    <a:pt x="1985" y="3371"/>
                  </a:cubicBezTo>
                  <a:cubicBezTo>
                    <a:pt x="1999" y="3374"/>
                    <a:pt x="2013" y="3376"/>
                    <a:pt x="2027" y="3376"/>
                  </a:cubicBezTo>
                  <a:cubicBezTo>
                    <a:pt x="2152" y="3376"/>
                    <a:pt x="2252" y="3263"/>
                    <a:pt x="2252" y="3133"/>
                  </a:cubicBezTo>
                  <a:cubicBezTo>
                    <a:pt x="2252" y="3011"/>
                    <a:pt x="2194" y="2917"/>
                    <a:pt x="2071" y="2888"/>
                  </a:cubicBezTo>
                  <a:lnTo>
                    <a:pt x="2071" y="2527"/>
                  </a:lnTo>
                  <a:lnTo>
                    <a:pt x="2642" y="2527"/>
                  </a:lnTo>
                  <a:lnTo>
                    <a:pt x="2642" y="2801"/>
                  </a:lnTo>
                  <a:cubicBezTo>
                    <a:pt x="2642" y="2830"/>
                    <a:pt x="2671" y="2888"/>
                    <a:pt x="2735" y="2888"/>
                  </a:cubicBezTo>
                  <a:lnTo>
                    <a:pt x="2974" y="2888"/>
                  </a:lnTo>
                  <a:lnTo>
                    <a:pt x="2974" y="4245"/>
                  </a:lnTo>
                  <a:cubicBezTo>
                    <a:pt x="2974" y="4303"/>
                    <a:pt x="3003" y="4331"/>
                    <a:pt x="3067" y="4331"/>
                  </a:cubicBezTo>
                  <a:lnTo>
                    <a:pt x="3905" y="4331"/>
                  </a:lnTo>
                  <a:cubicBezTo>
                    <a:pt x="3970" y="4331"/>
                    <a:pt x="3999" y="4303"/>
                    <a:pt x="3999" y="4245"/>
                  </a:cubicBezTo>
                  <a:lnTo>
                    <a:pt x="3999" y="2888"/>
                  </a:lnTo>
                  <a:lnTo>
                    <a:pt x="4237" y="2888"/>
                  </a:lnTo>
                  <a:cubicBezTo>
                    <a:pt x="4294" y="2888"/>
                    <a:pt x="4331" y="2830"/>
                    <a:pt x="4331" y="2801"/>
                  </a:cubicBezTo>
                  <a:lnTo>
                    <a:pt x="4331" y="1870"/>
                  </a:lnTo>
                  <a:cubicBezTo>
                    <a:pt x="4331" y="1410"/>
                    <a:pt x="3971" y="1034"/>
                    <a:pt x="3525" y="1024"/>
                  </a:cubicBezTo>
                  <a:lnTo>
                    <a:pt x="3525" y="1024"/>
                  </a:lnTo>
                  <a:cubicBezTo>
                    <a:pt x="3759" y="991"/>
                    <a:pt x="3970" y="784"/>
                    <a:pt x="3999" y="542"/>
                  </a:cubicBezTo>
                  <a:cubicBezTo>
                    <a:pt x="3999" y="246"/>
                    <a:pt x="3789" y="1"/>
                    <a:pt x="34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297" name="Google Shape;1297;p44"/>
            <p:cNvSpPr/>
            <p:nvPr/>
          </p:nvSpPr>
          <p:spPr>
            <a:xfrm>
              <a:off x="2438368" y="1592113"/>
              <a:ext cx="107899" cy="15814"/>
            </a:xfrm>
            <a:custGeom>
              <a:avLst/>
              <a:gdLst/>
              <a:ahLst/>
              <a:cxnLst/>
              <a:rect l="l" t="t" r="r" b="b"/>
              <a:pathLst>
                <a:path w="1235" h="181" extrusionOk="0">
                  <a:moveTo>
                    <a:pt x="95" y="0"/>
                  </a:moveTo>
                  <a:cubicBezTo>
                    <a:pt x="66" y="0"/>
                    <a:pt x="1" y="29"/>
                    <a:pt x="1" y="58"/>
                  </a:cubicBezTo>
                  <a:cubicBezTo>
                    <a:pt x="1" y="123"/>
                    <a:pt x="30" y="181"/>
                    <a:pt x="95" y="181"/>
                  </a:cubicBezTo>
                  <a:lnTo>
                    <a:pt x="1148" y="181"/>
                  </a:lnTo>
                  <a:cubicBezTo>
                    <a:pt x="1206" y="181"/>
                    <a:pt x="1235" y="152"/>
                    <a:pt x="1235" y="87"/>
                  </a:cubicBezTo>
                  <a:cubicBezTo>
                    <a:pt x="1235" y="58"/>
                    <a:pt x="1206" y="0"/>
                    <a:pt x="11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298" name="Google Shape;1298;p44"/>
            <p:cNvSpPr/>
            <p:nvPr/>
          </p:nvSpPr>
          <p:spPr>
            <a:xfrm>
              <a:off x="2438368" y="1636846"/>
              <a:ext cx="107899" cy="15901"/>
            </a:xfrm>
            <a:custGeom>
              <a:avLst/>
              <a:gdLst/>
              <a:ahLst/>
              <a:cxnLst/>
              <a:rect l="l" t="t" r="r" b="b"/>
              <a:pathLst>
                <a:path w="1235" h="182" extrusionOk="0">
                  <a:moveTo>
                    <a:pt x="95" y="1"/>
                  </a:moveTo>
                  <a:cubicBezTo>
                    <a:pt x="66" y="1"/>
                    <a:pt x="1" y="30"/>
                    <a:pt x="1" y="59"/>
                  </a:cubicBezTo>
                  <a:cubicBezTo>
                    <a:pt x="1" y="116"/>
                    <a:pt x="30" y="181"/>
                    <a:pt x="95" y="181"/>
                  </a:cubicBezTo>
                  <a:lnTo>
                    <a:pt x="1148" y="181"/>
                  </a:lnTo>
                  <a:cubicBezTo>
                    <a:pt x="1206" y="181"/>
                    <a:pt x="1235" y="152"/>
                    <a:pt x="1235" y="87"/>
                  </a:cubicBezTo>
                  <a:cubicBezTo>
                    <a:pt x="1235" y="30"/>
                    <a:pt x="1206" y="1"/>
                    <a:pt x="11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299" name="Google Shape;1299;p44"/>
            <p:cNvSpPr/>
            <p:nvPr/>
          </p:nvSpPr>
          <p:spPr>
            <a:xfrm>
              <a:off x="2438368" y="1681666"/>
              <a:ext cx="107899" cy="12669"/>
            </a:xfrm>
            <a:custGeom>
              <a:avLst/>
              <a:gdLst/>
              <a:ahLst/>
              <a:cxnLst/>
              <a:rect l="l" t="t" r="r" b="b"/>
              <a:pathLst>
                <a:path w="1235" h="145" extrusionOk="0">
                  <a:moveTo>
                    <a:pt x="95" y="0"/>
                  </a:moveTo>
                  <a:cubicBezTo>
                    <a:pt x="66" y="0"/>
                    <a:pt x="1" y="29"/>
                    <a:pt x="1" y="58"/>
                  </a:cubicBezTo>
                  <a:cubicBezTo>
                    <a:pt x="1" y="116"/>
                    <a:pt x="30" y="145"/>
                    <a:pt x="95" y="145"/>
                  </a:cubicBezTo>
                  <a:lnTo>
                    <a:pt x="1148" y="145"/>
                  </a:lnTo>
                  <a:cubicBezTo>
                    <a:pt x="1206" y="145"/>
                    <a:pt x="1235" y="116"/>
                    <a:pt x="1235" y="87"/>
                  </a:cubicBezTo>
                  <a:cubicBezTo>
                    <a:pt x="1235" y="29"/>
                    <a:pt x="1206" y="0"/>
                    <a:pt x="11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</p:grpSp>
      <p:sp>
        <p:nvSpPr>
          <p:cNvPr id="14" name="Google Shape;531;p2">
            <a:extLst>
              <a:ext uri="{FF2B5EF4-FFF2-40B4-BE49-F238E27FC236}">
                <a16:creationId xmlns:a16="http://schemas.microsoft.com/office/drawing/2014/main" id="{9D6C8912-A816-6F2E-814C-1E96D4AE7772}"/>
              </a:ext>
            </a:extLst>
          </p:cNvPr>
          <p:cNvSpPr/>
          <p:nvPr/>
        </p:nvSpPr>
        <p:spPr>
          <a:xfrm>
            <a:off x="720000" y="1000983"/>
            <a:ext cx="851106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263238"/>
                </a:solidFill>
                <a:latin typeface="Congenial" panose="02000503040000020004" pitchFamily="2" charset="0"/>
                <a:sym typeface="Arial"/>
              </a:rPr>
              <a:t>By the end of this lesson, students will be able to:</a:t>
            </a:r>
            <a:endParaRPr sz="2800" b="1" i="0" u="none" strike="noStrike" cap="none" dirty="0">
              <a:solidFill>
                <a:srgbClr val="000000"/>
              </a:solidFill>
              <a:latin typeface="Congenial" panose="02000503040000020004" pitchFamily="2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2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2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2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2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2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2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2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2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2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2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8" grpId="0" build="p"/>
      <p:bldP spid="1248" grpId="1" build="p"/>
      <p:bldP spid="1249" grpId="0"/>
      <p:bldP spid="1249" grpId="1"/>
      <p:bldP spid="1250" grpId="0" build="p"/>
      <p:bldP spid="1251" grpId="0"/>
      <p:bldP spid="1251" grpId="1"/>
      <p:bldP spid="1252" grpId="0" build="p"/>
      <p:bldP spid="1258" grpId="0" build="p"/>
      <p:bldP spid="1258" grpId="1" build="p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6" name="Google Shape;806;p44"/>
          <p:cNvGrpSpPr/>
          <p:nvPr/>
        </p:nvGrpSpPr>
        <p:grpSpPr>
          <a:xfrm>
            <a:off x="-510568" y="3886240"/>
            <a:ext cx="2461147" cy="2428695"/>
            <a:chOff x="-843330" y="3939325"/>
            <a:chExt cx="2127364" cy="2099313"/>
          </a:xfrm>
        </p:grpSpPr>
        <p:grpSp>
          <p:nvGrpSpPr>
            <p:cNvPr id="807" name="Google Shape;807;p44"/>
            <p:cNvGrpSpPr/>
            <p:nvPr/>
          </p:nvGrpSpPr>
          <p:grpSpPr>
            <a:xfrm>
              <a:off x="-254117" y="3939325"/>
              <a:ext cx="1538151" cy="1678206"/>
              <a:chOff x="-254117" y="3939325"/>
              <a:chExt cx="1538151" cy="1678206"/>
            </a:xfrm>
          </p:grpSpPr>
          <p:sp>
            <p:nvSpPr>
              <p:cNvPr id="808" name="Google Shape;808;p44"/>
              <p:cNvSpPr/>
              <p:nvPr/>
            </p:nvSpPr>
            <p:spPr>
              <a:xfrm>
                <a:off x="238926" y="4055524"/>
                <a:ext cx="591640" cy="1505733"/>
              </a:xfrm>
              <a:custGeom>
                <a:avLst/>
                <a:gdLst/>
                <a:ahLst/>
                <a:cxnLst/>
                <a:rect l="l" t="t" r="r" b="b"/>
                <a:pathLst>
                  <a:path w="4132" h="10516" extrusionOk="0">
                    <a:moveTo>
                      <a:pt x="3640" y="1"/>
                    </a:moveTo>
                    <a:cubicBezTo>
                      <a:pt x="3391" y="1"/>
                      <a:pt x="3099" y="143"/>
                      <a:pt x="2893" y="312"/>
                    </a:cubicBezTo>
                    <a:cubicBezTo>
                      <a:pt x="1881" y="1169"/>
                      <a:pt x="1227" y="2395"/>
                      <a:pt x="857" y="3669"/>
                    </a:cubicBezTo>
                    <a:cubicBezTo>
                      <a:pt x="476" y="4931"/>
                      <a:pt x="357" y="6253"/>
                      <a:pt x="238" y="7574"/>
                    </a:cubicBezTo>
                    <a:cubicBezTo>
                      <a:pt x="167" y="8467"/>
                      <a:pt x="84" y="9348"/>
                      <a:pt x="0" y="10230"/>
                    </a:cubicBezTo>
                    <a:lnTo>
                      <a:pt x="84" y="10194"/>
                    </a:lnTo>
                    <a:cubicBezTo>
                      <a:pt x="274" y="10301"/>
                      <a:pt x="488" y="10408"/>
                      <a:pt x="679" y="10515"/>
                    </a:cubicBezTo>
                    <a:cubicBezTo>
                      <a:pt x="1227" y="9539"/>
                      <a:pt x="1655" y="8515"/>
                      <a:pt x="2072" y="7479"/>
                    </a:cubicBezTo>
                    <a:cubicBezTo>
                      <a:pt x="2965" y="5300"/>
                      <a:pt x="3858" y="3074"/>
                      <a:pt x="4096" y="728"/>
                    </a:cubicBezTo>
                    <a:cubicBezTo>
                      <a:pt x="4120" y="538"/>
                      <a:pt x="4132" y="347"/>
                      <a:pt x="4025" y="193"/>
                    </a:cubicBezTo>
                    <a:cubicBezTo>
                      <a:pt x="3933" y="56"/>
                      <a:pt x="3795" y="1"/>
                      <a:pt x="36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44"/>
              <p:cNvSpPr/>
              <p:nvPr/>
            </p:nvSpPr>
            <p:spPr>
              <a:xfrm>
                <a:off x="313955" y="4291637"/>
                <a:ext cx="970078" cy="1325893"/>
              </a:xfrm>
              <a:custGeom>
                <a:avLst/>
                <a:gdLst/>
                <a:ahLst/>
                <a:cxnLst/>
                <a:rect l="l" t="t" r="r" b="b"/>
                <a:pathLst>
                  <a:path w="6775" h="9260" extrusionOk="0">
                    <a:moveTo>
                      <a:pt x="6158" y="1"/>
                    </a:moveTo>
                    <a:cubicBezTo>
                      <a:pt x="5969" y="1"/>
                      <a:pt x="5764" y="51"/>
                      <a:pt x="5596" y="127"/>
                    </a:cubicBezTo>
                    <a:cubicBezTo>
                      <a:pt x="4382" y="663"/>
                      <a:pt x="3405" y="1639"/>
                      <a:pt x="2691" y="2758"/>
                    </a:cubicBezTo>
                    <a:cubicBezTo>
                      <a:pt x="1965" y="3878"/>
                      <a:pt x="1476" y="5116"/>
                      <a:pt x="988" y="6342"/>
                    </a:cubicBezTo>
                    <a:cubicBezTo>
                      <a:pt x="655" y="7164"/>
                      <a:pt x="333" y="7997"/>
                      <a:pt x="0" y="8819"/>
                    </a:cubicBezTo>
                    <a:lnTo>
                      <a:pt x="107" y="8783"/>
                    </a:lnTo>
                    <a:lnTo>
                      <a:pt x="584" y="9259"/>
                    </a:lnTo>
                    <a:cubicBezTo>
                      <a:pt x="1393" y="8485"/>
                      <a:pt x="2084" y="7628"/>
                      <a:pt x="2786" y="6747"/>
                    </a:cubicBezTo>
                    <a:cubicBezTo>
                      <a:pt x="4263" y="4901"/>
                      <a:pt x="5751" y="3044"/>
                      <a:pt x="6644" y="853"/>
                    </a:cubicBezTo>
                    <a:cubicBezTo>
                      <a:pt x="6703" y="687"/>
                      <a:pt x="6775" y="508"/>
                      <a:pt x="6715" y="330"/>
                    </a:cubicBezTo>
                    <a:cubicBezTo>
                      <a:pt x="6640" y="91"/>
                      <a:pt x="6413" y="1"/>
                      <a:pt x="61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44"/>
              <p:cNvSpPr/>
              <p:nvPr/>
            </p:nvSpPr>
            <p:spPr>
              <a:xfrm rot="-868116">
                <a:off x="-75394" y="3989358"/>
                <a:ext cx="591645" cy="1505746"/>
              </a:xfrm>
              <a:custGeom>
                <a:avLst/>
                <a:gdLst/>
                <a:ahLst/>
                <a:cxnLst/>
                <a:rect l="l" t="t" r="r" b="b"/>
                <a:pathLst>
                  <a:path w="4132" h="10516" extrusionOk="0">
                    <a:moveTo>
                      <a:pt x="3640" y="1"/>
                    </a:moveTo>
                    <a:cubicBezTo>
                      <a:pt x="3391" y="1"/>
                      <a:pt x="3099" y="143"/>
                      <a:pt x="2893" y="312"/>
                    </a:cubicBezTo>
                    <a:cubicBezTo>
                      <a:pt x="1881" y="1169"/>
                      <a:pt x="1227" y="2395"/>
                      <a:pt x="857" y="3669"/>
                    </a:cubicBezTo>
                    <a:cubicBezTo>
                      <a:pt x="476" y="4931"/>
                      <a:pt x="357" y="6253"/>
                      <a:pt x="238" y="7574"/>
                    </a:cubicBezTo>
                    <a:cubicBezTo>
                      <a:pt x="167" y="8467"/>
                      <a:pt x="84" y="9348"/>
                      <a:pt x="0" y="10230"/>
                    </a:cubicBezTo>
                    <a:lnTo>
                      <a:pt x="84" y="10194"/>
                    </a:lnTo>
                    <a:cubicBezTo>
                      <a:pt x="274" y="10301"/>
                      <a:pt x="488" y="10408"/>
                      <a:pt x="679" y="10515"/>
                    </a:cubicBezTo>
                    <a:cubicBezTo>
                      <a:pt x="1227" y="9539"/>
                      <a:pt x="1655" y="8515"/>
                      <a:pt x="2072" y="7479"/>
                    </a:cubicBezTo>
                    <a:cubicBezTo>
                      <a:pt x="2965" y="5300"/>
                      <a:pt x="3858" y="3074"/>
                      <a:pt x="4096" y="728"/>
                    </a:cubicBezTo>
                    <a:cubicBezTo>
                      <a:pt x="4120" y="538"/>
                      <a:pt x="4132" y="347"/>
                      <a:pt x="4025" y="193"/>
                    </a:cubicBezTo>
                    <a:cubicBezTo>
                      <a:pt x="3933" y="56"/>
                      <a:pt x="3795" y="1"/>
                      <a:pt x="36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11" name="Google Shape;811;p44"/>
            <p:cNvSpPr/>
            <p:nvPr/>
          </p:nvSpPr>
          <p:spPr>
            <a:xfrm rot="5083272">
              <a:off x="-208103" y="4678519"/>
              <a:ext cx="1328760" cy="1223969"/>
            </a:xfrm>
            <a:custGeom>
              <a:avLst/>
              <a:gdLst/>
              <a:ahLst/>
              <a:cxnLst/>
              <a:rect l="l" t="t" r="r" b="b"/>
              <a:pathLst>
                <a:path w="5287" h="4870" extrusionOk="0">
                  <a:moveTo>
                    <a:pt x="0" y="0"/>
                  </a:moveTo>
                  <a:lnTo>
                    <a:pt x="227" y="226"/>
                  </a:lnTo>
                  <a:cubicBezTo>
                    <a:pt x="369" y="357"/>
                    <a:pt x="584" y="560"/>
                    <a:pt x="822" y="798"/>
                  </a:cubicBezTo>
                  <a:cubicBezTo>
                    <a:pt x="1060" y="1036"/>
                    <a:pt x="1334" y="1298"/>
                    <a:pt x="1655" y="1607"/>
                  </a:cubicBezTo>
                  <a:cubicBezTo>
                    <a:pt x="1965" y="1929"/>
                    <a:pt x="2274" y="2238"/>
                    <a:pt x="2584" y="2584"/>
                  </a:cubicBezTo>
                  <a:cubicBezTo>
                    <a:pt x="2917" y="2905"/>
                    <a:pt x="3227" y="3239"/>
                    <a:pt x="3560" y="3536"/>
                  </a:cubicBezTo>
                  <a:cubicBezTo>
                    <a:pt x="3715" y="3679"/>
                    <a:pt x="3870" y="3834"/>
                    <a:pt x="4013" y="3965"/>
                  </a:cubicBezTo>
                  <a:cubicBezTo>
                    <a:pt x="4167" y="4096"/>
                    <a:pt x="4298" y="4227"/>
                    <a:pt x="4429" y="4346"/>
                  </a:cubicBezTo>
                  <a:cubicBezTo>
                    <a:pt x="4572" y="4465"/>
                    <a:pt x="4691" y="4572"/>
                    <a:pt x="4810" y="4667"/>
                  </a:cubicBezTo>
                  <a:cubicBezTo>
                    <a:pt x="4894" y="4739"/>
                    <a:pt x="4989" y="4810"/>
                    <a:pt x="5060" y="4870"/>
                  </a:cubicBezTo>
                  <a:lnTo>
                    <a:pt x="5287" y="4870"/>
                  </a:lnTo>
                  <a:cubicBezTo>
                    <a:pt x="5203" y="4846"/>
                    <a:pt x="5144" y="4798"/>
                    <a:pt x="5084" y="4751"/>
                  </a:cubicBezTo>
                  <a:cubicBezTo>
                    <a:pt x="5025" y="4703"/>
                    <a:pt x="4953" y="4644"/>
                    <a:pt x="4894" y="4584"/>
                  </a:cubicBezTo>
                  <a:cubicBezTo>
                    <a:pt x="4834" y="4524"/>
                    <a:pt x="4763" y="4465"/>
                    <a:pt x="4691" y="4405"/>
                  </a:cubicBezTo>
                  <a:cubicBezTo>
                    <a:pt x="4406" y="4155"/>
                    <a:pt x="4096" y="3870"/>
                    <a:pt x="3751" y="3560"/>
                  </a:cubicBezTo>
                  <a:cubicBezTo>
                    <a:pt x="3405" y="3239"/>
                    <a:pt x="3084" y="2905"/>
                    <a:pt x="2739" y="2560"/>
                  </a:cubicBezTo>
                  <a:lnTo>
                    <a:pt x="1751" y="1584"/>
                  </a:lnTo>
                  <a:cubicBezTo>
                    <a:pt x="1429" y="1274"/>
                    <a:pt x="1143" y="988"/>
                    <a:pt x="893" y="750"/>
                  </a:cubicBezTo>
                  <a:cubicBezTo>
                    <a:pt x="762" y="631"/>
                    <a:pt x="643" y="524"/>
                    <a:pt x="536" y="441"/>
                  </a:cubicBezTo>
                  <a:cubicBezTo>
                    <a:pt x="429" y="345"/>
                    <a:pt x="346" y="262"/>
                    <a:pt x="250" y="203"/>
                  </a:cubicBezTo>
                  <a:cubicBezTo>
                    <a:pt x="84" y="6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i="1"/>
            </a:p>
          </p:txBody>
        </p:sp>
        <p:sp>
          <p:nvSpPr>
            <p:cNvPr id="812" name="Google Shape;812;p44"/>
            <p:cNvSpPr/>
            <p:nvPr/>
          </p:nvSpPr>
          <p:spPr>
            <a:xfrm rot="4329470">
              <a:off x="-417652" y="4538629"/>
              <a:ext cx="1328756" cy="1223965"/>
            </a:xfrm>
            <a:custGeom>
              <a:avLst/>
              <a:gdLst/>
              <a:ahLst/>
              <a:cxnLst/>
              <a:rect l="l" t="t" r="r" b="b"/>
              <a:pathLst>
                <a:path w="5287" h="4870" extrusionOk="0">
                  <a:moveTo>
                    <a:pt x="0" y="0"/>
                  </a:moveTo>
                  <a:lnTo>
                    <a:pt x="227" y="226"/>
                  </a:lnTo>
                  <a:cubicBezTo>
                    <a:pt x="369" y="357"/>
                    <a:pt x="584" y="560"/>
                    <a:pt x="822" y="798"/>
                  </a:cubicBezTo>
                  <a:cubicBezTo>
                    <a:pt x="1060" y="1036"/>
                    <a:pt x="1334" y="1298"/>
                    <a:pt x="1655" y="1607"/>
                  </a:cubicBezTo>
                  <a:cubicBezTo>
                    <a:pt x="1965" y="1929"/>
                    <a:pt x="2274" y="2238"/>
                    <a:pt x="2584" y="2584"/>
                  </a:cubicBezTo>
                  <a:cubicBezTo>
                    <a:pt x="2917" y="2905"/>
                    <a:pt x="3227" y="3239"/>
                    <a:pt x="3560" y="3536"/>
                  </a:cubicBezTo>
                  <a:cubicBezTo>
                    <a:pt x="3715" y="3679"/>
                    <a:pt x="3870" y="3834"/>
                    <a:pt x="4013" y="3965"/>
                  </a:cubicBezTo>
                  <a:cubicBezTo>
                    <a:pt x="4167" y="4096"/>
                    <a:pt x="4298" y="4227"/>
                    <a:pt x="4429" y="4346"/>
                  </a:cubicBezTo>
                  <a:cubicBezTo>
                    <a:pt x="4572" y="4465"/>
                    <a:pt x="4691" y="4572"/>
                    <a:pt x="4810" y="4667"/>
                  </a:cubicBezTo>
                  <a:cubicBezTo>
                    <a:pt x="4894" y="4739"/>
                    <a:pt x="4989" y="4810"/>
                    <a:pt x="5060" y="4870"/>
                  </a:cubicBezTo>
                  <a:lnTo>
                    <a:pt x="5287" y="4870"/>
                  </a:lnTo>
                  <a:cubicBezTo>
                    <a:pt x="5203" y="4846"/>
                    <a:pt x="5144" y="4798"/>
                    <a:pt x="5084" y="4751"/>
                  </a:cubicBezTo>
                  <a:cubicBezTo>
                    <a:pt x="5025" y="4703"/>
                    <a:pt x="4953" y="4644"/>
                    <a:pt x="4894" y="4584"/>
                  </a:cubicBezTo>
                  <a:cubicBezTo>
                    <a:pt x="4834" y="4524"/>
                    <a:pt x="4763" y="4465"/>
                    <a:pt x="4691" y="4405"/>
                  </a:cubicBezTo>
                  <a:cubicBezTo>
                    <a:pt x="4406" y="4155"/>
                    <a:pt x="4096" y="3870"/>
                    <a:pt x="3751" y="3560"/>
                  </a:cubicBezTo>
                  <a:cubicBezTo>
                    <a:pt x="3405" y="3239"/>
                    <a:pt x="3084" y="2905"/>
                    <a:pt x="2739" y="2560"/>
                  </a:cubicBezTo>
                  <a:lnTo>
                    <a:pt x="1751" y="1584"/>
                  </a:lnTo>
                  <a:cubicBezTo>
                    <a:pt x="1429" y="1274"/>
                    <a:pt x="1143" y="988"/>
                    <a:pt x="893" y="750"/>
                  </a:cubicBezTo>
                  <a:cubicBezTo>
                    <a:pt x="762" y="631"/>
                    <a:pt x="643" y="524"/>
                    <a:pt x="536" y="441"/>
                  </a:cubicBezTo>
                  <a:cubicBezTo>
                    <a:pt x="429" y="345"/>
                    <a:pt x="346" y="262"/>
                    <a:pt x="250" y="203"/>
                  </a:cubicBezTo>
                  <a:cubicBezTo>
                    <a:pt x="84" y="6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i="1"/>
            </a:p>
          </p:txBody>
        </p:sp>
        <p:sp>
          <p:nvSpPr>
            <p:cNvPr id="813" name="Google Shape;813;p44"/>
            <p:cNvSpPr/>
            <p:nvPr/>
          </p:nvSpPr>
          <p:spPr>
            <a:xfrm rot="3473613">
              <a:off x="-636208" y="4538628"/>
              <a:ext cx="1328753" cy="1223961"/>
            </a:xfrm>
            <a:custGeom>
              <a:avLst/>
              <a:gdLst/>
              <a:ahLst/>
              <a:cxnLst/>
              <a:rect l="l" t="t" r="r" b="b"/>
              <a:pathLst>
                <a:path w="5287" h="4870" extrusionOk="0">
                  <a:moveTo>
                    <a:pt x="0" y="0"/>
                  </a:moveTo>
                  <a:lnTo>
                    <a:pt x="227" y="226"/>
                  </a:lnTo>
                  <a:cubicBezTo>
                    <a:pt x="369" y="357"/>
                    <a:pt x="584" y="560"/>
                    <a:pt x="822" y="798"/>
                  </a:cubicBezTo>
                  <a:cubicBezTo>
                    <a:pt x="1060" y="1036"/>
                    <a:pt x="1334" y="1298"/>
                    <a:pt x="1655" y="1607"/>
                  </a:cubicBezTo>
                  <a:cubicBezTo>
                    <a:pt x="1965" y="1929"/>
                    <a:pt x="2274" y="2238"/>
                    <a:pt x="2584" y="2584"/>
                  </a:cubicBezTo>
                  <a:cubicBezTo>
                    <a:pt x="2917" y="2905"/>
                    <a:pt x="3227" y="3239"/>
                    <a:pt x="3560" y="3536"/>
                  </a:cubicBezTo>
                  <a:cubicBezTo>
                    <a:pt x="3715" y="3679"/>
                    <a:pt x="3870" y="3834"/>
                    <a:pt x="4013" y="3965"/>
                  </a:cubicBezTo>
                  <a:cubicBezTo>
                    <a:pt x="4167" y="4096"/>
                    <a:pt x="4298" y="4227"/>
                    <a:pt x="4429" y="4346"/>
                  </a:cubicBezTo>
                  <a:cubicBezTo>
                    <a:pt x="4572" y="4465"/>
                    <a:pt x="4691" y="4572"/>
                    <a:pt x="4810" y="4667"/>
                  </a:cubicBezTo>
                  <a:cubicBezTo>
                    <a:pt x="4894" y="4739"/>
                    <a:pt x="4989" y="4810"/>
                    <a:pt x="5060" y="4870"/>
                  </a:cubicBezTo>
                  <a:lnTo>
                    <a:pt x="5287" y="4870"/>
                  </a:lnTo>
                  <a:cubicBezTo>
                    <a:pt x="5203" y="4846"/>
                    <a:pt x="5144" y="4798"/>
                    <a:pt x="5084" y="4751"/>
                  </a:cubicBezTo>
                  <a:cubicBezTo>
                    <a:pt x="5025" y="4703"/>
                    <a:pt x="4953" y="4644"/>
                    <a:pt x="4894" y="4584"/>
                  </a:cubicBezTo>
                  <a:cubicBezTo>
                    <a:pt x="4834" y="4524"/>
                    <a:pt x="4763" y="4465"/>
                    <a:pt x="4691" y="4405"/>
                  </a:cubicBezTo>
                  <a:cubicBezTo>
                    <a:pt x="4406" y="4155"/>
                    <a:pt x="4096" y="3870"/>
                    <a:pt x="3751" y="3560"/>
                  </a:cubicBezTo>
                  <a:cubicBezTo>
                    <a:pt x="3405" y="3239"/>
                    <a:pt x="3084" y="2905"/>
                    <a:pt x="2739" y="2560"/>
                  </a:cubicBezTo>
                  <a:lnTo>
                    <a:pt x="1751" y="1584"/>
                  </a:lnTo>
                  <a:cubicBezTo>
                    <a:pt x="1429" y="1274"/>
                    <a:pt x="1143" y="988"/>
                    <a:pt x="893" y="750"/>
                  </a:cubicBezTo>
                  <a:cubicBezTo>
                    <a:pt x="762" y="631"/>
                    <a:pt x="643" y="524"/>
                    <a:pt x="536" y="441"/>
                  </a:cubicBezTo>
                  <a:cubicBezTo>
                    <a:pt x="429" y="345"/>
                    <a:pt x="346" y="262"/>
                    <a:pt x="250" y="203"/>
                  </a:cubicBezTo>
                  <a:cubicBezTo>
                    <a:pt x="84" y="6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i="1"/>
            </a:p>
          </p:txBody>
        </p:sp>
      </p:grpSp>
      <p:grpSp>
        <p:nvGrpSpPr>
          <p:cNvPr id="814" name="Google Shape;814;p44"/>
          <p:cNvGrpSpPr/>
          <p:nvPr/>
        </p:nvGrpSpPr>
        <p:grpSpPr>
          <a:xfrm flipH="1">
            <a:off x="8119493" y="4049916"/>
            <a:ext cx="1277381" cy="1074835"/>
            <a:chOff x="-1807975" y="2827075"/>
            <a:chExt cx="913622" cy="1362595"/>
          </a:xfrm>
        </p:grpSpPr>
        <p:sp>
          <p:nvSpPr>
            <p:cNvPr id="815" name="Google Shape;815;p44"/>
            <p:cNvSpPr/>
            <p:nvPr/>
          </p:nvSpPr>
          <p:spPr>
            <a:xfrm>
              <a:off x="-1807975" y="2827874"/>
              <a:ext cx="506753" cy="1361781"/>
            </a:xfrm>
            <a:custGeom>
              <a:avLst/>
              <a:gdLst/>
              <a:ahLst/>
              <a:cxnLst/>
              <a:rect l="l" t="t" r="r" b="b"/>
              <a:pathLst>
                <a:path w="8883" h="23871" extrusionOk="0">
                  <a:moveTo>
                    <a:pt x="4901" y="0"/>
                  </a:moveTo>
                  <a:cubicBezTo>
                    <a:pt x="3923" y="0"/>
                    <a:pt x="2917" y="652"/>
                    <a:pt x="2132" y="2284"/>
                  </a:cubicBezTo>
                  <a:cubicBezTo>
                    <a:pt x="1" y="6690"/>
                    <a:pt x="2132" y="23870"/>
                    <a:pt x="2132" y="23870"/>
                  </a:cubicBezTo>
                  <a:lnTo>
                    <a:pt x="7514" y="23870"/>
                  </a:lnTo>
                  <a:cubicBezTo>
                    <a:pt x="7514" y="23870"/>
                    <a:pt x="8883" y="7440"/>
                    <a:pt x="8418" y="4023"/>
                  </a:cubicBezTo>
                  <a:cubicBezTo>
                    <a:pt x="8141" y="1879"/>
                    <a:pt x="6562" y="0"/>
                    <a:pt x="49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44"/>
            <p:cNvSpPr/>
            <p:nvPr/>
          </p:nvSpPr>
          <p:spPr>
            <a:xfrm>
              <a:off x="-1401106" y="2917097"/>
              <a:ext cx="506753" cy="579260"/>
            </a:xfrm>
            <a:custGeom>
              <a:avLst/>
              <a:gdLst/>
              <a:ahLst/>
              <a:cxnLst/>
              <a:rect l="l" t="t" r="r" b="b"/>
              <a:pathLst>
                <a:path w="8883" h="10154" extrusionOk="0">
                  <a:moveTo>
                    <a:pt x="6096" y="0"/>
                  </a:moveTo>
                  <a:cubicBezTo>
                    <a:pt x="4884" y="0"/>
                    <a:pt x="4568" y="1687"/>
                    <a:pt x="4382" y="3042"/>
                  </a:cubicBezTo>
                  <a:cubicBezTo>
                    <a:pt x="4192" y="4507"/>
                    <a:pt x="4442" y="6209"/>
                    <a:pt x="3358" y="6590"/>
                  </a:cubicBezTo>
                  <a:cubicBezTo>
                    <a:pt x="3358" y="6590"/>
                    <a:pt x="2584" y="6983"/>
                    <a:pt x="1953" y="6983"/>
                  </a:cubicBezTo>
                  <a:cubicBezTo>
                    <a:pt x="1760" y="6983"/>
                    <a:pt x="1577" y="6971"/>
                    <a:pt x="1406" y="6971"/>
                  </a:cubicBezTo>
                  <a:cubicBezTo>
                    <a:pt x="1031" y="6971"/>
                    <a:pt x="718" y="7028"/>
                    <a:pt x="489" y="7388"/>
                  </a:cubicBezTo>
                  <a:cubicBezTo>
                    <a:pt x="143" y="7900"/>
                    <a:pt x="1" y="9483"/>
                    <a:pt x="2453" y="10007"/>
                  </a:cubicBezTo>
                  <a:cubicBezTo>
                    <a:pt x="2907" y="10102"/>
                    <a:pt x="3372" y="10153"/>
                    <a:pt x="3834" y="10153"/>
                  </a:cubicBezTo>
                  <a:cubicBezTo>
                    <a:pt x="5858" y="10153"/>
                    <a:pt x="7803" y="9171"/>
                    <a:pt x="8287" y="6602"/>
                  </a:cubicBezTo>
                  <a:cubicBezTo>
                    <a:pt x="8883" y="3447"/>
                    <a:pt x="7942" y="375"/>
                    <a:pt x="6442" y="42"/>
                  </a:cubicBezTo>
                  <a:cubicBezTo>
                    <a:pt x="6319" y="13"/>
                    <a:pt x="6204" y="0"/>
                    <a:pt x="6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44"/>
            <p:cNvSpPr/>
            <p:nvPr/>
          </p:nvSpPr>
          <p:spPr>
            <a:xfrm>
              <a:off x="-1691825" y="3862217"/>
              <a:ext cx="336980" cy="327453"/>
            </a:xfrm>
            <a:custGeom>
              <a:avLst/>
              <a:gdLst/>
              <a:ahLst/>
              <a:cxnLst/>
              <a:rect l="l" t="t" r="r" b="b"/>
              <a:pathLst>
                <a:path w="5907" h="5740" extrusionOk="0">
                  <a:moveTo>
                    <a:pt x="5906" y="1"/>
                  </a:moveTo>
                  <a:lnTo>
                    <a:pt x="5906" y="1"/>
                  </a:lnTo>
                  <a:cubicBezTo>
                    <a:pt x="3894" y="4072"/>
                    <a:pt x="1560" y="4942"/>
                    <a:pt x="1" y="4989"/>
                  </a:cubicBezTo>
                  <a:cubicBezTo>
                    <a:pt x="60" y="5466"/>
                    <a:pt x="96" y="5739"/>
                    <a:pt x="96" y="5739"/>
                  </a:cubicBezTo>
                  <a:lnTo>
                    <a:pt x="5478" y="5739"/>
                  </a:lnTo>
                  <a:cubicBezTo>
                    <a:pt x="5478" y="5739"/>
                    <a:pt x="5692" y="3251"/>
                    <a:pt x="59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4"/>
            <p:cNvSpPr/>
            <p:nvPr/>
          </p:nvSpPr>
          <p:spPr>
            <a:xfrm>
              <a:off x="-1665297" y="2866495"/>
              <a:ext cx="42843" cy="1289216"/>
            </a:xfrm>
            <a:custGeom>
              <a:avLst/>
              <a:gdLst/>
              <a:ahLst/>
              <a:cxnLst/>
              <a:rect l="l" t="t" r="r" b="b"/>
              <a:pathLst>
                <a:path w="751" h="22599" extrusionOk="0">
                  <a:moveTo>
                    <a:pt x="750" y="0"/>
                  </a:moveTo>
                  <a:cubicBezTo>
                    <a:pt x="488" y="1881"/>
                    <a:pt x="321" y="3762"/>
                    <a:pt x="202" y="5608"/>
                  </a:cubicBezTo>
                  <a:cubicBezTo>
                    <a:pt x="83" y="7501"/>
                    <a:pt x="24" y="9394"/>
                    <a:pt x="12" y="11287"/>
                  </a:cubicBezTo>
                  <a:cubicBezTo>
                    <a:pt x="0" y="12216"/>
                    <a:pt x="24" y="13168"/>
                    <a:pt x="36" y="14109"/>
                  </a:cubicBezTo>
                  <a:lnTo>
                    <a:pt x="95" y="15526"/>
                  </a:lnTo>
                  <a:lnTo>
                    <a:pt x="131" y="16240"/>
                  </a:lnTo>
                  <a:lnTo>
                    <a:pt x="179" y="16954"/>
                  </a:lnTo>
                  <a:cubicBezTo>
                    <a:pt x="274" y="18848"/>
                    <a:pt x="500" y="20717"/>
                    <a:pt x="750" y="22598"/>
                  </a:cubicBezTo>
                  <a:lnTo>
                    <a:pt x="595" y="21181"/>
                  </a:lnTo>
                  <a:lnTo>
                    <a:pt x="512" y="20479"/>
                  </a:lnTo>
                  <a:lnTo>
                    <a:pt x="452" y="19776"/>
                  </a:lnTo>
                  <a:lnTo>
                    <a:pt x="333" y="18371"/>
                  </a:lnTo>
                  <a:lnTo>
                    <a:pt x="250" y="16954"/>
                  </a:lnTo>
                  <a:lnTo>
                    <a:pt x="202" y="16252"/>
                  </a:lnTo>
                  <a:lnTo>
                    <a:pt x="179" y="15538"/>
                  </a:lnTo>
                  <a:lnTo>
                    <a:pt x="131" y="14121"/>
                  </a:lnTo>
                  <a:cubicBezTo>
                    <a:pt x="119" y="13192"/>
                    <a:pt x="83" y="12228"/>
                    <a:pt x="95" y="11299"/>
                  </a:cubicBezTo>
                  <a:cubicBezTo>
                    <a:pt x="95" y="9418"/>
                    <a:pt x="143" y="7537"/>
                    <a:pt x="262" y="5644"/>
                  </a:cubicBezTo>
                  <a:lnTo>
                    <a:pt x="357" y="4227"/>
                  </a:lnTo>
                  <a:lnTo>
                    <a:pt x="476" y="2810"/>
                  </a:lnTo>
                  <a:cubicBezTo>
                    <a:pt x="548" y="1881"/>
                    <a:pt x="631" y="941"/>
                    <a:pt x="7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4"/>
            <p:cNvSpPr/>
            <p:nvPr/>
          </p:nvSpPr>
          <p:spPr>
            <a:xfrm>
              <a:off x="-1533572" y="2827075"/>
              <a:ext cx="4849" cy="1329948"/>
            </a:xfrm>
            <a:custGeom>
              <a:avLst/>
              <a:gdLst/>
              <a:ahLst/>
              <a:cxnLst/>
              <a:rect l="l" t="t" r="r" b="b"/>
              <a:pathLst>
                <a:path w="85" h="23313" extrusionOk="0">
                  <a:moveTo>
                    <a:pt x="37" y="0"/>
                  </a:moveTo>
                  <a:lnTo>
                    <a:pt x="25" y="2929"/>
                  </a:lnTo>
                  <a:lnTo>
                    <a:pt x="13" y="5846"/>
                  </a:lnTo>
                  <a:lnTo>
                    <a:pt x="1" y="11657"/>
                  </a:lnTo>
                  <a:lnTo>
                    <a:pt x="13" y="17479"/>
                  </a:lnTo>
                  <a:lnTo>
                    <a:pt x="25" y="20396"/>
                  </a:lnTo>
                  <a:lnTo>
                    <a:pt x="37" y="23313"/>
                  </a:lnTo>
                  <a:lnTo>
                    <a:pt x="72" y="20396"/>
                  </a:lnTo>
                  <a:lnTo>
                    <a:pt x="72" y="17479"/>
                  </a:lnTo>
                  <a:lnTo>
                    <a:pt x="84" y="11657"/>
                  </a:lnTo>
                  <a:lnTo>
                    <a:pt x="72" y="5846"/>
                  </a:lnTo>
                  <a:lnTo>
                    <a:pt x="72" y="292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4"/>
            <p:cNvSpPr/>
            <p:nvPr/>
          </p:nvSpPr>
          <p:spPr>
            <a:xfrm>
              <a:off x="-1428946" y="2866495"/>
              <a:ext cx="19738" cy="1221957"/>
            </a:xfrm>
            <a:custGeom>
              <a:avLst/>
              <a:gdLst/>
              <a:ahLst/>
              <a:cxnLst/>
              <a:rect l="l" t="t" r="r" b="b"/>
              <a:pathLst>
                <a:path w="346" h="21420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893"/>
                    <a:pt x="108" y="1786"/>
                    <a:pt x="155" y="2691"/>
                  </a:cubicBezTo>
                  <a:cubicBezTo>
                    <a:pt x="179" y="3584"/>
                    <a:pt x="215" y="4477"/>
                    <a:pt x="227" y="5370"/>
                  </a:cubicBezTo>
                  <a:cubicBezTo>
                    <a:pt x="262" y="7156"/>
                    <a:pt x="262" y="8942"/>
                    <a:pt x="239" y="10728"/>
                  </a:cubicBezTo>
                  <a:cubicBezTo>
                    <a:pt x="239" y="12502"/>
                    <a:pt x="215" y="14287"/>
                    <a:pt x="167" y="16073"/>
                  </a:cubicBezTo>
                  <a:cubicBezTo>
                    <a:pt x="119" y="17847"/>
                    <a:pt x="60" y="19633"/>
                    <a:pt x="0" y="21419"/>
                  </a:cubicBezTo>
                  <a:lnTo>
                    <a:pt x="143" y="18740"/>
                  </a:lnTo>
                  <a:lnTo>
                    <a:pt x="227" y="16062"/>
                  </a:lnTo>
                  <a:cubicBezTo>
                    <a:pt x="274" y="14276"/>
                    <a:pt x="322" y="12490"/>
                    <a:pt x="334" y="10704"/>
                  </a:cubicBezTo>
                  <a:cubicBezTo>
                    <a:pt x="346" y="8918"/>
                    <a:pt x="334" y="7132"/>
                    <a:pt x="286" y="5346"/>
                  </a:cubicBezTo>
                  <a:cubicBezTo>
                    <a:pt x="250" y="3560"/>
                    <a:pt x="167" y="1774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4"/>
            <p:cNvSpPr/>
            <p:nvPr/>
          </p:nvSpPr>
          <p:spPr>
            <a:xfrm>
              <a:off x="-1388213" y="3355514"/>
              <a:ext cx="29950" cy="84944"/>
            </a:xfrm>
            <a:custGeom>
              <a:avLst/>
              <a:gdLst/>
              <a:ahLst/>
              <a:cxnLst/>
              <a:rect l="l" t="t" r="r" b="b"/>
              <a:pathLst>
                <a:path w="525" h="1489" extrusionOk="0">
                  <a:moveTo>
                    <a:pt x="144" y="1"/>
                  </a:moveTo>
                  <a:cubicBezTo>
                    <a:pt x="108" y="60"/>
                    <a:pt x="84" y="131"/>
                    <a:pt x="60" y="191"/>
                  </a:cubicBezTo>
                  <a:cubicBezTo>
                    <a:pt x="48" y="274"/>
                    <a:pt x="25" y="334"/>
                    <a:pt x="25" y="405"/>
                  </a:cubicBezTo>
                  <a:cubicBezTo>
                    <a:pt x="1" y="536"/>
                    <a:pt x="25" y="691"/>
                    <a:pt x="48" y="822"/>
                  </a:cubicBezTo>
                  <a:cubicBezTo>
                    <a:pt x="84" y="953"/>
                    <a:pt x="156" y="1084"/>
                    <a:pt x="227" y="1203"/>
                  </a:cubicBezTo>
                  <a:cubicBezTo>
                    <a:pt x="298" y="1310"/>
                    <a:pt x="406" y="1417"/>
                    <a:pt x="525" y="1489"/>
                  </a:cubicBezTo>
                  <a:cubicBezTo>
                    <a:pt x="429" y="1382"/>
                    <a:pt x="346" y="1286"/>
                    <a:pt x="287" y="1179"/>
                  </a:cubicBezTo>
                  <a:cubicBezTo>
                    <a:pt x="227" y="1060"/>
                    <a:pt x="167" y="941"/>
                    <a:pt x="144" y="810"/>
                  </a:cubicBezTo>
                  <a:cubicBezTo>
                    <a:pt x="108" y="667"/>
                    <a:pt x="96" y="536"/>
                    <a:pt x="96" y="405"/>
                  </a:cubicBezTo>
                  <a:cubicBezTo>
                    <a:pt x="96" y="274"/>
                    <a:pt x="120" y="13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4"/>
            <p:cNvSpPr/>
            <p:nvPr/>
          </p:nvSpPr>
          <p:spPr>
            <a:xfrm>
              <a:off x="-1358320" y="3080427"/>
              <a:ext cx="444286" cy="415021"/>
            </a:xfrm>
            <a:custGeom>
              <a:avLst/>
              <a:gdLst/>
              <a:ahLst/>
              <a:cxnLst/>
              <a:rect l="l" t="t" r="r" b="b"/>
              <a:pathLst>
                <a:path w="7788" h="7275" extrusionOk="0">
                  <a:moveTo>
                    <a:pt x="7549" y="0"/>
                  </a:moveTo>
                  <a:lnTo>
                    <a:pt x="7549" y="0"/>
                  </a:lnTo>
                  <a:cubicBezTo>
                    <a:pt x="7478" y="3108"/>
                    <a:pt x="6751" y="5275"/>
                    <a:pt x="4287" y="6120"/>
                  </a:cubicBezTo>
                  <a:cubicBezTo>
                    <a:pt x="3482" y="6399"/>
                    <a:pt x="2657" y="6497"/>
                    <a:pt x="1894" y="6497"/>
                  </a:cubicBezTo>
                  <a:cubicBezTo>
                    <a:pt x="1190" y="6497"/>
                    <a:pt x="538" y="6414"/>
                    <a:pt x="1" y="6311"/>
                  </a:cubicBezTo>
                  <a:lnTo>
                    <a:pt x="1" y="6311"/>
                  </a:lnTo>
                  <a:cubicBezTo>
                    <a:pt x="334" y="6656"/>
                    <a:pt x="870" y="6966"/>
                    <a:pt x="1703" y="7132"/>
                  </a:cubicBezTo>
                  <a:cubicBezTo>
                    <a:pt x="2153" y="7224"/>
                    <a:pt x="2615" y="7274"/>
                    <a:pt x="3073" y="7274"/>
                  </a:cubicBezTo>
                  <a:cubicBezTo>
                    <a:pt x="5101" y="7274"/>
                    <a:pt x="7052" y="6301"/>
                    <a:pt x="7537" y="3727"/>
                  </a:cubicBezTo>
                  <a:cubicBezTo>
                    <a:pt x="7787" y="2394"/>
                    <a:pt x="7752" y="1108"/>
                    <a:pt x="75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4"/>
            <p:cNvSpPr/>
            <p:nvPr/>
          </p:nvSpPr>
          <p:spPr>
            <a:xfrm>
              <a:off x="-1373267" y="2937121"/>
              <a:ext cx="281244" cy="417873"/>
            </a:xfrm>
            <a:custGeom>
              <a:avLst/>
              <a:gdLst/>
              <a:ahLst/>
              <a:cxnLst/>
              <a:rect l="l" t="t" r="r" b="b"/>
              <a:pathLst>
                <a:path w="4930" h="7325" extrusionOk="0">
                  <a:moveTo>
                    <a:pt x="4739" y="0"/>
                  </a:moveTo>
                  <a:cubicBezTo>
                    <a:pt x="4847" y="858"/>
                    <a:pt x="4858" y="1750"/>
                    <a:pt x="4799" y="2620"/>
                  </a:cubicBezTo>
                  <a:cubicBezTo>
                    <a:pt x="4716" y="3477"/>
                    <a:pt x="4585" y="4346"/>
                    <a:pt x="4227" y="5144"/>
                  </a:cubicBezTo>
                  <a:lnTo>
                    <a:pt x="4085" y="5441"/>
                  </a:lnTo>
                  <a:lnTo>
                    <a:pt x="3930" y="5727"/>
                  </a:lnTo>
                  <a:lnTo>
                    <a:pt x="3846" y="5882"/>
                  </a:lnTo>
                  <a:lnTo>
                    <a:pt x="3763" y="6013"/>
                  </a:lnTo>
                  <a:cubicBezTo>
                    <a:pt x="3704" y="6084"/>
                    <a:pt x="3632" y="6180"/>
                    <a:pt x="3573" y="6263"/>
                  </a:cubicBezTo>
                  <a:cubicBezTo>
                    <a:pt x="3287" y="6596"/>
                    <a:pt x="2942" y="6858"/>
                    <a:pt x="2549" y="7037"/>
                  </a:cubicBezTo>
                  <a:cubicBezTo>
                    <a:pt x="2184" y="7203"/>
                    <a:pt x="1767" y="7276"/>
                    <a:pt x="1366" y="7276"/>
                  </a:cubicBezTo>
                  <a:cubicBezTo>
                    <a:pt x="1335" y="7276"/>
                    <a:pt x="1305" y="7276"/>
                    <a:pt x="1275" y="7275"/>
                  </a:cubicBezTo>
                  <a:cubicBezTo>
                    <a:pt x="846" y="7263"/>
                    <a:pt x="406" y="7192"/>
                    <a:pt x="1" y="7025"/>
                  </a:cubicBezTo>
                  <a:lnTo>
                    <a:pt x="1" y="7025"/>
                  </a:lnTo>
                  <a:cubicBezTo>
                    <a:pt x="445" y="7217"/>
                    <a:pt x="936" y="7324"/>
                    <a:pt x="1427" y="7324"/>
                  </a:cubicBezTo>
                  <a:cubicBezTo>
                    <a:pt x="1818" y="7324"/>
                    <a:pt x="2208" y="7256"/>
                    <a:pt x="2572" y="7108"/>
                  </a:cubicBezTo>
                  <a:cubicBezTo>
                    <a:pt x="2977" y="6930"/>
                    <a:pt x="3334" y="6644"/>
                    <a:pt x="3632" y="6322"/>
                  </a:cubicBezTo>
                  <a:cubicBezTo>
                    <a:pt x="3692" y="6227"/>
                    <a:pt x="3763" y="6144"/>
                    <a:pt x="3823" y="6049"/>
                  </a:cubicBezTo>
                  <a:lnTo>
                    <a:pt x="3930" y="5918"/>
                  </a:lnTo>
                  <a:lnTo>
                    <a:pt x="4013" y="5775"/>
                  </a:lnTo>
                  <a:lnTo>
                    <a:pt x="4180" y="5489"/>
                  </a:lnTo>
                  <a:lnTo>
                    <a:pt x="4311" y="5191"/>
                  </a:lnTo>
                  <a:cubicBezTo>
                    <a:pt x="4406" y="4977"/>
                    <a:pt x="4466" y="4775"/>
                    <a:pt x="4537" y="4560"/>
                  </a:cubicBezTo>
                  <a:cubicBezTo>
                    <a:pt x="4597" y="4358"/>
                    <a:pt x="4656" y="4144"/>
                    <a:pt x="4704" y="3929"/>
                  </a:cubicBezTo>
                  <a:cubicBezTo>
                    <a:pt x="4739" y="3703"/>
                    <a:pt x="4775" y="3501"/>
                    <a:pt x="4799" y="3274"/>
                  </a:cubicBezTo>
                  <a:cubicBezTo>
                    <a:pt x="4835" y="3048"/>
                    <a:pt x="4847" y="2846"/>
                    <a:pt x="4858" y="2620"/>
                  </a:cubicBezTo>
                  <a:cubicBezTo>
                    <a:pt x="4930" y="1739"/>
                    <a:pt x="4882" y="858"/>
                    <a:pt x="4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4"/>
            <p:cNvSpPr/>
            <p:nvPr/>
          </p:nvSpPr>
          <p:spPr>
            <a:xfrm>
              <a:off x="-1384790" y="2963592"/>
              <a:ext cx="410970" cy="435101"/>
            </a:xfrm>
            <a:custGeom>
              <a:avLst/>
              <a:gdLst/>
              <a:ahLst/>
              <a:cxnLst/>
              <a:rect l="l" t="t" r="r" b="b"/>
              <a:pathLst>
                <a:path w="7204" h="7627" extrusionOk="0">
                  <a:moveTo>
                    <a:pt x="7204" y="1"/>
                  </a:moveTo>
                  <a:cubicBezTo>
                    <a:pt x="7168" y="513"/>
                    <a:pt x="7108" y="1025"/>
                    <a:pt x="7025" y="1548"/>
                  </a:cubicBezTo>
                  <a:cubicBezTo>
                    <a:pt x="6954" y="2048"/>
                    <a:pt x="6870" y="2572"/>
                    <a:pt x="6751" y="3072"/>
                  </a:cubicBezTo>
                  <a:cubicBezTo>
                    <a:pt x="6525" y="4084"/>
                    <a:pt x="6227" y="5096"/>
                    <a:pt x="5680" y="5978"/>
                  </a:cubicBezTo>
                  <a:cubicBezTo>
                    <a:pt x="5394" y="6430"/>
                    <a:pt x="5025" y="6799"/>
                    <a:pt x="4560" y="7025"/>
                  </a:cubicBezTo>
                  <a:cubicBezTo>
                    <a:pt x="4096" y="7263"/>
                    <a:pt x="3596" y="7406"/>
                    <a:pt x="3084" y="7502"/>
                  </a:cubicBezTo>
                  <a:cubicBezTo>
                    <a:pt x="2758" y="7556"/>
                    <a:pt x="2422" y="7575"/>
                    <a:pt x="2083" y="7575"/>
                  </a:cubicBezTo>
                  <a:cubicBezTo>
                    <a:pt x="1901" y="7575"/>
                    <a:pt x="1719" y="7569"/>
                    <a:pt x="1536" y="7561"/>
                  </a:cubicBezTo>
                  <a:cubicBezTo>
                    <a:pt x="1036" y="7513"/>
                    <a:pt x="512" y="7442"/>
                    <a:pt x="0" y="7299"/>
                  </a:cubicBezTo>
                  <a:lnTo>
                    <a:pt x="0" y="7299"/>
                  </a:lnTo>
                  <a:cubicBezTo>
                    <a:pt x="735" y="7506"/>
                    <a:pt x="1494" y="7626"/>
                    <a:pt x="2256" y="7626"/>
                  </a:cubicBezTo>
                  <a:cubicBezTo>
                    <a:pt x="2544" y="7626"/>
                    <a:pt x="2832" y="7609"/>
                    <a:pt x="3120" y="7573"/>
                  </a:cubicBezTo>
                  <a:cubicBezTo>
                    <a:pt x="3620" y="7513"/>
                    <a:pt x="4144" y="7347"/>
                    <a:pt x="4608" y="7109"/>
                  </a:cubicBezTo>
                  <a:lnTo>
                    <a:pt x="4941" y="6906"/>
                  </a:lnTo>
                  <a:cubicBezTo>
                    <a:pt x="5049" y="6823"/>
                    <a:pt x="5168" y="6740"/>
                    <a:pt x="5263" y="6644"/>
                  </a:cubicBezTo>
                  <a:cubicBezTo>
                    <a:pt x="5453" y="6466"/>
                    <a:pt x="5632" y="6263"/>
                    <a:pt x="5763" y="6037"/>
                  </a:cubicBezTo>
                  <a:cubicBezTo>
                    <a:pt x="6049" y="5597"/>
                    <a:pt x="6251" y="5096"/>
                    <a:pt x="6418" y="4608"/>
                  </a:cubicBezTo>
                  <a:cubicBezTo>
                    <a:pt x="6584" y="4108"/>
                    <a:pt x="6715" y="3596"/>
                    <a:pt x="6823" y="3096"/>
                  </a:cubicBezTo>
                  <a:cubicBezTo>
                    <a:pt x="7049" y="2084"/>
                    <a:pt x="7168" y="1036"/>
                    <a:pt x="7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5" name="Google Shape;825;p44"/>
            <p:cNvSpPr/>
            <p:nvPr/>
          </p:nvSpPr>
          <p:spPr>
            <a:xfrm>
              <a:off x="-1489417" y="3062742"/>
              <a:ext cx="22477" cy="19795"/>
            </a:xfrm>
            <a:custGeom>
              <a:avLst/>
              <a:gdLst/>
              <a:ahLst/>
              <a:cxnLst/>
              <a:rect l="l" t="t" r="r" b="b"/>
              <a:pathLst>
                <a:path w="394" h="347" extrusionOk="0">
                  <a:moveTo>
                    <a:pt x="322" y="1"/>
                  </a:moveTo>
                  <a:cubicBezTo>
                    <a:pt x="286" y="1"/>
                    <a:pt x="263" y="1"/>
                    <a:pt x="227" y="13"/>
                  </a:cubicBezTo>
                  <a:cubicBezTo>
                    <a:pt x="167" y="60"/>
                    <a:pt x="96" y="108"/>
                    <a:pt x="36" y="144"/>
                  </a:cubicBezTo>
                  <a:cubicBezTo>
                    <a:pt x="13" y="168"/>
                    <a:pt x="1" y="191"/>
                    <a:pt x="1" y="203"/>
                  </a:cubicBezTo>
                  <a:cubicBezTo>
                    <a:pt x="1" y="239"/>
                    <a:pt x="1" y="263"/>
                    <a:pt x="13" y="299"/>
                  </a:cubicBezTo>
                  <a:cubicBezTo>
                    <a:pt x="25" y="322"/>
                    <a:pt x="60" y="346"/>
                    <a:pt x="72" y="346"/>
                  </a:cubicBezTo>
                  <a:cubicBezTo>
                    <a:pt x="96" y="346"/>
                    <a:pt x="132" y="346"/>
                    <a:pt x="156" y="322"/>
                  </a:cubicBezTo>
                  <a:cubicBezTo>
                    <a:pt x="215" y="287"/>
                    <a:pt x="298" y="239"/>
                    <a:pt x="358" y="191"/>
                  </a:cubicBezTo>
                  <a:cubicBezTo>
                    <a:pt x="382" y="180"/>
                    <a:pt x="394" y="144"/>
                    <a:pt x="394" y="132"/>
                  </a:cubicBezTo>
                  <a:cubicBezTo>
                    <a:pt x="394" y="108"/>
                    <a:pt x="394" y="72"/>
                    <a:pt x="382" y="49"/>
                  </a:cubicBezTo>
                  <a:cubicBezTo>
                    <a:pt x="370" y="13"/>
                    <a:pt x="334" y="1"/>
                    <a:pt x="3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4"/>
            <p:cNvSpPr/>
            <p:nvPr/>
          </p:nvSpPr>
          <p:spPr>
            <a:xfrm>
              <a:off x="-1395002" y="3026402"/>
              <a:ext cx="48319" cy="16487"/>
            </a:xfrm>
            <a:custGeom>
              <a:avLst/>
              <a:gdLst/>
              <a:ahLst/>
              <a:cxnLst/>
              <a:rect l="l" t="t" r="r" b="b"/>
              <a:pathLst>
                <a:path w="847" h="289" extrusionOk="0">
                  <a:moveTo>
                    <a:pt x="711" y="1"/>
                  </a:moveTo>
                  <a:cubicBezTo>
                    <a:pt x="701" y="1"/>
                    <a:pt x="690" y="3"/>
                    <a:pt x="679" y="7"/>
                  </a:cubicBezTo>
                  <a:cubicBezTo>
                    <a:pt x="632" y="31"/>
                    <a:pt x="584" y="43"/>
                    <a:pt x="548" y="43"/>
                  </a:cubicBezTo>
                  <a:cubicBezTo>
                    <a:pt x="525" y="43"/>
                    <a:pt x="513" y="43"/>
                    <a:pt x="501" y="55"/>
                  </a:cubicBezTo>
                  <a:lnTo>
                    <a:pt x="144" y="55"/>
                  </a:lnTo>
                  <a:cubicBezTo>
                    <a:pt x="134" y="53"/>
                    <a:pt x="124" y="52"/>
                    <a:pt x="114" y="52"/>
                  </a:cubicBezTo>
                  <a:cubicBezTo>
                    <a:pt x="66" y="52"/>
                    <a:pt x="23" y="76"/>
                    <a:pt x="13" y="126"/>
                  </a:cubicBezTo>
                  <a:cubicBezTo>
                    <a:pt x="1" y="185"/>
                    <a:pt x="36" y="245"/>
                    <a:pt x="96" y="269"/>
                  </a:cubicBezTo>
                  <a:cubicBezTo>
                    <a:pt x="169" y="282"/>
                    <a:pt x="244" y="288"/>
                    <a:pt x="321" y="288"/>
                  </a:cubicBezTo>
                  <a:cubicBezTo>
                    <a:pt x="459" y="288"/>
                    <a:pt x="601" y="267"/>
                    <a:pt x="739" y="221"/>
                  </a:cubicBezTo>
                  <a:cubicBezTo>
                    <a:pt x="798" y="209"/>
                    <a:pt x="846" y="150"/>
                    <a:pt x="810" y="90"/>
                  </a:cubicBezTo>
                  <a:cubicBezTo>
                    <a:pt x="801" y="41"/>
                    <a:pt x="759" y="1"/>
                    <a:pt x="7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4"/>
            <p:cNvSpPr/>
            <p:nvPr/>
          </p:nvSpPr>
          <p:spPr>
            <a:xfrm>
              <a:off x="-1475155" y="2933698"/>
              <a:ext cx="31319" cy="34057"/>
            </a:xfrm>
            <a:custGeom>
              <a:avLst/>
              <a:gdLst/>
              <a:ahLst/>
              <a:cxnLst/>
              <a:rect l="l" t="t" r="r" b="b"/>
              <a:pathLst>
                <a:path w="549" h="597" extrusionOk="0">
                  <a:moveTo>
                    <a:pt x="120" y="1"/>
                  </a:moveTo>
                  <a:cubicBezTo>
                    <a:pt x="84" y="1"/>
                    <a:pt x="60" y="13"/>
                    <a:pt x="36" y="25"/>
                  </a:cubicBezTo>
                  <a:cubicBezTo>
                    <a:pt x="25" y="48"/>
                    <a:pt x="13" y="72"/>
                    <a:pt x="13" y="108"/>
                  </a:cubicBezTo>
                  <a:cubicBezTo>
                    <a:pt x="1" y="132"/>
                    <a:pt x="13" y="167"/>
                    <a:pt x="36" y="179"/>
                  </a:cubicBezTo>
                  <a:cubicBezTo>
                    <a:pt x="144" y="310"/>
                    <a:pt x="251" y="429"/>
                    <a:pt x="370" y="560"/>
                  </a:cubicBezTo>
                  <a:cubicBezTo>
                    <a:pt x="382" y="584"/>
                    <a:pt x="429" y="596"/>
                    <a:pt x="441" y="596"/>
                  </a:cubicBezTo>
                  <a:cubicBezTo>
                    <a:pt x="477" y="596"/>
                    <a:pt x="501" y="584"/>
                    <a:pt x="513" y="560"/>
                  </a:cubicBezTo>
                  <a:cubicBezTo>
                    <a:pt x="537" y="548"/>
                    <a:pt x="548" y="525"/>
                    <a:pt x="548" y="489"/>
                  </a:cubicBezTo>
                  <a:cubicBezTo>
                    <a:pt x="548" y="465"/>
                    <a:pt x="537" y="429"/>
                    <a:pt x="513" y="417"/>
                  </a:cubicBezTo>
                  <a:cubicBezTo>
                    <a:pt x="417" y="286"/>
                    <a:pt x="310" y="167"/>
                    <a:pt x="191" y="25"/>
                  </a:cubicBezTo>
                  <a:cubicBezTo>
                    <a:pt x="179" y="13"/>
                    <a:pt x="132" y="1"/>
                    <a:pt x="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4"/>
            <p:cNvSpPr/>
            <p:nvPr/>
          </p:nvSpPr>
          <p:spPr>
            <a:xfrm>
              <a:off x="-1597410" y="3191671"/>
              <a:ext cx="42158" cy="38222"/>
            </a:xfrm>
            <a:custGeom>
              <a:avLst/>
              <a:gdLst/>
              <a:ahLst/>
              <a:cxnLst/>
              <a:rect l="l" t="t" r="r" b="b"/>
              <a:pathLst>
                <a:path w="739" h="670" extrusionOk="0">
                  <a:moveTo>
                    <a:pt x="631" y="1"/>
                  </a:moveTo>
                  <a:cubicBezTo>
                    <a:pt x="624" y="1"/>
                    <a:pt x="616" y="2"/>
                    <a:pt x="608" y="3"/>
                  </a:cubicBezTo>
                  <a:cubicBezTo>
                    <a:pt x="370" y="110"/>
                    <a:pt x="155" y="265"/>
                    <a:pt x="24" y="503"/>
                  </a:cubicBezTo>
                  <a:cubicBezTo>
                    <a:pt x="1" y="551"/>
                    <a:pt x="13" y="622"/>
                    <a:pt x="72" y="658"/>
                  </a:cubicBezTo>
                  <a:cubicBezTo>
                    <a:pt x="91" y="665"/>
                    <a:pt x="110" y="669"/>
                    <a:pt x="127" y="669"/>
                  </a:cubicBezTo>
                  <a:cubicBezTo>
                    <a:pt x="166" y="669"/>
                    <a:pt x="199" y="651"/>
                    <a:pt x="215" y="610"/>
                  </a:cubicBezTo>
                  <a:cubicBezTo>
                    <a:pt x="239" y="587"/>
                    <a:pt x="251" y="563"/>
                    <a:pt x="263" y="539"/>
                  </a:cubicBezTo>
                  <a:cubicBezTo>
                    <a:pt x="274" y="527"/>
                    <a:pt x="274" y="503"/>
                    <a:pt x="298" y="503"/>
                  </a:cubicBezTo>
                  <a:lnTo>
                    <a:pt x="310" y="491"/>
                  </a:lnTo>
                  <a:cubicBezTo>
                    <a:pt x="334" y="444"/>
                    <a:pt x="382" y="408"/>
                    <a:pt x="429" y="372"/>
                  </a:cubicBezTo>
                  <a:lnTo>
                    <a:pt x="453" y="348"/>
                  </a:lnTo>
                  <a:lnTo>
                    <a:pt x="477" y="325"/>
                  </a:lnTo>
                  <a:cubicBezTo>
                    <a:pt x="501" y="313"/>
                    <a:pt x="513" y="301"/>
                    <a:pt x="548" y="289"/>
                  </a:cubicBezTo>
                  <a:cubicBezTo>
                    <a:pt x="572" y="265"/>
                    <a:pt x="596" y="253"/>
                    <a:pt x="620" y="241"/>
                  </a:cubicBezTo>
                  <a:cubicBezTo>
                    <a:pt x="632" y="241"/>
                    <a:pt x="655" y="229"/>
                    <a:pt x="655" y="229"/>
                  </a:cubicBezTo>
                  <a:cubicBezTo>
                    <a:pt x="655" y="229"/>
                    <a:pt x="666" y="229"/>
                    <a:pt x="667" y="210"/>
                  </a:cubicBezTo>
                  <a:lnTo>
                    <a:pt x="667" y="210"/>
                  </a:lnTo>
                  <a:cubicBezTo>
                    <a:pt x="666" y="212"/>
                    <a:pt x="665" y="214"/>
                    <a:pt x="664" y="214"/>
                  </a:cubicBezTo>
                  <a:cubicBezTo>
                    <a:pt x="664" y="214"/>
                    <a:pt x="664" y="212"/>
                    <a:pt x="667" y="206"/>
                  </a:cubicBezTo>
                  <a:lnTo>
                    <a:pt x="667" y="206"/>
                  </a:lnTo>
                  <a:cubicBezTo>
                    <a:pt x="667" y="207"/>
                    <a:pt x="667" y="209"/>
                    <a:pt x="667" y="210"/>
                  </a:cubicBezTo>
                  <a:lnTo>
                    <a:pt x="667" y="210"/>
                  </a:lnTo>
                  <a:cubicBezTo>
                    <a:pt x="669" y="208"/>
                    <a:pt x="670" y="206"/>
                    <a:pt x="671" y="204"/>
                  </a:cubicBezTo>
                  <a:lnTo>
                    <a:pt x="671" y="204"/>
                  </a:lnTo>
                  <a:cubicBezTo>
                    <a:pt x="669" y="205"/>
                    <a:pt x="668" y="205"/>
                    <a:pt x="667" y="206"/>
                  </a:cubicBezTo>
                  <a:cubicBezTo>
                    <a:pt x="669" y="204"/>
                    <a:pt x="670" y="203"/>
                    <a:pt x="671" y="203"/>
                  </a:cubicBezTo>
                  <a:cubicBezTo>
                    <a:pt x="671" y="203"/>
                    <a:pt x="671" y="204"/>
                    <a:pt x="671" y="204"/>
                  </a:cubicBezTo>
                  <a:lnTo>
                    <a:pt x="671" y="204"/>
                  </a:lnTo>
                  <a:cubicBezTo>
                    <a:pt x="704" y="193"/>
                    <a:pt x="715" y="181"/>
                    <a:pt x="727" y="170"/>
                  </a:cubicBezTo>
                  <a:cubicBezTo>
                    <a:pt x="739" y="134"/>
                    <a:pt x="739" y="110"/>
                    <a:pt x="739" y="75"/>
                  </a:cubicBezTo>
                  <a:cubicBezTo>
                    <a:pt x="728" y="33"/>
                    <a:pt x="682" y="1"/>
                    <a:pt x="6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4"/>
            <p:cNvSpPr/>
            <p:nvPr/>
          </p:nvSpPr>
          <p:spPr>
            <a:xfrm>
              <a:off x="-1467682" y="3225786"/>
              <a:ext cx="26584" cy="19738"/>
            </a:xfrm>
            <a:custGeom>
              <a:avLst/>
              <a:gdLst/>
              <a:ahLst/>
              <a:cxnLst/>
              <a:rect l="l" t="t" r="r" b="b"/>
              <a:pathLst>
                <a:path w="466" h="346" extrusionOk="0">
                  <a:moveTo>
                    <a:pt x="72" y="0"/>
                  </a:moveTo>
                  <a:cubicBezTo>
                    <a:pt x="48" y="0"/>
                    <a:pt x="13" y="24"/>
                    <a:pt x="13" y="48"/>
                  </a:cubicBezTo>
                  <a:cubicBezTo>
                    <a:pt x="1" y="72"/>
                    <a:pt x="1" y="108"/>
                    <a:pt x="1" y="131"/>
                  </a:cubicBezTo>
                  <a:cubicBezTo>
                    <a:pt x="1" y="167"/>
                    <a:pt x="36" y="191"/>
                    <a:pt x="48" y="191"/>
                  </a:cubicBezTo>
                  <a:cubicBezTo>
                    <a:pt x="132" y="239"/>
                    <a:pt x="227" y="286"/>
                    <a:pt x="298" y="322"/>
                  </a:cubicBezTo>
                  <a:cubicBezTo>
                    <a:pt x="334" y="346"/>
                    <a:pt x="358" y="346"/>
                    <a:pt x="382" y="346"/>
                  </a:cubicBezTo>
                  <a:cubicBezTo>
                    <a:pt x="417" y="346"/>
                    <a:pt x="441" y="310"/>
                    <a:pt x="441" y="298"/>
                  </a:cubicBezTo>
                  <a:cubicBezTo>
                    <a:pt x="465" y="262"/>
                    <a:pt x="465" y="239"/>
                    <a:pt x="465" y="203"/>
                  </a:cubicBezTo>
                  <a:cubicBezTo>
                    <a:pt x="441" y="179"/>
                    <a:pt x="429" y="143"/>
                    <a:pt x="417" y="143"/>
                  </a:cubicBezTo>
                  <a:cubicBezTo>
                    <a:pt x="334" y="108"/>
                    <a:pt x="239" y="60"/>
                    <a:pt x="167" y="12"/>
                  </a:cubicBezTo>
                  <a:cubicBezTo>
                    <a:pt x="132" y="0"/>
                    <a:pt x="108" y="0"/>
                    <a:pt x="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4"/>
            <p:cNvSpPr/>
            <p:nvPr/>
          </p:nvSpPr>
          <p:spPr>
            <a:xfrm>
              <a:off x="-1579725" y="2962907"/>
              <a:ext cx="40104" cy="43014"/>
            </a:xfrm>
            <a:custGeom>
              <a:avLst/>
              <a:gdLst/>
              <a:ahLst/>
              <a:cxnLst/>
              <a:rect l="l" t="t" r="r" b="b"/>
              <a:pathLst>
                <a:path w="703" h="754" extrusionOk="0">
                  <a:moveTo>
                    <a:pt x="131" y="1"/>
                  </a:moveTo>
                  <a:cubicBezTo>
                    <a:pt x="101" y="1"/>
                    <a:pt x="72" y="13"/>
                    <a:pt x="48" y="36"/>
                  </a:cubicBezTo>
                  <a:cubicBezTo>
                    <a:pt x="0" y="84"/>
                    <a:pt x="12" y="144"/>
                    <a:pt x="48" y="203"/>
                  </a:cubicBezTo>
                  <a:cubicBezTo>
                    <a:pt x="191" y="382"/>
                    <a:pt x="345" y="548"/>
                    <a:pt x="488" y="727"/>
                  </a:cubicBezTo>
                  <a:cubicBezTo>
                    <a:pt x="512" y="745"/>
                    <a:pt x="542" y="754"/>
                    <a:pt x="572" y="754"/>
                  </a:cubicBezTo>
                  <a:cubicBezTo>
                    <a:pt x="601" y="754"/>
                    <a:pt x="631" y="745"/>
                    <a:pt x="655" y="727"/>
                  </a:cubicBezTo>
                  <a:cubicBezTo>
                    <a:pt x="703" y="679"/>
                    <a:pt x="703" y="620"/>
                    <a:pt x="655" y="560"/>
                  </a:cubicBezTo>
                  <a:cubicBezTo>
                    <a:pt x="512" y="382"/>
                    <a:pt x="357" y="215"/>
                    <a:pt x="215" y="36"/>
                  </a:cubicBezTo>
                  <a:cubicBezTo>
                    <a:pt x="191" y="13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4"/>
            <p:cNvSpPr/>
            <p:nvPr/>
          </p:nvSpPr>
          <p:spPr>
            <a:xfrm>
              <a:off x="-1521852" y="2867880"/>
              <a:ext cx="57789" cy="23447"/>
            </a:xfrm>
            <a:custGeom>
              <a:avLst/>
              <a:gdLst/>
              <a:ahLst/>
              <a:cxnLst/>
              <a:rect l="l" t="t" r="r" b="b"/>
              <a:pathLst>
                <a:path w="1013" h="411" extrusionOk="0">
                  <a:moveTo>
                    <a:pt x="899" y="0"/>
                  </a:moveTo>
                  <a:cubicBezTo>
                    <a:pt x="890" y="0"/>
                    <a:pt x="880" y="1"/>
                    <a:pt x="870" y="3"/>
                  </a:cubicBezTo>
                  <a:cubicBezTo>
                    <a:pt x="620" y="63"/>
                    <a:pt x="346" y="134"/>
                    <a:pt x="96" y="194"/>
                  </a:cubicBezTo>
                  <a:cubicBezTo>
                    <a:pt x="36" y="218"/>
                    <a:pt x="1" y="277"/>
                    <a:pt x="24" y="325"/>
                  </a:cubicBezTo>
                  <a:cubicBezTo>
                    <a:pt x="24" y="385"/>
                    <a:pt x="75" y="411"/>
                    <a:pt x="126" y="411"/>
                  </a:cubicBezTo>
                  <a:cubicBezTo>
                    <a:pt x="136" y="411"/>
                    <a:pt x="146" y="410"/>
                    <a:pt x="155" y="408"/>
                  </a:cubicBezTo>
                  <a:cubicBezTo>
                    <a:pt x="405" y="349"/>
                    <a:pt x="679" y="277"/>
                    <a:pt x="929" y="218"/>
                  </a:cubicBezTo>
                  <a:cubicBezTo>
                    <a:pt x="989" y="194"/>
                    <a:pt x="1013" y="134"/>
                    <a:pt x="1001" y="75"/>
                  </a:cubicBezTo>
                  <a:cubicBezTo>
                    <a:pt x="991" y="25"/>
                    <a:pt x="948" y="0"/>
                    <a:pt x="8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4"/>
            <p:cNvSpPr/>
            <p:nvPr/>
          </p:nvSpPr>
          <p:spPr>
            <a:xfrm>
              <a:off x="-1490786" y="3420093"/>
              <a:ext cx="46950" cy="27155"/>
            </a:xfrm>
            <a:custGeom>
              <a:avLst/>
              <a:gdLst/>
              <a:ahLst/>
              <a:cxnLst/>
              <a:rect l="l" t="t" r="r" b="b"/>
              <a:pathLst>
                <a:path w="823" h="476" extrusionOk="0">
                  <a:moveTo>
                    <a:pt x="112" y="0"/>
                  </a:moveTo>
                  <a:cubicBezTo>
                    <a:pt x="74" y="0"/>
                    <a:pt x="41" y="18"/>
                    <a:pt x="25" y="59"/>
                  </a:cubicBezTo>
                  <a:cubicBezTo>
                    <a:pt x="1" y="107"/>
                    <a:pt x="13" y="178"/>
                    <a:pt x="60" y="214"/>
                  </a:cubicBezTo>
                  <a:cubicBezTo>
                    <a:pt x="251" y="297"/>
                    <a:pt x="453" y="369"/>
                    <a:pt x="644" y="464"/>
                  </a:cubicBezTo>
                  <a:cubicBezTo>
                    <a:pt x="663" y="471"/>
                    <a:pt x="682" y="475"/>
                    <a:pt x="699" y="475"/>
                  </a:cubicBezTo>
                  <a:cubicBezTo>
                    <a:pt x="737" y="475"/>
                    <a:pt x="770" y="457"/>
                    <a:pt x="787" y="416"/>
                  </a:cubicBezTo>
                  <a:cubicBezTo>
                    <a:pt x="822" y="369"/>
                    <a:pt x="811" y="285"/>
                    <a:pt x="751" y="273"/>
                  </a:cubicBezTo>
                  <a:cubicBezTo>
                    <a:pt x="561" y="178"/>
                    <a:pt x="358" y="107"/>
                    <a:pt x="168" y="12"/>
                  </a:cubicBezTo>
                  <a:cubicBezTo>
                    <a:pt x="149" y="4"/>
                    <a:pt x="130" y="0"/>
                    <a:pt x="1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4"/>
            <p:cNvSpPr/>
            <p:nvPr/>
          </p:nvSpPr>
          <p:spPr>
            <a:xfrm>
              <a:off x="-1597410" y="3446563"/>
              <a:ext cx="32688" cy="38051"/>
            </a:xfrm>
            <a:custGeom>
              <a:avLst/>
              <a:gdLst/>
              <a:ahLst/>
              <a:cxnLst/>
              <a:rect l="l" t="t" r="r" b="b"/>
              <a:pathLst>
                <a:path w="573" h="667" extrusionOk="0">
                  <a:moveTo>
                    <a:pt x="445" y="0"/>
                  </a:moveTo>
                  <a:cubicBezTo>
                    <a:pt x="407" y="0"/>
                    <a:pt x="374" y="19"/>
                    <a:pt x="358" y="59"/>
                  </a:cubicBezTo>
                  <a:cubicBezTo>
                    <a:pt x="251" y="202"/>
                    <a:pt x="132" y="357"/>
                    <a:pt x="24" y="500"/>
                  </a:cubicBezTo>
                  <a:cubicBezTo>
                    <a:pt x="1" y="548"/>
                    <a:pt x="13" y="619"/>
                    <a:pt x="72" y="655"/>
                  </a:cubicBezTo>
                  <a:cubicBezTo>
                    <a:pt x="91" y="662"/>
                    <a:pt x="110" y="666"/>
                    <a:pt x="127" y="666"/>
                  </a:cubicBezTo>
                  <a:cubicBezTo>
                    <a:pt x="166" y="666"/>
                    <a:pt x="199" y="648"/>
                    <a:pt x="215" y="607"/>
                  </a:cubicBezTo>
                  <a:cubicBezTo>
                    <a:pt x="322" y="464"/>
                    <a:pt x="441" y="310"/>
                    <a:pt x="548" y="167"/>
                  </a:cubicBezTo>
                  <a:cubicBezTo>
                    <a:pt x="572" y="119"/>
                    <a:pt x="560" y="48"/>
                    <a:pt x="501" y="12"/>
                  </a:cubicBezTo>
                  <a:cubicBezTo>
                    <a:pt x="482" y="4"/>
                    <a:pt x="463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4"/>
            <p:cNvSpPr/>
            <p:nvPr/>
          </p:nvSpPr>
          <p:spPr>
            <a:xfrm>
              <a:off x="-1641565" y="3615654"/>
              <a:ext cx="20423" cy="23846"/>
            </a:xfrm>
            <a:custGeom>
              <a:avLst/>
              <a:gdLst/>
              <a:ahLst/>
              <a:cxnLst/>
              <a:rect l="l" t="t" r="r" b="b"/>
              <a:pathLst>
                <a:path w="358" h="418" extrusionOk="0">
                  <a:moveTo>
                    <a:pt x="215" y="1"/>
                  </a:moveTo>
                  <a:cubicBezTo>
                    <a:pt x="203" y="1"/>
                    <a:pt x="203" y="12"/>
                    <a:pt x="191" y="12"/>
                  </a:cubicBezTo>
                  <a:cubicBezTo>
                    <a:pt x="156" y="24"/>
                    <a:pt x="144" y="36"/>
                    <a:pt x="144" y="60"/>
                  </a:cubicBezTo>
                  <a:cubicBezTo>
                    <a:pt x="108" y="120"/>
                    <a:pt x="60" y="191"/>
                    <a:pt x="13" y="251"/>
                  </a:cubicBezTo>
                  <a:cubicBezTo>
                    <a:pt x="1" y="274"/>
                    <a:pt x="1" y="310"/>
                    <a:pt x="1" y="334"/>
                  </a:cubicBezTo>
                  <a:cubicBezTo>
                    <a:pt x="1" y="370"/>
                    <a:pt x="25" y="393"/>
                    <a:pt x="36" y="393"/>
                  </a:cubicBezTo>
                  <a:cubicBezTo>
                    <a:pt x="72" y="417"/>
                    <a:pt x="96" y="417"/>
                    <a:pt x="132" y="417"/>
                  </a:cubicBezTo>
                  <a:cubicBezTo>
                    <a:pt x="144" y="417"/>
                    <a:pt x="144" y="393"/>
                    <a:pt x="156" y="393"/>
                  </a:cubicBezTo>
                  <a:lnTo>
                    <a:pt x="203" y="358"/>
                  </a:lnTo>
                  <a:cubicBezTo>
                    <a:pt x="251" y="298"/>
                    <a:pt x="298" y="215"/>
                    <a:pt x="334" y="155"/>
                  </a:cubicBezTo>
                  <a:cubicBezTo>
                    <a:pt x="358" y="132"/>
                    <a:pt x="358" y="96"/>
                    <a:pt x="358" y="72"/>
                  </a:cubicBezTo>
                  <a:cubicBezTo>
                    <a:pt x="358" y="36"/>
                    <a:pt x="322" y="12"/>
                    <a:pt x="310" y="12"/>
                  </a:cubicBezTo>
                  <a:cubicBezTo>
                    <a:pt x="275" y="1"/>
                    <a:pt x="251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4"/>
            <p:cNvSpPr/>
            <p:nvPr/>
          </p:nvSpPr>
          <p:spPr>
            <a:xfrm>
              <a:off x="-1729876" y="3557579"/>
              <a:ext cx="43527" cy="23161"/>
            </a:xfrm>
            <a:custGeom>
              <a:avLst/>
              <a:gdLst/>
              <a:ahLst/>
              <a:cxnLst/>
              <a:rect l="l" t="t" r="r" b="b"/>
              <a:pathLst>
                <a:path w="763" h="406" extrusionOk="0">
                  <a:moveTo>
                    <a:pt x="111" y="0"/>
                  </a:moveTo>
                  <a:cubicBezTo>
                    <a:pt x="64" y="0"/>
                    <a:pt x="23" y="39"/>
                    <a:pt x="13" y="78"/>
                  </a:cubicBezTo>
                  <a:cubicBezTo>
                    <a:pt x="1" y="138"/>
                    <a:pt x="25" y="185"/>
                    <a:pt x="84" y="209"/>
                  </a:cubicBezTo>
                  <a:cubicBezTo>
                    <a:pt x="263" y="268"/>
                    <a:pt x="430" y="340"/>
                    <a:pt x="608" y="399"/>
                  </a:cubicBezTo>
                  <a:cubicBezTo>
                    <a:pt x="619" y="404"/>
                    <a:pt x="630" y="406"/>
                    <a:pt x="641" y="406"/>
                  </a:cubicBezTo>
                  <a:cubicBezTo>
                    <a:pt x="688" y="406"/>
                    <a:pt x="729" y="367"/>
                    <a:pt x="739" y="328"/>
                  </a:cubicBezTo>
                  <a:cubicBezTo>
                    <a:pt x="763" y="268"/>
                    <a:pt x="727" y="209"/>
                    <a:pt x="668" y="197"/>
                  </a:cubicBezTo>
                  <a:cubicBezTo>
                    <a:pt x="489" y="138"/>
                    <a:pt x="322" y="66"/>
                    <a:pt x="144" y="7"/>
                  </a:cubicBezTo>
                  <a:cubicBezTo>
                    <a:pt x="133" y="2"/>
                    <a:pt x="122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4"/>
            <p:cNvSpPr/>
            <p:nvPr/>
          </p:nvSpPr>
          <p:spPr>
            <a:xfrm>
              <a:off x="-1623880" y="3531451"/>
              <a:ext cx="40104" cy="27212"/>
            </a:xfrm>
            <a:custGeom>
              <a:avLst/>
              <a:gdLst/>
              <a:ahLst/>
              <a:cxnLst/>
              <a:rect l="l" t="t" r="r" b="b"/>
              <a:pathLst>
                <a:path w="703" h="477" extrusionOk="0">
                  <a:moveTo>
                    <a:pt x="129" y="1"/>
                  </a:moveTo>
                  <a:cubicBezTo>
                    <a:pt x="91" y="1"/>
                    <a:pt x="52" y="19"/>
                    <a:pt x="36" y="60"/>
                  </a:cubicBezTo>
                  <a:cubicBezTo>
                    <a:pt x="0" y="107"/>
                    <a:pt x="12" y="167"/>
                    <a:pt x="72" y="203"/>
                  </a:cubicBezTo>
                  <a:cubicBezTo>
                    <a:pt x="227" y="298"/>
                    <a:pt x="369" y="381"/>
                    <a:pt x="524" y="465"/>
                  </a:cubicBezTo>
                  <a:cubicBezTo>
                    <a:pt x="535" y="472"/>
                    <a:pt x="552" y="476"/>
                    <a:pt x="569" y="476"/>
                  </a:cubicBezTo>
                  <a:cubicBezTo>
                    <a:pt x="607" y="476"/>
                    <a:pt x="651" y="458"/>
                    <a:pt x="667" y="417"/>
                  </a:cubicBezTo>
                  <a:cubicBezTo>
                    <a:pt x="703" y="357"/>
                    <a:pt x="691" y="298"/>
                    <a:pt x="631" y="262"/>
                  </a:cubicBezTo>
                  <a:cubicBezTo>
                    <a:pt x="477" y="179"/>
                    <a:pt x="334" y="84"/>
                    <a:pt x="179" y="12"/>
                  </a:cubicBezTo>
                  <a:cubicBezTo>
                    <a:pt x="164" y="5"/>
                    <a:pt x="146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4"/>
            <p:cNvSpPr/>
            <p:nvPr/>
          </p:nvSpPr>
          <p:spPr>
            <a:xfrm>
              <a:off x="-1531519" y="3623128"/>
              <a:ext cx="40104" cy="23846"/>
            </a:xfrm>
            <a:custGeom>
              <a:avLst/>
              <a:gdLst/>
              <a:ahLst/>
              <a:cxnLst/>
              <a:rect l="l" t="t" r="r" b="b"/>
              <a:pathLst>
                <a:path w="703" h="418" extrusionOk="0">
                  <a:moveTo>
                    <a:pt x="132" y="1"/>
                  </a:moveTo>
                  <a:cubicBezTo>
                    <a:pt x="108" y="1"/>
                    <a:pt x="72" y="12"/>
                    <a:pt x="60" y="24"/>
                  </a:cubicBezTo>
                  <a:cubicBezTo>
                    <a:pt x="12" y="72"/>
                    <a:pt x="1" y="143"/>
                    <a:pt x="48" y="191"/>
                  </a:cubicBezTo>
                  <a:cubicBezTo>
                    <a:pt x="191" y="310"/>
                    <a:pt x="358" y="382"/>
                    <a:pt x="548" y="417"/>
                  </a:cubicBezTo>
                  <a:cubicBezTo>
                    <a:pt x="584" y="417"/>
                    <a:pt x="608" y="417"/>
                    <a:pt x="643" y="405"/>
                  </a:cubicBezTo>
                  <a:cubicBezTo>
                    <a:pt x="667" y="382"/>
                    <a:pt x="691" y="358"/>
                    <a:pt x="691" y="346"/>
                  </a:cubicBezTo>
                  <a:cubicBezTo>
                    <a:pt x="703" y="286"/>
                    <a:pt x="667" y="203"/>
                    <a:pt x="608" y="203"/>
                  </a:cubicBezTo>
                  <a:cubicBezTo>
                    <a:pt x="572" y="203"/>
                    <a:pt x="536" y="191"/>
                    <a:pt x="489" y="179"/>
                  </a:cubicBezTo>
                  <a:cubicBezTo>
                    <a:pt x="477" y="179"/>
                    <a:pt x="453" y="155"/>
                    <a:pt x="429" y="155"/>
                  </a:cubicBezTo>
                  <a:cubicBezTo>
                    <a:pt x="417" y="155"/>
                    <a:pt x="417" y="155"/>
                    <a:pt x="405" y="143"/>
                  </a:cubicBezTo>
                  <a:cubicBezTo>
                    <a:pt x="370" y="132"/>
                    <a:pt x="334" y="120"/>
                    <a:pt x="298" y="84"/>
                  </a:cubicBezTo>
                  <a:cubicBezTo>
                    <a:pt x="286" y="72"/>
                    <a:pt x="274" y="72"/>
                    <a:pt x="251" y="60"/>
                  </a:cubicBezTo>
                  <a:cubicBezTo>
                    <a:pt x="239" y="60"/>
                    <a:pt x="239" y="36"/>
                    <a:pt x="227" y="36"/>
                  </a:cubicBezTo>
                  <a:cubicBezTo>
                    <a:pt x="227" y="36"/>
                    <a:pt x="215" y="36"/>
                    <a:pt x="215" y="24"/>
                  </a:cubicBezTo>
                  <a:cubicBezTo>
                    <a:pt x="179" y="12"/>
                    <a:pt x="167" y="1"/>
                    <a:pt x="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44"/>
            <p:cNvSpPr/>
            <p:nvPr/>
          </p:nvSpPr>
          <p:spPr>
            <a:xfrm>
              <a:off x="-1420103" y="3604644"/>
              <a:ext cx="35369" cy="24131"/>
            </a:xfrm>
            <a:custGeom>
              <a:avLst/>
              <a:gdLst/>
              <a:ahLst/>
              <a:cxnLst/>
              <a:rect l="l" t="t" r="r" b="b"/>
              <a:pathLst>
                <a:path w="620" h="423" extrusionOk="0">
                  <a:moveTo>
                    <a:pt x="487" y="0"/>
                  </a:moveTo>
                  <a:cubicBezTo>
                    <a:pt x="471" y="0"/>
                    <a:pt x="455" y="5"/>
                    <a:pt x="441" y="15"/>
                  </a:cubicBezTo>
                  <a:cubicBezTo>
                    <a:pt x="322" y="86"/>
                    <a:pt x="191" y="146"/>
                    <a:pt x="72" y="217"/>
                  </a:cubicBezTo>
                  <a:cubicBezTo>
                    <a:pt x="24" y="253"/>
                    <a:pt x="0" y="325"/>
                    <a:pt x="24" y="372"/>
                  </a:cubicBezTo>
                  <a:cubicBezTo>
                    <a:pt x="49" y="397"/>
                    <a:pt x="86" y="423"/>
                    <a:pt x="127" y="423"/>
                  </a:cubicBezTo>
                  <a:cubicBezTo>
                    <a:pt x="144" y="423"/>
                    <a:pt x="161" y="418"/>
                    <a:pt x="179" y="408"/>
                  </a:cubicBezTo>
                  <a:cubicBezTo>
                    <a:pt x="298" y="336"/>
                    <a:pt x="429" y="277"/>
                    <a:pt x="548" y="205"/>
                  </a:cubicBezTo>
                  <a:cubicBezTo>
                    <a:pt x="595" y="170"/>
                    <a:pt x="619" y="98"/>
                    <a:pt x="595" y="51"/>
                  </a:cubicBezTo>
                  <a:cubicBezTo>
                    <a:pt x="570" y="25"/>
                    <a:pt x="527" y="0"/>
                    <a:pt x="4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44"/>
            <p:cNvSpPr/>
            <p:nvPr/>
          </p:nvSpPr>
          <p:spPr>
            <a:xfrm>
              <a:off x="-1443208" y="3722620"/>
              <a:ext cx="37423" cy="20822"/>
            </a:xfrm>
            <a:custGeom>
              <a:avLst/>
              <a:gdLst/>
              <a:ahLst/>
              <a:cxnLst/>
              <a:rect l="l" t="t" r="r" b="b"/>
              <a:pathLst>
                <a:path w="656" h="365" extrusionOk="0">
                  <a:moveTo>
                    <a:pt x="527" y="1"/>
                  </a:moveTo>
                  <a:cubicBezTo>
                    <a:pt x="518" y="1"/>
                    <a:pt x="509" y="2"/>
                    <a:pt x="500" y="7"/>
                  </a:cubicBezTo>
                  <a:cubicBezTo>
                    <a:pt x="358" y="54"/>
                    <a:pt x="238" y="102"/>
                    <a:pt x="108" y="150"/>
                  </a:cubicBezTo>
                  <a:cubicBezTo>
                    <a:pt x="48" y="162"/>
                    <a:pt x="0" y="221"/>
                    <a:pt x="36" y="281"/>
                  </a:cubicBezTo>
                  <a:cubicBezTo>
                    <a:pt x="45" y="326"/>
                    <a:pt x="82" y="364"/>
                    <a:pt x="125" y="364"/>
                  </a:cubicBezTo>
                  <a:cubicBezTo>
                    <a:pt x="139" y="364"/>
                    <a:pt x="153" y="361"/>
                    <a:pt x="167" y="352"/>
                  </a:cubicBezTo>
                  <a:cubicBezTo>
                    <a:pt x="298" y="304"/>
                    <a:pt x="417" y="269"/>
                    <a:pt x="548" y="221"/>
                  </a:cubicBezTo>
                  <a:cubicBezTo>
                    <a:pt x="608" y="209"/>
                    <a:pt x="655" y="150"/>
                    <a:pt x="631" y="90"/>
                  </a:cubicBezTo>
                  <a:cubicBezTo>
                    <a:pt x="612" y="41"/>
                    <a:pt x="568" y="1"/>
                    <a:pt x="5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4"/>
            <p:cNvSpPr/>
            <p:nvPr/>
          </p:nvSpPr>
          <p:spPr>
            <a:xfrm>
              <a:off x="-1634092" y="3811159"/>
              <a:ext cx="50316" cy="20993"/>
            </a:xfrm>
            <a:custGeom>
              <a:avLst/>
              <a:gdLst/>
              <a:ahLst/>
              <a:cxnLst/>
              <a:rect l="l" t="t" r="r" b="b"/>
              <a:pathLst>
                <a:path w="882" h="368" extrusionOk="0">
                  <a:moveTo>
                    <a:pt x="121" y="0"/>
                  </a:moveTo>
                  <a:cubicBezTo>
                    <a:pt x="69" y="0"/>
                    <a:pt x="23" y="34"/>
                    <a:pt x="13" y="86"/>
                  </a:cubicBezTo>
                  <a:cubicBezTo>
                    <a:pt x="1" y="145"/>
                    <a:pt x="25" y="205"/>
                    <a:pt x="84" y="217"/>
                  </a:cubicBezTo>
                  <a:cubicBezTo>
                    <a:pt x="298" y="265"/>
                    <a:pt x="525" y="300"/>
                    <a:pt x="727" y="360"/>
                  </a:cubicBezTo>
                  <a:cubicBezTo>
                    <a:pt x="740" y="365"/>
                    <a:pt x="752" y="367"/>
                    <a:pt x="765" y="367"/>
                  </a:cubicBezTo>
                  <a:cubicBezTo>
                    <a:pt x="810" y="367"/>
                    <a:pt x="849" y="335"/>
                    <a:pt x="858" y="288"/>
                  </a:cubicBezTo>
                  <a:cubicBezTo>
                    <a:pt x="882" y="229"/>
                    <a:pt x="846" y="169"/>
                    <a:pt x="787" y="157"/>
                  </a:cubicBezTo>
                  <a:cubicBezTo>
                    <a:pt x="584" y="110"/>
                    <a:pt x="358" y="62"/>
                    <a:pt x="144" y="3"/>
                  </a:cubicBezTo>
                  <a:cubicBezTo>
                    <a:pt x="136" y="1"/>
                    <a:pt x="128" y="0"/>
                    <a:pt x="1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44"/>
            <p:cNvSpPr/>
            <p:nvPr/>
          </p:nvSpPr>
          <p:spPr>
            <a:xfrm>
              <a:off x="-1725768" y="3822112"/>
              <a:ext cx="39420" cy="39135"/>
            </a:xfrm>
            <a:custGeom>
              <a:avLst/>
              <a:gdLst/>
              <a:ahLst/>
              <a:cxnLst/>
              <a:rect l="l" t="t" r="r" b="b"/>
              <a:pathLst>
                <a:path w="691" h="686" extrusionOk="0">
                  <a:moveTo>
                    <a:pt x="224" y="373"/>
                  </a:moveTo>
                  <a:cubicBezTo>
                    <a:pt x="221" y="373"/>
                    <a:pt x="215" y="376"/>
                    <a:pt x="203" y="382"/>
                  </a:cubicBezTo>
                  <a:lnTo>
                    <a:pt x="227" y="382"/>
                  </a:lnTo>
                  <a:cubicBezTo>
                    <a:pt x="227" y="376"/>
                    <a:pt x="227" y="373"/>
                    <a:pt x="224" y="373"/>
                  </a:cubicBezTo>
                  <a:close/>
                  <a:moveTo>
                    <a:pt x="544" y="1"/>
                  </a:moveTo>
                  <a:cubicBezTo>
                    <a:pt x="507" y="1"/>
                    <a:pt x="478" y="15"/>
                    <a:pt x="465" y="49"/>
                  </a:cubicBezTo>
                  <a:cubicBezTo>
                    <a:pt x="441" y="96"/>
                    <a:pt x="417" y="144"/>
                    <a:pt x="393" y="192"/>
                  </a:cubicBezTo>
                  <a:cubicBezTo>
                    <a:pt x="393" y="203"/>
                    <a:pt x="369" y="203"/>
                    <a:pt x="369" y="215"/>
                  </a:cubicBezTo>
                  <a:cubicBezTo>
                    <a:pt x="358" y="215"/>
                    <a:pt x="358" y="227"/>
                    <a:pt x="358" y="227"/>
                  </a:cubicBezTo>
                  <a:lnTo>
                    <a:pt x="369" y="215"/>
                  </a:lnTo>
                  <a:lnTo>
                    <a:pt x="369" y="215"/>
                  </a:lnTo>
                  <a:cubicBezTo>
                    <a:pt x="369" y="215"/>
                    <a:pt x="369" y="227"/>
                    <a:pt x="358" y="227"/>
                  </a:cubicBezTo>
                  <a:cubicBezTo>
                    <a:pt x="346" y="251"/>
                    <a:pt x="322" y="275"/>
                    <a:pt x="310" y="287"/>
                  </a:cubicBezTo>
                  <a:lnTo>
                    <a:pt x="250" y="346"/>
                  </a:lnTo>
                  <a:lnTo>
                    <a:pt x="227" y="382"/>
                  </a:lnTo>
                  <a:cubicBezTo>
                    <a:pt x="227" y="382"/>
                    <a:pt x="203" y="382"/>
                    <a:pt x="203" y="394"/>
                  </a:cubicBezTo>
                  <a:lnTo>
                    <a:pt x="72" y="489"/>
                  </a:lnTo>
                  <a:cubicBezTo>
                    <a:pt x="12" y="513"/>
                    <a:pt x="0" y="584"/>
                    <a:pt x="36" y="632"/>
                  </a:cubicBezTo>
                  <a:cubicBezTo>
                    <a:pt x="53" y="673"/>
                    <a:pt x="86" y="686"/>
                    <a:pt x="125" y="686"/>
                  </a:cubicBezTo>
                  <a:cubicBezTo>
                    <a:pt x="142" y="686"/>
                    <a:pt x="161" y="683"/>
                    <a:pt x="179" y="680"/>
                  </a:cubicBezTo>
                  <a:cubicBezTo>
                    <a:pt x="393" y="573"/>
                    <a:pt x="572" y="394"/>
                    <a:pt x="667" y="168"/>
                  </a:cubicBezTo>
                  <a:cubicBezTo>
                    <a:pt x="691" y="144"/>
                    <a:pt x="691" y="108"/>
                    <a:pt x="691" y="84"/>
                  </a:cubicBezTo>
                  <a:cubicBezTo>
                    <a:pt x="691" y="49"/>
                    <a:pt x="655" y="25"/>
                    <a:pt x="643" y="25"/>
                  </a:cubicBezTo>
                  <a:cubicBezTo>
                    <a:pt x="607" y="9"/>
                    <a:pt x="573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44"/>
            <p:cNvSpPr/>
            <p:nvPr/>
          </p:nvSpPr>
          <p:spPr>
            <a:xfrm>
              <a:off x="-1685036" y="3995197"/>
              <a:ext cx="43527" cy="42957"/>
            </a:xfrm>
            <a:custGeom>
              <a:avLst/>
              <a:gdLst/>
              <a:ahLst/>
              <a:cxnLst/>
              <a:rect l="l" t="t" r="r" b="b"/>
              <a:pathLst>
                <a:path w="763" h="753" extrusionOk="0">
                  <a:moveTo>
                    <a:pt x="611" y="0"/>
                  </a:moveTo>
                  <a:cubicBezTo>
                    <a:pt x="596" y="0"/>
                    <a:pt x="583" y="5"/>
                    <a:pt x="572" y="15"/>
                  </a:cubicBezTo>
                  <a:cubicBezTo>
                    <a:pt x="346" y="158"/>
                    <a:pt x="167" y="348"/>
                    <a:pt x="25" y="587"/>
                  </a:cubicBezTo>
                  <a:cubicBezTo>
                    <a:pt x="1" y="634"/>
                    <a:pt x="13" y="706"/>
                    <a:pt x="72" y="741"/>
                  </a:cubicBezTo>
                  <a:cubicBezTo>
                    <a:pt x="91" y="749"/>
                    <a:pt x="110" y="753"/>
                    <a:pt x="128" y="753"/>
                  </a:cubicBezTo>
                  <a:cubicBezTo>
                    <a:pt x="167" y="753"/>
                    <a:pt x="203" y="734"/>
                    <a:pt x="227" y="694"/>
                  </a:cubicBezTo>
                  <a:cubicBezTo>
                    <a:pt x="251" y="646"/>
                    <a:pt x="286" y="587"/>
                    <a:pt x="322" y="551"/>
                  </a:cubicBezTo>
                  <a:cubicBezTo>
                    <a:pt x="346" y="527"/>
                    <a:pt x="346" y="515"/>
                    <a:pt x="358" y="515"/>
                  </a:cubicBezTo>
                  <a:lnTo>
                    <a:pt x="370" y="503"/>
                  </a:lnTo>
                  <a:cubicBezTo>
                    <a:pt x="394" y="468"/>
                    <a:pt x="417" y="456"/>
                    <a:pt x="429" y="432"/>
                  </a:cubicBezTo>
                  <a:cubicBezTo>
                    <a:pt x="477" y="384"/>
                    <a:pt x="513" y="337"/>
                    <a:pt x="548" y="313"/>
                  </a:cubicBezTo>
                  <a:cubicBezTo>
                    <a:pt x="572" y="289"/>
                    <a:pt x="596" y="265"/>
                    <a:pt x="620" y="253"/>
                  </a:cubicBezTo>
                  <a:lnTo>
                    <a:pt x="644" y="229"/>
                  </a:lnTo>
                  <a:cubicBezTo>
                    <a:pt x="656" y="217"/>
                    <a:pt x="667" y="217"/>
                    <a:pt x="679" y="206"/>
                  </a:cubicBezTo>
                  <a:cubicBezTo>
                    <a:pt x="727" y="170"/>
                    <a:pt x="763" y="98"/>
                    <a:pt x="727" y="51"/>
                  </a:cubicBezTo>
                  <a:cubicBezTo>
                    <a:pt x="693" y="26"/>
                    <a:pt x="648" y="0"/>
                    <a:pt x="6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4"/>
            <p:cNvSpPr/>
            <p:nvPr/>
          </p:nvSpPr>
          <p:spPr>
            <a:xfrm>
              <a:off x="-1600091" y="3969297"/>
              <a:ext cx="40104" cy="20651"/>
            </a:xfrm>
            <a:custGeom>
              <a:avLst/>
              <a:gdLst/>
              <a:ahLst/>
              <a:cxnLst/>
              <a:rect l="l" t="t" r="r" b="b"/>
              <a:pathLst>
                <a:path w="703" h="362" extrusionOk="0">
                  <a:moveTo>
                    <a:pt x="235" y="0"/>
                  </a:moveTo>
                  <a:cubicBezTo>
                    <a:pt x="188" y="0"/>
                    <a:pt x="141" y="6"/>
                    <a:pt x="95" y="17"/>
                  </a:cubicBezTo>
                  <a:cubicBezTo>
                    <a:pt x="36" y="29"/>
                    <a:pt x="0" y="112"/>
                    <a:pt x="12" y="148"/>
                  </a:cubicBezTo>
                  <a:cubicBezTo>
                    <a:pt x="12" y="199"/>
                    <a:pt x="57" y="233"/>
                    <a:pt x="108" y="233"/>
                  </a:cubicBezTo>
                  <a:cubicBezTo>
                    <a:pt x="116" y="233"/>
                    <a:pt x="123" y="232"/>
                    <a:pt x="131" y="231"/>
                  </a:cubicBezTo>
                  <a:lnTo>
                    <a:pt x="250" y="231"/>
                  </a:lnTo>
                  <a:cubicBezTo>
                    <a:pt x="274" y="231"/>
                    <a:pt x="298" y="231"/>
                    <a:pt x="310" y="243"/>
                  </a:cubicBezTo>
                  <a:cubicBezTo>
                    <a:pt x="321" y="243"/>
                    <a:pt x="345" y="255"/>
                    <a:pt x="369" y="255"/>
                  </a:cubicBezTo>
                  <a:lnTo>
                    <a:pt x="381" y="255"/>
                  </a:lnTo>
                  <a:cubicBezTo>
                    <a:pt x="405" y="255"/>
                    <a:pt x="405" y="267"/>
                    <a:pt x="417" y="267"/>
                  </a:cubicBezTo>
                  <a:cubicBezTo>
                    <a:pt x="429" y="290"/>
                    <a:pt x="452" y="290"/>
                    <a:pt x="464" y="302"/>
                  </a:cubicBezTo>
                  <a:cubicBezTo>
                    <a:pt x="464" y="302"/>
                    <a:pt x="476" y="302"/>
                    <a:pt x="476" y="314"/>
                  </a:cubicBezTo>
                  <a:lnTo>
                    <a:pt x="488" y="326"/>
                  </a:lnTo>
                  <a:cubicBezTo>
                    <a:pt x="512" y="350"/>
                    <a:pt x="542" y="362"/>
                    <a:pt x="572" y="362"/>
                  </a:cubicBezTo>
                  <a:cubicBezTo>
                    <a:pt x="601" y="362"/>
                    <a:pt x="631" y="350"/>
                    <a:pt x="655" y="326"/>
                  </a:cubicBezTo>
                  <a:cubicBezTo>
                    <a:pt x="702" y="290"/>
                    <a:pt x="702" y="207"/>
                    <a:pt x="655" y="171"/>
                  </a:cubicBezTo>
                  <a:cubicBezTo>
                    <a:pt x="545" y="61"/>
                    <a:pt x="392" y="0"/>
                    <a:pt x="2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44"/>
            <p:cNvSpPr/>
            <p:nvPr/>
          </p:nvSpPr>
          <p:spPr>
            <a:xfrm>
              <a:off x="-1467682" y="3944481"/>
              <a:ext cx="30635" cy="20252"/>
            </a:xfrm>
            <a:custGeom>
              <a:avLst/>
              <a:gdLst/>
              <a:ahLst/>
              <a:cxnLst/>
              <a:rect l="l" t="t" r="r" b="b"/>
              <a:pathLst>
                <a:path w="537" h="355" extrusionOk="0">
                  <a:moveTo>
                    <a:pt x="107" y="1"/>
                  </a:moveTo>
                  <a:cubicBezTo>
                    <a:pt x="87" y="1"/>
                    <a:pt x="65" y="15"/>
                    <a:pt x="48" y="23"/>
                  </a:cubicBezTo>
                  <a:cubicBezTo>
                    <a:pt x="13" y="35"/>
                    <a:pt x="1" y="71"/>
                    <a:pt x="1" y="83"/>
                  </a:cubicBezTo>
                  <a:cubicBezTo>
                    <a:pt x="1" y="106"/>
                    <a:pt x="1" y="142"/>
                    <a:pt x="13" y="166"/>
                  </a:cubicBezTo>
                  <a:cubicBezTo>
                    <a:pt x="36" y="190"/>
                    <a:pt x="48" y="202"/>
                    <a:pt x="72" y="214"/>
                  </a:cubicBezTo>
                  <a:cubicBezTo>
                    <a:pt x="179" y="261"/>
                    <a:pt x="286" y="309"/>
                    <a:pt x="406" y="344"/>
                  </a:cubicBezTo>
                  <a:cubicBezTo>
                    <a:pt x="413" y="352"/>
                    <a:pt x="421" y="355"/>
                    <a:pt x="430" y="355"/>
                  </a:cubicBezTo>
                  <a:cubicBezTo>
                    <a:pt x="450" y="355"/>
                    <a:pt x="472" y="341"/>
                    <a:pt x="489" y="333"/>
                  </a:cubicBezTo>
                  <a:cubicBezTo>
                    <a:pt x="525" y="321"/>
                    <a:pt x="537" y="285"/>
                    <a:pt x="537" y="273"/>
                  </a:cubicBezTo>
                  <a:cubicBezTo>
                    <a:pt x="537" y="237"/>
                    <a:pt x="537" y="214"/>
                    <a:pt x="525" y="178"/>
                  </a:cubicBezTo>
                  <a:cubicBezTo>
                    <a:pt x="501" y="154"/>
                    <a:pt x="477" y="142"/>
                    <a:pt x="465" y="142"/>
                  </a:cubicBezTo>
                  <a:cubicBezTo>
                    <a:pt x="358" y="94"/>
                    <a:pt x="251" y="47"/>
                    <a:pt x="132" y="11"/>
                  </a:cubicBezTo>
                  <a:cubicBezTo>
                    <a:pt x="124" y="4"/>
                    <a:pt x="116" y="1"/>
                    <a:pt x="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44"/>
            <p:cNvSpPr/>
            <p:nvPr/>
          </p:nvSpPr>
          <p:spPr>
            <a:xfrm>
              <a:off x="-1380055" y="3789538"/>
              <a:ext cx="44212" cy="27212"/>
            </a:xfrm>
            <a:custGeom>
              <a:avLst/>
              <a:gdLst/>
              <a:ahLst/>
              <a:cxnLst/>
              <a:rect l="l" t="t" r="r" b="b"/>
              <a:pathLst>
                <a:path w="775" h="477" extrusionOk="0">
                  <a:moveTo>
                    <a:pt x="641" y="1"/>
                  </a:moveTo>
                  <a:cubicBezTo>
                    <a:pt x="623" y="1"/>
                    <a:pt x="607" y="5"/>
                    <a:pt x="596" y="12"/>
                  </a:cubicBezTo>
                  <a:cubicBezTo>
                    <a:pt x="417" y="108"/>
                    <a:pt x="251" y="191"/>
                    <a:pt x="72" y="263"/>
                  </a:cubicBezTo>
                  <a:cubicBezTo>
                    <a:pt x="13" y="298"/>
                    <a:pt x="1" y="370"/>
                    <a:pt x="24" y="417"/>
                  </a:cubicBezTo>
                  <a:cubicBezTo>
                    <a:pt x="49" y="458"/>
                    <a:pt x="84" y="476"/>
                    <a:pt x="123" y="476"/>
                  </a:cubicBezTo>
                  <a:cubicBezTo>
                    <a:pt x="142" y="476"/>
                    <a:pt x="160" y="472"/>
                    <a:pt x="179" y="465"/>
                  </a:cubicBezTo>
                  <a:cubicBezTo>
                    <a:pt x="358" y="370"/>
                    <a:pt x="513" y="286"/>
                    <a:pt x="691" y="203"/>
                  </a:cubicBezTo>
                  <a:cubicBezTo>
                    <a:pt x="751" y="179"/>
                    <a:pt x="775" y="108"/>
                    <a:pt x="739" y="60"/>
                  </a:cubicBezTo>
                  <a:cubicBezTo>
                    <a:pt x="723" y="19"/>
                    <a:pt x="678" y="1"/>
                    <a:pt x="6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44"/>
            <p:cNvSpPr/>
            <p:nvPr/>
          </p:nvSpPr>
          <p:spPr>
            <a:xfrm>
              <a:off x="-1242854" y="3290992"/>
              <a:ext cx="13634" cy="36054"/>
            </a:xfrm>
            <a:custGeom>
              <a:avLst/>
              <a:gdLst/>
              <a:ahLst/>
              <a:cxnLst/>
              <a:rect l="l" t="t" r="r" b="b"/>
              <a:pathLst>
                <a:path w="239" h="632" extrusionOk="0">
                  <a:moveTo>
                    <a:pt x="120" y="0"/>
                  </a:moveTo>
                  <a:cubicBezTo>
                    <a:pt x="48" y="0"/>
                    <a:pt x="1" y="48"/>
                    <a:pt x="1" y="119"/>
                  </a:cubicBezTo>
                  <a:lnTo>
                    <a:pt x="1" y="512"/>
                  </a:lnTo>
                  <a:cubicBezTo>
                    <a:pt x="1" y="572"/>
                    <a:pt x="48" y="631"/>
                    <a:pt x="120" y="631"/>
                  </a:cubicBezTo>
                  <a:cubicBezTo>
                    <a:pt x="179" y="631"/>
                    <a:pt x="239" y="584"/>
                    <a:pt x="239" y="512"/>
                  </a:cubicBezTo>
                  <a:lnTo>
                    <a:pt x="239" y="119"/>
                  </a:lnTo>
                  <a:cubicBezTo>
                    <a:pt x="239" y="60"/>
                    <a:pt x="191" y="0"/>
                    <a:pt x="1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44"/>
            <p:cNvSpPr/>
            <p:nvPr/>
          </p:nvSpPr>
          <p:spPr>
            <a:xfrm>
              <a:off x="-1155228" y="3327903"/>
              <a:ext cx="40789" cy="20993"/>
            </a:xfrm>
            <a:custGeom>
              <a:avLst/>
              <a:gdLst/>
              <a:ahLst/>
              <a:cxnLst/>
              <a:rect l="l" t="t" r="r" b="b"/>
              <a:pathLst>
                <a:path w="715" h="368" extrusionOk="0">
                  <a:moveTo>
                    <a:pt x="586" y="1"/>
                  </a:moveTo>
                  <a:cubicBezTo>
                    <a:pt x="574" y="1"/>
                    <a:pt x="561" y="3"/>
                    <a:pt x="548" y="8"/>
                  </a:cubicBezTo>
                  <a:cubicBezTo>
                    <a:pt x="405" y="56"/>
                    <a:pt x="251" y="104"/>
                    <a:pt x="108" y="163"/>
                  </a:cubicBezTo>
                  <a:cubicBezTo>
                    <a:pt x="48" y="175"/>
                    <a:pt x="1" y="234"/>
                    <a:pt x="24" y="294"/>
                  </a:cubicBezTo>
                  <a:cubicBezTo>
                    <a:pt x="45" y="335"/>
                    <a:pt x="93" y="368"/>
                    <a:pt x="144" y="368"/>
                  </a:cubicBezTo>
                  <a:cubicBezTo>
                    <a:pt x="152" y="368"/>
                    <a:pt x="159" y="367"/>
                    <a:pt x="167" y="365"/>
                  </a:cubicBezTo>
                  <a:cubicBezTo>
                    <a:pt x="310" y="318"/>
                    <a:pt x="465" y="282"/>
                    <a:pt x="608" y="223"/>
                  </a:cubicBezTo>
                  <a:cubicBezTo>
                    <a:pt x="667" y="199"/>
                    <a:pt x="715" y="139"/>
                    <a:pt x="679" y="80"/>
                  </a:cubicBezTo>
                  <a:cubicBezTo>
                    <a:pt x="670" y="33"/>
                    <a:pt x="631" y="1"/>
                    <a:pt x="5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44"/>
            <p:cNvSpPr/>
            <p:nvPr/>
          </p:nvSpPr>
          <p:spPr>
            <a:xfrm>
              <a:off x="-1043812" y="3221393"/>
              <a:ext cx="37423" cy="20879"/>
            </a:xfrm>
            <a:custGeom>
              <a:avLst/>
              <a:gdLst/>
              <a:ahLst/>
              <a:cxnLst/>
              <a:rect l="l" t="t" r="r" b="b"/>
              <a:pathLst>
                <a:path w="656" h="366" extrusionOk="0">
                  <a:moveTo>
                    <a:pt x="421" y="79"/>
                  </a:moveTo>
                  <a:cubicBezTo>
                    <a:pt x="419" y="82"/>
                    <a:pt x="417" y="85"/>
                    <a:pt x="417" y="89"/>
                  </a:cubicBezTo>
                  <a:cubicBezTo>
                    <a:pt x="418" y="85"/>
                    <a:pt x="420" y="82"/>
                    <a:pt x="421" y="79"/>
                  </a:cubicBezTo>
                  <a:close/>
                  <a:moveTo>
                    <a:pt x="383" y="107"/>
                  </a:moveTo>
                  <a:cubicBezTo>
                    <a:pt x="381" y="107"/>
                    <a:pt x="375" y="113"/>
                    <a:pt x="369" y="125"/>
                  </a:cubicBezTo>
                  <a:cubicBezTo>
                    <a:pt x="381" y="113"/>
                    <a:pt x="384" y="107"/>
                    <a:pt x="383" y="107"/>
                  </a:cubicBezTo>
                  <a:close/>
                  <a:moveTo>
                    <a:pt x="525" y="1"/>
                  </a:moveTo>
                  <a:cubicBezTo>
                    <a:pt x="487" y="1"/>
                    <a:pt x="453" y="22"/>
                    <a:pt x="429" y="54"/>
                  </a:cubicBezTo>
                  <a:cubicBezTo>
                    <a:pt x="429" y="62"/>
                    <a:pt x="428" y="67"/>
                    <a:pt x="426" y="71"/>
                  </a:cubicBezTo>
                  <a:lnTo>
                    <a:pt x="426" y="71"/>
                  </a:lnTo>
                  <a:cubicBezTo>
                    <a:pt x="426" y="71"/>
                    <a:pt x="426" y="70"/>
                    <a:pt x="425" y="70"/>
                  </a:cubicBezTo>
                  <a:cubicBezTo>
                    <a:pt x="425" y="70"/>
                    <a:pt x="423" y="73"/>
                    <a:pt x="421" y="79"/>
                  </a:cubicBezTo>
                  <a:lnTo>
                    <a:pt x="421" y="79"/>
                  </a:lnTo>
                  <a:cubicBezTo>
                    <a:pt x="422" y="77"/>
                    <a:pt x="424" y="74"/>
                    <a:pt x="426" y="71"/>
                  </a:cubicBezTo>
                  <a:lnTo>
                    <a:pt x="426" y="71"/>
                  </a:lnTo>
                  <a:cubicBezTo>
                    <a:pt x="426" y="73"/>
                    <a:pt x="423" y="83"/>
                    <a:pt x="417" y="89"/>
                  </a:cubicBezTo>
                  <a:cubicBezTo>
                    <a:pt x="417" y="89"/>
                    <a:pt x="417" y="101"/>
                    <a:pt x="393" y="101"/>
                  </a:cubicBezTo>
                  <a:cubicBezTo>
                    <a:pt x="393" y="101"/>
                    <a:pt x="381" y="125"/>
                    <a:pt x="369" y="125"/>
                  </a:cubicBezTo>
                  <a:cubicBezTo>
                    <a:pt x="369" y="125"/>
                    <a:pt x="357" y="125"/>
                    <a:pt x="357" y="137"/>
                  </a:cubicBezTo>
                  <a:cubicBezTo>
                    <a:pt x="334" y="137"/>
                    <a:pt x="334" y="149"/>
                    <a:pt x="322" y="149"/>
                  </a:cubicBezTo>
                  <a:cubicBezTo>
                    <a:pt x="310" y="149"/>
                    <a:pt x="274" y="161"/>
                    <a:pt x="262" y="161"/>
                  </a:cubicBezTo>
                  <a:lnTo>
                    <a:pt x="250" y="161"/>
                  </a:lnTo>
                  <a:cubicBezTo>
                    <a:pt x="238" y="161"/>
                    <a:pt x="215" y="161"/>
                    <a:pt x="203" y="149"/>
                  </a:cubicBezTo>
                  <a:cubicBezTo>
                    <a:pt x="191" y="149"/>
                    <a:pt x="191" y="137"/>
                    <a:pt x="179" y="137"/>
                  </a:cubicBezTo>
                  <a:cubicBezTo>
                    <a:pt x="164" y="125"/>
                    <a:pt x="146" y="120"/>
                    <a:pt x="128" y="120"/>
                  </a:cubicBezTo>
                  <a:cubicBezTo>
                    <a:pt x="89" y="120"/>
                    <a:pt x="48" y="144"/>
                    <a:pt x="24" y="185"/>
                  </a:cubicBezTo>
                  <a:cubicBezTo>
                    <a:pt x="0" y="220"/>
                    <a:pt x="12" y="280"/>
                    <a:pt x="72" y="316"/>
                  </a:cubicBezTo>
                  <a:cubicBezTo>
                    <a:pt x="128" y="349"/>
                    <a:pt x="192" y="366"/>
                    <a:pt x="256" y="366"/>
                  </a:cubicBezTo>
                  <a:cubicBezTo>
                    <a:pt x="395" y="366"/>
                    <a:pt x="538" y="291"/>
                    <a:pt x="619" y="161"/>
                  </a:cubicBezTo>
                  <a:cubicBezTo>
                    <a:pt x="655" y="125"/>
                    <a:pt x="643" y="42"/>
                    <a:pt x="584" y="18"/>
                  </a:cubicBezTo>
                  <a:cubicBezTo>
                    <a:pt x="564" y="6"/>
                    <a:pt x="544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44"/>
            <p:cNvSpPr/>
            <p:nvPr/>
          </p:nvSpPr>
          <p:spPr>
            <a:xfrm>
              <a:off x="-996291" y="3235998"/>
              <a:ext cx="36739" cy="23789"/>
            </a:xfrm>
            <a:custGeom>
              <a:avLst/>
              <a:gdLst/>
              <a:ahLst/>
              <a:cxnLst/>
              <a:rect l="l" t="t" r="r" b="b"/>
              <a:pathLst>
                <a:path w="644" h="417" extrusionOk="0">
                  <a:moveTo>
                    <a:pt x="504" y="0"/>
                  </a:moveTo>
                  <a:cubicBezTo>
                    <a:pt x="486" y="0"/>
                    <a:pt x="468" y="4"/>
                    <a:pt x="453" y="12"/>
                  </a:cubicBezTo>
                  <a:cubicBezTo>
                    <a:pt x="322" y="71"/>
                    <a:pt x="203" y="143"/>
                    <a:pt x="72" y="202"/>
                  </a:cubicBezTo>
                  <a:cubicBezTo>
                    <a:pt x="24" y="238"/>
                    <a:pt x="1" y="310"/>
                    <a:pt x="24" y="357"/>
                  </a:cubicBezTo>
                  <a:cubicBezTo>
                    <a:pt x="49" y="398"/>
                    <a:pt x="90" y="416"/>
                    <a:pt x="129" y="416"/>
                  </a:cubicBezTo>
                  <a:cubicBezTo>
                    <a:pt x="147" y="416"/>
                    <a:pt x="164" y="412"/>
                    <a:pt x="179" y="405"/>
                  </a:cubicBezTo>
                  <a:cubicBezTo>
                    <a:pt x="310" y="345"/>
                    <a:pt x="429" y="262"/>
                    <a:pt x="560" y="202"/>
                  </a:cubicBezTo>
                  <a:cubicBezTo>
                    <a:pt x="608" y="179"/>
                    <a:pt x="644" y="107"/>
                    <a:pt x="608" y="60"/>
                  </a:cubicBezTo>
                  <a:cubicBezTo>
                    <a:pt x="583" y="19"/>
                    <a:pt x="542" y="0"/>
                    <a:pt x="5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44"/>
            <p:cNvSpPr/>
            <p:nvPr/>
          </p:nvSpPr>
          <p:spPr>
            <a:xfrm>
              <a:off x="-988818" y="3073638"/>
              <a:ext cx="34685" cy="30806"/>
            </a:xfrm>
            <a:custGeom>
              <a:avLst/>
              <a:gdLst/>
              <a:ahLst/>
              <a:cxnLst/>
              <a:rect l="l" t="t" r="r" b="b"/>
              <a:pathLst>
                <a:path w="608" h="540" extrusionOk="0">
                  <a:moveTo>
                    <a:pt x="505" y="0"/>
                  </a:moveTo>
                  <a:cubicBezTo>
                    <a:pt x="477" y="0"/>
                    <a:pt x="447" y="12"/>
                    <a:pt x="417" y="36"/>
                  </a:cubicBezTo>
                  <a:cubicBezTo>
                    <a:pt x="286" y="131"/>
                    <a:pt x="167" y="239"/>
                    <a:pt x="24" y="358"/>
                  </a:cubicBezTo>
                  <a:cubicBezTo>
                    <a:pt x="13" y="370"/>
                    <a:pt x="1" y="417"/>
                    <a:pt x="1" y="429"/>
                  </a:cubicBezTo>
                  <a:cubicBezTo>
                    <a:pt x="1" y="465"/>
                    <a:pt x="13" y="489"/>
                    <a:pt x="24" y="512"/>
                  </a:cubicBezTo>
                  <a:cubicBezTo>
                    <a:pt x="54" y="530"/>
                    <a:pt x="84" y="539"/>
                    <a:pt x="112" y="539"/>
                  </a:cubicBezTo>
                  <a:cubicBezTo>
                    <a:pt x="141" y="539"/>
                    <a:pt x="167" y="530"/>
                    <a:pt x="191" y="512"/>
                  </a:cubicBezTo>
                  <a:cubicBezTo>
                    <a:pt x="322" y="405"/>
                    <a:pt x="453" y="298"/>
                    <a:pt x="584" y="179"/>
                  </a:cubicBezTo>
                  <a:cubicBezTo>
                    <a:pt x="596" y="167"/>
                    <a:pt x="608" y="119"/>
                    <a:pt x="608" y="108"/>
                  </a:cubicBezTo>
                  <a:cubicBezTo>
                    <a:pt x="608" y="72"/>
                    <a:pt x="596" y="48"/>
                    <a:pt x="584" y="36"/>
                  </a:cubicBezTo>
                  <a:cubicBezTo>
                    <a:pt x="560" y="12"/>
                    <a:pt x="533" y="0"/>
                    <a:pt x="5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4"/>
            <p:cNvSpPr/>
            <p:nvPr/>
          </p:nvSpPr>
          <p:spPr>
            <a:xfrm>
              <a:off x="-1013234" y="3013851"/>
              <a:ext cx="26527" cy="28181"/>
            </a:xfrm>
            <a:custGeom>
              <a:avLst/>
              <a:gdLst/>
              <a:ahLst/>
              <a:cxnLst/>
              <a:rect l="l" t="t" r="r" b="b"/>
              <a:pathLst>
                <a:path w="465" h="494" extrusionOk="0">
                  <a:moveTo>
                    <a:pt x="357" y="1"/>
                  </a:moveTo>
                  <a:cubicBezTo>
                    <a:pt x="321" y="1"/>
                    <a:pt x="298" y="24"/>
                    <a:pt x="286" y="36"/>
                  </a:cubicBezTo>
                  <a:cubicBezTo>
                    <a:pt x="191" y="132"/>
                    <a:pt x="119" y="215"/>
                    <a:pt x="24" y="310"/>
                  </a:cubicBezTo>
                  <a:cubicBezTo>
                    <a:pt x="12" y="322"/>
                    <a:pt x="0" y="346"/>
                    <a:pt x="0" y="382"/>
                  </a:cubicBezTo>
                  <a:cubicBezTo>
                    <a:pt x="0" y="405"/>
                    <a:pt x="12" y="441"/>
                    <a:pt x="24" y="453"/>
                  </a:cubicBezTo>
                  <a:cubicBezTo>
                    <a:pt x="48" y="465"/>
                    <a:pt x="71" y="489"/>
                    <a:pt x="107" y="489"/>
                  </a:cubicBezTo>
                  <a:cubicBezTo>
                    <a:pt x="110" y="492"/>
                    <a:pt x="114" y="493"/>
                    <a:pt x="118" y="493"/>
                  </a:cubicBezTo>
                  <a:cubicBezTo>
                    <a:pt x="132" y="493"/>
                    <a:pt x="152" y="480"/>
                    <a:pt x="179" y="453"/>
                  </a:cubicBezTo>
                  <a:cubicBezTo>
                    <a:pt x="262" y="370"/>
                    <a:pt x="345" y="275"/>
                    <a:pt x="429" y="191"/>
                  </a:cubicBezTo>
                  <a:cubicBezTo>
                    <a:pt x="441" y="167"/>
                    <a:pt x="464" y="144"/>
                    <a:pt x="464" y="108"/>
                  </a:cubicBezTo>
                  <a:cubicBezTo>
                    <a:pt x="464" y="84"/>
                    <a:pt x="441" y="48"/>
                    <a:pt x="429" y="36"/>
                  </a:cubicBezTo>
                  <a:cubicBezTo>
                    <a:pt x="417" y="24"/>
                    <a:pt x="381" y="1"/>
                    <a:pt x="3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4"/>
            <p:cNvSpPr/>
            <p:nvPr/>
          </p:nvSpPr>
          <p:spPr>
            <a:xfrm>
              <a:off x="-1162016" y="3226984"/>
              <a:ext cx="31319" cy="31433"/>
            </a:xfrm>
            <a:custGeom>
              <a:avLst/>
              <a:gdLst/>
              <a:ahLst/>
              <a:cxnLst/>
              <a:rect l="l" t="t" r="r" b="b"/>
              <a:pathLst>
                <a:path w="549" h="551" extrusionOk="0">
                  <a:moveTo>
                    <a:pt x="133" y="236"/>
                  </a:moveTo>
                  <a:lnTo>
                    <a:pt x="133" y="236"/>
                  </a:lnTo>
                  <a:cubicBezTo>
                    <a:pt x="135" y="238"/>
                    <a:pt x="138" y="239"/>
                    <a:pt x="140" y="241"/>
                  </a:cubicBezTo>
                  <a:lnTo>
                    <a:pt x="140" y="241"/>
                  </a:lnTo>
                  <a:cubicBezTo>
                    <a:pt x="137" y="240"/>
                    <a:pt x="135" y="238"/>
                    <a:pt x="133" y="236"/>
                  </a:cubicBezTo>
                  <a:close/>
                  <a:moveTo>
                    <a:pt x="252" y="342"/>
                  </a:moveTo>
                  <a:lnTo>
                    <a:pt x="252" y="342"/>
                  </a:lnTo>
                  <a:cubicBezTo>
                    <a:pt x="252" y="344"/>
                    <a:pt x="253" y="345"/>
                    <a:pt x="255" y="347"/>
                  </a:cubicBezTo>
                  <a:lnTo>
                    <a:pt x="255" y="347"/>
                  </a:lnTo>
                  <a:cubicBezTo>
                    <a:pt x="254" y="345"/>
                    <a:pt x="253" y="343"/>
                    <a:pt x="252" y="342"/>
                  </a:cubicBezTo>
                  <a:close/>
                  <a:moveTo>
                    <a:pt x="255" y="347"/>
                  </a:moveTo>
                  <a:cubicBezTo>
                    <a:pt x="257" y="351"/>
                    <a:pt x="260" y="355"/>
                    <a:pt x="262" y="360"/>
                  </a:cubicBezTo>
                  <a:cubicBezTo>
                    <a:pt x="262" y="353"/>
                    <a:pt x="258" y="350"/>
                    <a:pt x="255" y="347"/>
                  </a:cubicBezTo>
                  <a:close/>
                  <a:moveTo>
                    <a:pt x="298" y="396"/>
                  </a:moveTo>
                  <a:cubicBezTo>
                    <a:pt x="298" y="401"/>
                    <a:pt x="300" y="404"/>
                    <a:pt x="302" y="406"/>
                  </a:cubicBezTo>
                  <a:lnTo>
                    <a:pt x="302" y="406"/>
                  </a:lnTo>
                  <a:cubicBezTo>
                    <a:pt x="301" y="403"/>
                    <a:pt x="300" y="399"/>
                    <a:pt x="298" y="396"/>
                  </a:cubicBezTo>
                  <a:close/>
                  <a:moveTo>
                    <a:pt x="120" y="1"/>
                  </a:moveTo>
                  <a:cubicBezTo>
                    <a:pt x="69" y="1"/>
                    <a:pt x="23" y="35"/>
                    <a:pt x="12" y="87"/>
                  </a:cubicBezTo>
                  <a:cubicBezTo>
                    <a:pt x="1" y="158"/>
                    <a:pt x="36" y="218"/>
                    <a:pt x="84" y="229"/>
                  </a:cubicBezTo>
                  <a:cubicBezTo>
                    <a:pt x="107" y="229"/>
                    <a:pt x="119" y="240"/>
                    <a:pt x="141" y="241"/>
                  </a:cubicBezTo>
                  <a:lnTo>
                    <a:pt x="141" y="241"/>
                  </a:lnTo>
                  <a:cubicBezTo>
                    <a:pt x="162" y="254"/>
                    <a:pt x="185" y="272"/>
                    <a:pt x="203" y="289"/>
                  </a:cubicBezTo>
                  <a:cubicBezTo>
                    <a:pt x="191" y="289"/>
                    <a:pt x="191" y="277"/>
                    <a:pt x="179" y="277"/>
                  </a:cubicBezTo>
                  <a:cubicBezTo>
                    <a:pt x="200" y="297"/>
                    <a:pt x="229" y="309"/>
                    <a:pt x="252" y="342"/>
                  </a:cubicBezTo>
                  <a:lnTo>
                    <a:pt x="252" y="342"/>
                  </a:lnTo>
                  <a:cubicBezTo>
                    <a:pt x="251" y="341"/>
                    <a:pt x="251" y="339"/>
                    <a:pt x="251" y="337"/>
                  </a:cubicBezTo>
                  <a:lnTo>
                    <a:pt x="251" y="337"/>
                  </a:lnTo>
                  <a:cubicBezTo>
                    <a:pt x="281" y="357"/>
                    <a:pt x="294" y="386"/>
                    <a:pt x="305" y="409"/>
                  </a:cubicBezTo>
                  <a:lnTo>
                    <a:pt x="305" y="409"/>
                  </a:lnTo>
                  <a:cubicBezTo>
                    <a:pt x="304" y="408"/>
                    <a:pt x="303" y="407"/>
                    <a:pt x="302" y="406"/>
                  </a:cubicBezTo>
                  <a:lnTo>
                    <a:pt x="302" y="406"/>
                  </a:lnTo>
                  <a:cubicBezTo>
                    <a:pt x="310" y="429"/>
                    <a:pt x="312" y="459"/>
                    <a:pt x="322" y="479"/>
                  </a:cubicBezTo>
                  <a:cubicBezTo>
                    <a:pt x="322" y="515"/>
                    <a:pt x="358" y="539"/>
                    <a:pt x="370" y="539"/>
                  </a:cubicBezTo>
                  <a:cubicBezTo>
                    <a:pt x="405" y="551"/>
                    <a:pt x="429" y="551"/>
                    <a:pt x="465" y="551"/>
                  </a:cubicBezTo>
                  <a:cubicBezTo>
                    <a:pt x="524" y="539"/>
                    <a:pt x="548" y="479"/>
                    <a:pt x="536" y="420"/>
                  </a:cubicBezTo>
                  <a:cubicBezTo>
                    <a:pt x="489" y="229"/>
                    <a:pt x="346" y="63"/>
                    <a:pt x="143" y="3"/>
                  </a:cubicBezTo>
                  <a:cubicBezTo>
                    <a:pt x="136" y="2"/>
                    <a:pt x="128" y="1"/>
                    <a:pt x="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44"/>
            <p:cNvSpPr/>
            <p:nvPr/>
          </p:nvSpPr>
          <p:spPr>
            <a:xfrm>
              <a:off x="-1308745" y="3372514"/>
              <a:ext cx="22477" cy="23903"/>
            </a:xfrm>
            <a:custGeom>
              <a:avLst/>
              <a:gdLst/>
              <a:ahLst/>
              <a:cxnLst/>
              <a:rect l="l" t="t" r="r" b="b"/>
              <a:pathLst>
                <a:path w="394" h="419" extrusionOk="0">
                  <a:moveTo>
                    <a:pt x="251" y="190"/>
                  </a:moveTo>
                  <a:cubicBezTo>
                    <a:pt x="251" y="190"/>
                    <a:pt x="251" y="191"/>
                    <a:pt x="251" y="191"/>
                  </a:cubicBezTo>
                  <a:cubicBezTo>
                    <a:pt x="251" y="191"/>
                    <a:pt x="251" y="191"/>
                    <a:pt x="251" y="191"/>
                  </a:cubicBezTo>
                  <a:lnTo>
                    <a:pt x="251" y="191"/>
                  </a:lnTo>
                  <a:cubicBezTo>
                    <a:pt x="251" y="191"/>
                    <a:pt x="251" y="190"/>
                    <a:pt x="251" y="190"/>
                  </a:cubicBezTo>
                  <a:close/>
                  <a:moveTo>
                    <a:pt x="144" y="0"/>
                  </a:moveTo>
                  <a:cubicBezTo>
                    <a:pt x="120" y="0"/>
                    <a:pt x="84" y="0"/>
                    <a:pt x="60" y="12"/>
                  </a:cubicBezTo>
                  <a:cubicBezTo>
                    <a:pt x="37" y="36"/>
                    <a:pt x="13" y="60"/>
                    <a:pt x="13" y="72"/>
                  </a:cubicBezTo>
                  <a:cubicBezTo>
                    <a:pt x="1" y="119"/>
                    <a:pt x="1" y="167"/>
                    <a:pt x="13" y="214"/>
                  </a:cubicBezTo>
                  <a:cubicBezTo>
                    <a:pt x="25" y="250"/>
                    <a:pt x="37" y="286"/>
                    <a:pt x="72" y="334"/>
                  </a:cubicBezTo>
                  <a:cubicBezTo>
                    <a:pt x="115" y="376"/>
                    <a:pt x="186" y="419"/>
                    <a:pt x="269" y="419"/>
                  </a:cubicBezTo>
                  <a:cubicBezTo>
                    <a:pt x="278" y="419"/>
                    <a:pt x="288" y="418"/>
                    <a:pt x="298" y="417"/>
                  </a:cubicBezTo>
                  <a:cubicBezTo>
                    <a:pt x="322" y="417"/>
                    <a:pt x="358" y="405"/>
                    <a:pt x="370" y="381"/>
                  </a:cubicBezTo>
                  <a:cubicBezTo>
                    <a:pt x="382" y="369"/>
                    <a:pt x="394" y="345"/>
                    <a:pt x="394" y="310"/>
                  </a:cubicBezTo>
                  <a:cubicBezTo>
                    <a:pt x="394" y="286"/>
                    <a:pt x="382" y="250"/>
                    <a:pt x="370" y="238"/>
                  </a:cubicBezTo>
                  <a:cubicBezTo>
                    <a:pt x="358" y="226"/>
                    <a:pt x="322" y="203"/>
                    <a:pt x="298" y="203"/>
                  </a:cubicBezTo>
                  <a:cubicBezTo>
                    <a:pt x="285" y="203"/>
                    <a:pt x="275" y="203"/>
                    <a:pt x="267" y="200"/>
                  </a:cubicBezTo>
                  <a:lnTo>
                    <a:pt x="267" y="200"/>
                  </a:lnTo>
                  <a:cubicBezTo>
                    <a:pt x="269" y="202"/>
                    <a:pt x="271" y="203"/>
                    <a:pt x="275" y="203"/>
                  </a:cubicBezTo>
                  <a:cubicBezTo>
                    <a:pt x="270" y="203"/>
                    <a:pt x="266" y="201"/>
                    <a:pt x="261" y="198"/>
                  </a:cubicBezTo>
                  <a:lnTo>
                    <a:pt x="261" y="198"/>
                  </a:lnTo>
                  <a:cubicBezTo>
                    <a:pt x="263" y="199"/>
                    <a:pt x="265" y="200"/>
                    <a:pt x="267" y="200"/>
                  </a:cubicBezTo>
                  <a:lnTo>
                    <a:pt x="267" y="200"/>
                  </a:lnTo>
                  <a:cubicBezTo>
                    <a:pt x="262" y="197"/>
                    <a:pt x="260" y="191"/>
                    <a:pt x="251" y="191"/>
                  </a:cubicBezTo>
                  <a:lnTo>
                    <a:pt x="251" y="191"/>
                  </a:lnTo>
                  <a:cubicBezTo>
                    <a:pt x="255" y="194"/>
                    <a:pt x="258" y="196"/>
                    <a:pt x="261" y="198"/>
                  </a:cubicBezTo>
                  <a:lnTo>
                    <a:pt x="261" y="198"/>
                  </a:lnTo>
                  <a:cubicBezTo>
                    <a:pt x="258" y="197"/>
                    <a:pt x="254" y="194"/>
                    <a:pt x="251" y="191"/>
                  </a:cubicBezTo>
                  <a:cubicBezTo>
                    <a:pt x="250" y="190"/>
                    <a:pt x="249" y="189"/>
                    <a:pt x="248" y="188"/>
                  </a:cubicBezTo>
                  <a:lnTo>
                    <a:pt x="248" y="188"/>
                  </a:lnTo>
                  <a:cubicBezTo>
                    <a:pt x="249" y="189"/>
                    <a:pt x="250" y="189"/>
                    <a:pt x="251" y="190"/>
                  </a:cubicBezTo>
                  <a:lnTo>
                    <a:pt x="251" y="190"/>
                  </a:lnTo>
                  <a:cubicBezTo>
                    <a:pt x="251" y="186"/>
                    <a:pt x="249" y="184"/>
                    <a:pt x="248" y="182"/>
                  </a:cubicBezTo>
                  <a:lnTo>
                    <a:pt x="248" y="182"/>
                  </a:lnTo>
                  <a:cubicBezTo>
                    <a:pt x="252" y="185"/>
                    <a:pt x="255" y="191"/>
                    <a:pt x="263" y="191"/>
                  </a:cubicBezTo>
                  <a:lnTo>
                    <a:pt x="239" y="167"/>
                  </a:lnTo>
                  <a:lnTo>
                    <a:pt x="239" y="167"/>
                  </a:lnTo>
                  <a:cubicBezTo>
                    <a:pt x="239" y="175"/>
                    <a:pt x="244" y="177"/>
                    <a:pt x="248" y="182"/>
                  </a:cubicBezTo>
                  <a:lnTo>
                    <a:pt x="248" y="182"/>
                  </a:lnTo>
                  <a:cubicBezTo>
                    <a:pt x="246" y="181"/>
                    <a:pt x="245" y="180"/>
                    <a:pt x="242" y="179"/>
                  </a:cubicBezTo>
                  <a:lnTo>
                    <a:pt x="242" y="179"/>
                  </a:lnTo>
                  <a:cubicBezTo>
                    <a:pt x="244" y="182"/>
                    <a:pt x="246" y="185"/>
                    <a:pt x="248" y="188"/>
                  </a:cubicBezTo>
                  <a:lnTo>
                    <a:pt x="248" y="188"/>
                  </a:lnTo>
                  <a:cubicBezTo>
                    <a:pt x="245" y="185"/>
                    <a:pt x="242" y="182"/>
                    <a:pt x="239" y="179"/>
                  </a:cubicBezTo>
                  <a:cubicBezTo>
                    <a:pt x="240" y="179"/>
                    <a:pt x="241" y="179"/>
                    <a:pt x="242" y="179"/>
                  </a:cubicBezTo>
                  <a:lnTo>
                    <a:pt x="242" y="179"/>
                  </a:lnTo>
                  <a:cubicBezTo>
                    <a:pt x="240" y="174"/>
                    <a:pt x="238" y="168"/>
                    <a:pt x="235" y="161"/>
                  </a:cubicBezTo>
                  <a:lnTo>
                    <a:pt x="235" y="161"/>
                  </a:lnTo>
                  <a:cubicBezTo>
                    <a:pt x="232" y="151"/>
                    <a:pt x="227" y="139"/>
                    <a:pt x="227" y="131"/>
                  </a:cubicBezTo>
                  <a:cubicBezTo>
                    <a:pt x="227" y="107"/>
                    <a:pt x="227" y="72"/>
                    <a:pt x="203" y="48"/>
                  </a:cubicBezTo>
                  <a:cubicBezTo>
                    <a:pt x="191" y="12"/>
                    <a:pt x="167" y="0"/>
                    <a:pt x="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Title 38">
            <a:extLst>
              <a:ext uri="{FF2B5EF4-FFF2-40B4-BE49-F238E27FC236}">
                <a16:creationId xmlns:a16="http://schemas.microsoft.com/office/drawing/2014/main" id="{21AD6088-140C-9529-4432-F3C6CEF4D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395" y="1655613"/>
            <a:ext cx="8642915" cy="1231800"/>
          </a:xfrm>
        </p:spPr>
        <p:txBody>
          <a:bodyPr/>
          <a:lstStyle/>
          <a:p>
            <a:r>
              <a:rPr lang="en-US" sz="9600" dirty="0">
                <a:solidFill>
                  <a:srgbClr val="0070C0"/>
                </a:solidFill>
              </a:rPr>
              <a:t>VOCABULRY</a:t>
            </a:r>
            <a:endParaRPr lang="en-VN" sz="96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p43"/>
          <p:cNvSpPr/>
          <p:nvPr/>
        </p:nvSpPr>
        <p:spPr>
          <a:xfrm flipH="1">
            <a:off x="7369187" y="679418"/>
            <a:ext cx="35865" cy="38695"/>
          </a:xfrm>
          <a:custGeom>
            <a:avLst/>
            <a:gdLst/>
            <a:ahLst/>
            <a:cxnLst/>
            <a:rect l="l" t="t" r="r" b="b"/>
            <a:pathLst>
              <a:path w="1032" h="1034" extrusionOk="0">
                <a:moveTo>
                  <a:pt x="270" y="0"/>
                </a:moveTo>
                <a:lnTo>
                  <a:pt x="1" y="765"/>
                </a:lnTo>
                <a:lnTo>
                  <a:pt x="762" y="1034"/>
                </a:lnTo>
                <a:lnTo>
                  <a:pt x="1031" y="269"/>
                </a:lnTo>
                <a:lnTo>
                  <a:pt x="27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BE16886-F77E-E5DC-9FC9-B544781D8BB2}"/>
              </a:ext>
            </a:extLst>
          </p:cNvPr>
          <p:cNvSpPr txBox="1"/>
          <p:nvPr/>
        </p:nvSpPr>
        <p:spPr>
          <a:xfrm>
            <a:off x="-305767" y="1131748"/>
            <a:ext cx="49944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5400" b="1" dirty="0">
                <a:solidFill>
                  <a:srgbClr val="F7941E"/>
                </a:solidFill>
                <a:latin typeface="Baloo 2" panose="020B0604020202020204" charset="0"/>
                <a:cs typeface="Baloo 2" panose="020B0604020202020204" charset="0"/>
              </a:rPr>
              <a:t>bullet train (n)  </a:t>
            </a:r>
            <a:endParaRPr lang="en-US" sz="4400" b="1" dirty="0">
              <a:solidFill>
                <a:srgbClr val="F7941E"/>
              </a:solidFill>
              <a:latin typeface="Baloo 2" panose="020B0604020202020204" charset="0"/>
              <a:cs typeface="Baloo 2" panose="020B060402020202020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0264555-B827-631D-3238-50441F071C5E}"/>
              </a:ext>
            </a:extLst>
          </p:cNvPr>
          <p:cNvSpPr txBox="1"/>
          <p:nvPr/>
        </p:nvSpPr>
        <p:spPr>
          <a:xfrm>
            <a:off x="-327165" y="2232975"/>
            <a:ext cx="42826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FB7BD"/>
                </a:solidFill>
              </a:rPr>
              <a:t>/ˈ</a:t>
            </a:r>
            <a:r>
              <a:rPr lang="en-US" sz="4400" b="1" dirty="0" err="1">
                <a:solidFill>
                  <a:srgbClr val="0FB7BD"/>
                </a:solidFill>
              </a:rPr>
              <a:t>bʊl.ɪt</a:t>
            </a:r>
            <a:r>
              <a:rPr lang="en-US" sz="4400" b="1" dirty="0">
                <a:solidFill>
                  <a:srgbClr val="0FB7BD"/>
                </a:solidFill>
              </a:rPr>
              <a:t> ˌ</a:t>
            </a:r>
            <a:r>
              <a:rPr lang="en-US" sz="4400" b="1" dirty="0" err="1">
                <a:solidFill>
                  <a:srgbClr val="0FB7BD"/>
                </a:solidFill>
              </a:rPr>
              <a:t>treɪn</a:t>
            </a:r>
            <a:r>
              <a:rPr lang="en-US" sz="4400" b="1" dirty="0">
                <a:solidFill>
                  <a:srgbClr val="0FB7BD"/>
                </a:solidFill>
              </a:rPr>
              <a:t>/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B9BA638-E70F-54BA-701C-825D670562A1}"/>
              </a:ext>
            </a:extLst>
          </p:cNvPr>
          <p:cNvSpPr txBox="1"/>
          <p:nvPr/>
        </p:nvSpPr>
        <p:spPr>
          <a:xfrm>
            <a:off x="0" y="3392661"/>
            <a:ext cx="37486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400" dirty="0"/>
              <a:t>tàu cao tốc</a:t>
            </a:r>
            <a:endParaRPr lang="en-US" sz="4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811F3E-225B-77B4-7561-F8D3EEB90B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845" y="1980896"/>
            <a:ext cx="5386269" cy="3046158"/>
          </a:xfrm>
          <a:prstGeom prst="rect">
            <a:avLst/>
          </a:prstGeom>
          <a:noFill/>
        </p:spPr>
      </p:pic>
      <p:sp>
        <p:nvSpPr>
          <p:cNvPr id="2" name="Title 38">
            <a:extLst>
              <a:ext uri="{FF2B5EF4-FFF2-40B4-BE49-F238E27FC236}">
                <a16:creationId xmlns:a16="http://schemas.microsoft.com/office/drawing/2014/main" id="{96E8903D-685B-0EF1-3889-185B71AE5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199" y="-25870"/>
            <a:ext cx="8642915" cy="1231800"/>
          </a:xfrm>
        </p:spPr>
        <p:txBody>
          <a:bodyPr/>
          <a:lstStyle/>
          <a:p>
            <a:r>
              <a:rPr lang="en-US" sz="5400" dirty="0">
                <a:solidFill>
                  <a:srgbClr val="C00000"/>
                </a:solidFill>
              </a:rPr>
              <a:t>VOCABULRY</a:t>
            </a:r>
            <a:endParaRPr lang="en-VN" sz="5400" dirty="0">
              <a:solidFill>
                <a:srgbClr val="C00000"/>
              </a:solidFill>
            </a:endParaRPr>
          </a:p>
        </p:txBody>
      </p:sp>
      <p:pic>
        <p:nvPicPr>
          <p:cNvPr id="4" name="ttsMP3.com_VoiceText_2023-4-4_12_14_16">
            <a:hlinkClick r:id="" action="ppaction://media"/>
            <a:extLst>
              <a:ext uri="{FF2B5EF4-FFF2-40B4-BE49-F238E27FC236}">
                <a16:creationId xmlns:a16="http://schemas.microsoft.com/office/drawing/2014/main" id="{CBC14E0E-64CB-8F58-5CA6-BBD33B93BA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73.16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04781" y="1611694"/>
            <a:ext cx="487363" cy="487363"/>
          </a:xfrm>
          <a:prstGeom prst="rect">
            <a:avLst/>
          </a:prstGeom>
        </p:spPr>
      </p:pic>
      <p:pic>
        <p:nvPicPr>
          <p:cNvPr id="6" name="ttsMP3.com_VoiceText_2023-4-4_12_14_16">
            <a:hlinkClick r:id="" action="ppaction://media"/>
            <a:extLst>
              <a:ext uri="{FF2B5EF4-FFF2-40B4-BE49-F238E27FC236}">
                <a16:creationId xmlns:a16="http://schemas.microsoft.com/office/drawing/2014/main" id="{6E371798-E3EF-328C-B0E8-F7C2948110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73.16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67971" y="2251457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3.45679E-6 L -3.33333E-6 -0.07223 " pathEditMode="relative" rAng="0" ptsTypes="AA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2" grpId="0"/>
      <p:bldP spid="32" grpId="1"/>
      <p:bldP spid="33" grpId="0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p43"/>
          <p:cNvSpPr/>
          <p:nvPr/>
        </p:nvSpPr>
        <p:spPr>
          <a:xfrm flipH="1">
            <a:off x="7369187" y="679418"/>
            <a:ext cx="35865" cy="38695"/>
          </a:xfrm>
          <a:custGeom>
            <a:avLst/>
            <a:gdLst/>
            <a:ahLst/>
            <a:cxnLst/>
            <a:rect l="l" t="t" r="r" b="b"/>
            <a:pathLst>
              <a:path w="1032" h="1034" extrusionOk="0">
                <a:moveTo>
                  <a:pt x="270" y="0"/>
                </a:moveTo>
                <a:lnTo>
                  <a:pt x="1" y="765"/>
                </a:lnTo>
                <a:lnTo>
                  <a:pt x="762" y="1034"/>
                </a:lnTo>
                <a:lnTo>
                  <a:pt x="1031" y="269"/>
                </a:lnTo>
                <a:lnTo>
                  <a:pt x="27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BE16886-F77E-E5DC-9FC9-B544781D8BB2}"/>
              </a:ext>
            </a:extLst>
          </p:cNvPr>
          <p:cNvSpPr txBox="1"/>
          <p:nvPr/>
        </p:nvSpPr>
        <p:spPr>
          <a:xfrm>
            <a:off x="-546385" y="889801"/>
            <a:ext cx="49023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6000" b="1" dirty="0">
                <a:solidFill>
                  <a:srgbClr val="F7941E"/>
                </a:solidFill>
                <a:latin typeface="Baloo 2" panose="020B0604020202020204" charset="0"/>
                <a:cs typeface="Baloo 2" panose="020B0604020202020204" charset="0"/>
              </a:rPr>
              <a:t>use up (v)  </a:t>
            </a:r>
            <a:endParaRPr lang="en-US" sz="4800" b="1" dirty="0">
              <a:solidFill>
                <a:srgbClr val="F7941E"/>
              </a:solidFill>
              <a:latin typeface="Baloo 2" panose="020B0604020202020204" charset="0"/>
              <a:cs typeface="Baloo 2" panose="020B060402020202020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0264555-B827-631D-3238-50441F071C5E}"/>
              </a:ext>
            </a:extLst>
          </p:cNvPr>
          <p:cNvSpPr txBox="1"/>
          <p:nvPr/>
        </p:nvSpPr>
        <p:spPr>
          <a:xfrm>
            <a:off x="-393539" y="2003164"/>
            <a:ext cx="45966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FB7BD"/>
                </a:solidFill>
              </a:rPr>
              <a:t>/</a:t>
            </a:r>
            <a:r>
              <a:rPr lang="en-US" sz="4800" b="1" dirty="0" err="1">
                <a:solidFill>
                  <a:srgbClr val="0FB7BD"/>
                </a:solidFill>
              </a:rPr>
              <a:t>juz</a:t>
            </a:r>
            <a:r>
              <a:rPr lang="en-US" sz="4800" b="1" dirty="0">
                <a:solidFill>
                  <a:srgbClr val="0FB7BD"/>
                </a:solidFill>
              </a:rPr>
              <a:t> up/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B9BA638-E70F-54BA-701C-825D670562A1}"/>
              </a:ext>
            </a:extLst>
          </p:cNvPr>
          <p:cNvSpPr txBox="1"/>
          <p:nvPr/>
        </p:nvSpPr>
        <p:spPr>
          <a:xfrm>
            <a:off x="-215009" y="3118197"/>
            <a:ext cx="4344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 dirty="0"/>
              <a:t>sử dụng hết</a:t>
            </a:r>
            <a:endParaRPr lang="en-US" sz="4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F10FF1-93EA-A747-0857-A5C503569D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776" y="1445930"/>
            <a:ext cx="5189321" cy="3333982"/>
          </a:xfrm>
          <a:prstGeom prst="rect">
            <a:avLst/>
          </a:prstGeom>
          <a:noFill/>
        </p:spPr>
      </p:pic>
      <p:sp>
        <p:nvSpPr>
          <p:cNvPr id="2" name="Title 38">
            <a:extLst>
              <a:ext uri="{FF2B5EF4-FFF2-40B4-BE49-F238E27FC236}">
                <a16:creationId xmlns:a16="http://schemas.microsoft.com/office/drawing/2014/main" id="{8CC543FC-25A6-D840-E196-FBBBD91FB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199" y="-25870"/>
            <a:ext cx="8642915" cy="1231800"/>
          </a:xfrm>
        </p:spPr>
        <p:txBody>
          <a:bodyPr/>
          <a:lstStyle/>
          <a:p>
            <a:r>
              <a:rPr lang="en-US" sz="5400" dirty="0">
                <a:solidFill>
                  <a:srgbClr val="C00000"/>
                </a:solidFill>
              </a:rPr>
              <a:t>VOCABULRY</a:t>
            </a:r>
            <a:endParaRPr lang="en-VN" sz="5400" dirty="0">
              <a:solidFill>
                <a:srgbClr val="C00000"/>
              </a:solidFill>
            </a:endParaRPr>
          </a:p>
        </p:txBody>
      </p:sp>
      <p:pic>
        <p:nvPicPr>
          <p:cNvPr id="5" name="ttsMP3.com_VoiceText_2023-4-4_12_14_16">
            <a:hlinkClick r:id="" action="ppaction://media"/>
            <a:extLst>
              <a:ext uri="{FF2B5EF4-FFF2-40B4-BE49-F238E27FC236}">
                <a16:creationId xmlns:a16="http://schemas.microsoft.com/office/drawing/2014/main" id="{81749CA0-2889-002F-AB60-1EE5A4CDDD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50" end="1505.16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04781" y="1611694"/>
            <a:ext cx="487363" cy="487363"/>
          </a:xfrm>
          <a:prstGeom prst="rect">
            <a:avLst/>
          </a:prstGeom>
        </p:spPr>
      </p:pic>
      <p:pic>
        <p:nvPicPr>
          <p:cNvPr id="6" name="ttsMP3.com_VoiceText_2023-4-4_12_14_16">
            <a:hlinkClick r:id="" action="ppaction://media"/>
            <a:extLst>
              <a:ext uri="{FF2B5EF4-FFF2-40B4-BE49-F238E27FC236}">
                <a16:creationId xmlns:a16="http://schemas.microsoft.com/office/drawing/2014/main" id="{A0583266-CB36-4399-17BC-81B1EDB2B64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50" end="1505.16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04781" y="234168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5059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-4.93827E-6 L -3.33333E-6 -0.07222 " pathEditMode="relative" rAng="0" ptsTypes="AA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2" grpId="0"/>
      <p:bldP spid="32" grpId="1"/>
      <p:bldP spid="33" grpId="0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p43"/>
          <p:cNvSpPr/>
          <p:nvPr/>
        </p:nvSpPr>
        <p:spPr>
          <a:xfrm flipH="1">
            <a:off x="7369187" y="679418"/>
            <a:ext cx="35865" cy="38695"/>
          </a:xfrm>
          <a:custGeom>
            <a:avLst/>
            <a:gdLst/>
            <a:ahLst/>
            <a:cxnLst/>
            <a:rect l="l" t="t" r="r" b="b"/>
            <a:pathLst>
              <a:path w="1032" h="1034" extrusionOk="0">
                <a:moveTo>
                  <a:pt x="270" y="0"/>
                </a:moveTo>
                <a:lnTo>
                  <a:pt x="1" y="765"/>
                </a:lnTo>
                <a:lnTo>
                  <a:pt x="762" y="1034"/>
                </a:lnTo>
                <a:lnTo>
                  <a:pt x="1031" y="269"/>
                </a:lnTo>
                <a:lnTo>
                  <a:pt x="27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BE16886-F77E-E5DC-9FC9-B544781D8BB2}"/>
              </a:ext>
            </a:extLst>
          </p:cNvPr>
          <p:cNvSpPr txBox="1"/>
          <p:nvPr/>
        </p:nvSpPr>
        <p:spPr>
          <a:xfrm>
            <a:off x="-211180" y="1064249"/>
            <a:ext cx="56794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6000" b="1" dirty="0">
                <a:solidFill>
                  <a:srgbClr val="F7941E"/>
                </a:solidFill>
                <a:latin typeface="Baloo 2" panose="020B0604020202020204" charset="0"/>
                <a:cs typeface="Baloo 2" panose="020B0604020202020204" charset="0"/>
              </a:rPr>
              <a:t>comfortable (a) </a:t>
            </a:r>
            <a:endParaRPr lang="en-US" sz="4800" b="1" dirty="0">
              <a:solidFill>
                <a:srgbClr val="F7941E"/>
              </a:solidFill>
              <a:latin typeface="Baloo 2" panose="020B0604020202020204" charset="0"/>
              <a:cs typeface="Baloo 2" panose="020B060402020202020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0264555-B827-631D-3238-50441F071C5E}"/>
              </a:ext>
            </a:extLst>
          </p:cNvPr>
          <p:cNvSpPr txBox="1"/>
          <p:nvPr/>
        </p:nvSpPr>
        <p:spPr>
          <a:xfrm>
            <a:off x="446" y="2115684"/>
            <a:ext cx="47990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FB7BD"/>
                </a:solidFill>
              </a:rPr>
              <a:t>/ˈ</a:t>
            </a:r>
            <a:r>
              <a:rPr lang="en-US" sz="4800" b="1" dirty="0" err="1">
                <a:solidFill>
                  <a:srgbClr val="0FB7BD"/>
                </a:solidFill>
              </a:rPr>
              <a:t>kʌm.fə.tə.bəl</a:t>
            </a:r>
            <a:r>
              <a:rPr lang="en-US" sz="4800" b="1" dirty="0">
                <a:solidFill>
                  <a:srgbClr val="0FB7BD"/>
                </a:solidFill>
              </a:rPr>
              <a:t>/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B9BA638-E70F-54BA-701C-825D670562A1}"/>
              </a:ext>
            </a:extLst>
          </p:cNvPr>
          <p:cNvSpPr txBox="1"/>
          <p:nvPr/>
        </p:nvSpPr>
        <p:spPr>
          <a:xfrm>
            <a:off x="56252" y="3239242"/>
            <a:ext cx="4344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 dirty="0"/>
              <a:t>thoải mái</a:t>
            </a:r>
            <a:endParaRPr lang="en-US" sz="4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93022C-AFCE-84A5-7635-D0A467195E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29" b="89848" l="9766" r="91016">
                        <a14:foregroundMark x1="81641" y1="19289" x2="91016" y2="30964"/>
                        <a14:foregroundMark x1="18750" y1="83249" x2="10547" y2="89848"/>
                        <a14:foregroundMark x1="73828" y1="8629" x2="77734" y2="12183"/>
                        <a14:foregroundMark x1="37500" y1="65482" x2="37500" y2="675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653" y="1707849"/>
            <a:ext cx="4172444" cy="3209966"/>
          </a:xfrm>
          <a:prstGeom prst="rect">
            <a:avLst/>
          </a:prstGeom>
          <a:noFill/>
        </p:spPr>
      </p:pic>
      <p:sp>
        <p:nvSpPr>
          <p:cNvPr id="4" name="Title 38">
            <a:extLst>
              <a:ext uri="{FF2B5EF4-FFF2-40B4-BE49-F238E27FC236}">
                <a16:creationId xmlns:a16="http://schemas.microsoft.com/office/drawing/2014/main" id="{1D0354D1-F5DA-DC41-75AE-91E34F99C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199" y="-25870"/>
            <a:ext cx="8642915" cy="1231800"/>
          </a:xfrm>
        </p:spPr>
        <p:txBody>
          <a:bodyPr/>
          <a:lstStyle/>
          <a:p>
            <a:r>
              <a:rPr lang="en-US" sz="5400" dirty="0">
                <a:solidFill>
                  <a:srgbClr val="C00000"/>
                </a:solidFill>
              </a:rPr>
              <a:t>VOCABULRY</a:t>
            </a:r>
            <a:endParaRPr lang="en-VN" sz="5400" dirty="0">
              <a:solidFill>
                <a:srgbClr val="C00000"/>
              </a:solidFill>
            </a:endParaRPr>
          </a:p>
        </p:txBody>
      </p:sp>
      <p:pic>
        <p:nvPicPr>
          <p:cNvPr id="5" name="ttsMP3.com_VoiceText_2023-4-4_12_14_16">
            <a:hlinkClick r:id="" action="ppaction://media"/>
            <a:extLst>
              <a:ext uri="{FF2B5EF4-FFF2-40B4-BE49-F238E27FC236}">
                <a16:creationId xmlns:a16="http://schemas.microsoft.com/office/drawing/2014/main" id="{798FD7DB-9F70-F05B-EA11-C02B5C11F98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72" end="0.166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04781" y="1611694"/>
            <a:ext cx="487363" cy="487363"/>
          </a:xfrm>
          <a:prstGeom prst="rect">
            <a:avLst/>
          </a:prstGeom>
        </p:spPr>
      </p:pic>
      <p:pic>
        <p:nvPicPr>
          <p:cNvPr id="6" name="ttsMP3.com_VoiceText_2023-4-4_12_14_16">
            <a:hlinkClick r:id="" action="ppaction://media"/>
            <a:extLst>
              <a:ext uri="{FF2B5EF4-FFF2-40B4-BE49-F238E27FC236}">
                <a16:creationId xmlns:a16="http://schemas.microsoft.com/office/drawing/2014/main" id="{30201833-93D0-2B54-983D-93A502863E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17" end="0.166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04781" y="22514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372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4.44444E-6 L 0 -0.07223 " pathEditMode="relative" rAng="0" ptsTypes="AA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2" grpId="0"/>
      <p:bldP spid="32" grpId="1"/>
      <p:bldP spid="33" grpId="0"/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322;p52">
            <a:extLst>
              <a:ext uri="{FF2B5EF4-FFF2-40B4-BE49-F238E27FC236}">
                <a16:creationId xmlns:a16="http://schemas.microsoft.com/office/drawing/2014/main" id="{679C6217-D119-BA1B-3557-F0D3312FC06E}"/>
              </a:ext>
            </a:extLst>
          </p:cNvPr>
          <p:cNvSpPr txBox="1">
            <a:spLocks/>
          </p:cNvSpPr>
          <p:nvPr/>
        </p:nvSpPr>
        <p:spPr>
          <a:xfrm>
            <a:off x="2635721" y="253027"/>
            <a:ext cx="3872558" cy="632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en-US" sz="4800" dirty="0">
                <a:solidFill>
                  <a:srgbClr val="C00000"/>
                </a:solidFill>
              </a:rPr>
              <a:t>Vocabulary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3FC78F7-B3EA-077B-AD43-3D56815517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6328616"/>
              </p:ext>
            </p:extLst>
          </p:nvPr>
        </p:nvGraphicFramePr>
        <p:xfrm>
          <a:off x="71439" y="1197192"/>
          <a:ext cx="8965409" cy="359473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5101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276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75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261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600" b="1" dirty="0">
                          <a:effectLst/>
                          <a:latin typeface="Baloo 2" panose="020B0604020202020204" charset="0"/>
                          <a:ea typeface="Times New Roman" panose="02020603050405020304" pitchFamily="18" charset="0"/>
                          <a:cs typeface="Baloo 2" panose="020B0604020202020204" charset="0"/>
                        </a:rPr>
                        <a:t>- bullet train (n)</a:t>
                      </a: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Baloo 2" panose="020B0604020202020204" charset="0"/>
                          <a:ea typeface="Times New Roman" panose="02020603050405020304" pitchFamily="18" charset="0"/>
                          <a:cs typeface="Baloo 2" panose="020B0604020202020204" charset="0"/>
                        </a:rPr>
                        <a:t>/ˈ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Baloo 2" panose="020B0604020202020204" charset="0"/>
                          <a:ea typeface="Times New Roman" panose="02020603050405020304" pitchFamily="18" charset="0"/>
                          <a:cs typeface="Baloo 2" panose="020B0604020202020204" charset="0"/>
                        </a:rPr>
                        <a:t>bʊl.ɪt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Baloo 2" panose="020B0604020202020204" charset="0"/>
                          <a:ea typeface="Times New Roman" panose="02020603050405020304" pitchFamily="18" charset="0"/>
                          <a:cs typeface="Baloo 2" panose="020B0604020202020204" charset="0"/>
                        </a:rPr>
                        <a:t> ˌ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Baloo 2" panose="020B0604020202020204" charset="0"/>
                          <a:ea typeface="Times New Roman" panose="02020603050405020304" pitchFamily="18" charset="0"/>
                          <a:cs typeface="Baloo 2" panose="020B0604020202020204" charset="0"/>
                        </a:rPr>
                        <a:t>treɪn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Baloo 2" panose="020B0604020202020204" charset="0"/>
                          <a:ea typeface="Times New Roman" panose="02020603050405020304" pitchFamily="18" charset="0"/>
                          <a:cs typeface="Baloo 2" panose="020B0604020202020204" charset="0"/>
                        </a:rPr>
                        <a:t>/</a:t>
                      </a:r>
                      <a:endParaRPr lang="en-US" sz="3200" b="1" dirty="0">
                        <a:effectLst/>
                        <a:latin typeface="Baloo 2" panose="020B0604020202020204" charset="0"/>
                        <a:ea typeface="Times New Roman" panose="02020603050405020304" pitchFamily="18" charset="0"/>
                        <a:cs typeface="Baloo 2" panose="020B0604020202020204" charset="0"/>
                      </a:endParaRP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600" b="1" dirty="0" err="1">
                          <a:solidFill>
                            <a:srgbClr val="000000"/>
                          </a:solidFill>
                          <a:effectLst/>
                          <a:latin typeface="Baloo 2" panose="020B0604020202020204" charset="0"/>
                          <a:ea typeface="Times New Roman" panose="02020603050405020304" pitchFamily="18" charset="0"/>
                          <a:cs typeface="Baloo 2" panose="020B0604020202020204" charset="0"/>
                        </a:rPr>
                        <a:t>tàu</a:t>
                      </a:r>
                      <a:r>
                        <a:rPr lang="en-US" sz="3600" b="1" dirty="0">
                          <a:solidFill>
                            <a:srgbClr val="000000"/>
                          </a:solidFill>
                          <a:effectLst/>
                          <a:latin typeface="Baloo 2" panose="020B0604020202020204" charset="0"/>
                          <a:ea typeface="Times New Roman" panose="02020603050405020304" pitchFamily="18" charset="0"/>
                          <a:cs typeface="Baloo 2" panose="020B060402020202020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00"/>
                          </a:solidFill>
                          <a:effectLst/>
                          <a:latin typeface="Baloo 2" panose="020B0604020202020204" charset="0"/>
                          <a:ea typeface="Times New Roman" panose="02020603050405020304" pitchFamily="18" charset="0"/>
                          <a:cs typeface="Baloo 2" panose="020B0604020202020204" charset="0"/>
                        </a:rPr>
                        <a:t>cao</a:t>
                      </a:r>
                      <a:r>
                        <a:rPr lang="en-US" sz="3600" b="1" dirty="0">
                          <a:solidFill>
                            <a:srgbClr val="000000"/>
                          </a:solidFill>
                          <a:effectLst/>
                          <a:latin typeface="Baloo 2" panose="020B0604020202020204" charset="0"/>
                          <a:ea typeface="Times New Roman" panose="02020603050405020304" pitchFamily="18" charset="0"/>
                          <a:cs typeface="Baloo 2" panose="020B060402020202020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00"/>
                          </a:solidFill>
                          <a:effectLst/>
                          <a:latin typeface="Baloo 2" panose="020B0604020202020204" charset="0"/>
                          <a:ea typeface="Times New Roman" panose="02020603050405020304" pitchFamily="18" charset="0"/>
                          <a:cs typeface="Baloo 2" panose="020B0604020202020204" charset="0"/>
                        </a:rPr>
                        <a:t>tốc</a:t>
                      </a:r>
                      <a:endParaRPr lang="en-US" sz="3600" b="1" dirty="0">
                        <a:effectLst/>
                        <a:latin typeface="Baloo 2" panose="020B0604020202020204" charset="0"/>
                        <a:ea typeface="Times New Roman" panose="02020603050405020304" pitchFamily="18" charset="0"/>
                        <a:cs typeface="Baloo 2" panose="020B060402020202020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45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600" b="1" dirty="0">
                          <a:effectLst/>
                          <a:latin typeface="Baloo 2" panose="020B0604020202020204" charset="0"/>
                          <a:ea typeface="Times New Roman" panose="02020603050405020304" pitchFamily="18" charset="0"/>
                          <a:cs typeface="Baloo 2" panose="020B0604020202020204" charset="0"/>
                        </a:rPr>
                        <a:t>- use up (v) </a:t>
                      </a: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 b="1" dirty="0">
                          <a:effectLst/>
                          <a:latin typeface="Baloo 2" panose="020B0604020202020204" charset="0"/>
                          <a:ea typeface="Times New Roman" panose="02020603050405020304" pitchFamily="18" charset="0"/>
                          <a:cs typeface="Baloo 2" panose="020B0604020202020204" charset="0"/>
                        </a:rPr>
                        <a:t>/</a:t>
                      </a:r>
                      <a:r>
                        <a:rPr lang="en-US" sz="3200" b="1" dirty="0" err="1">
                          <a:effectLst/>
                          <a:latin typeface="Baloo 2" panose="020B0604020202020204" charset="0"/>
                          <a:ea typeface="Times New Roman" panose="02020603050405020304" pitchFamily="18" charset="0"/>
                          <a:cs typeface="Baloo 2" panose="020B0604020202020204" charset="0"/>
                        </a:rPr>
                        <a:t>juz</a:t>
                      </a:r>
                      <a:r>
                        <a:rPr lang="en-US" sz="3200" b="1" dirty="0">
                          <a:effectLst/>
                          <a:latin typeface="Baloo 2" panose="020B0604020202020204" charset="0"/>
                          <a:ea typeface="Times New Roman" panose="02020603050405020304" pitchFamily="18" charset="0"/>
                          <a:cs typeface="Baloo 2" panose="020B0604020202020204" charset="0"/>
                        </a:rPr>
                        <a:t> up/</a:t>
                      </a: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600" b="1">
                          <a:solidFill>
                            <a:srgbClr val="000000"/>
                          </a:solidFill>
                          <a:effectLst/>
                          <a:latin typeface="Baloo 2" panose="020B0604020202020204" charset="0"/>
                          <a:ea typeface="Times New Roman" panose="02020603050405020304" pitchFamily="18" charset="0"/>
                          <a:cs typeface="Baloo 2" panose="020B0604020202020204" charset="0"/>
                        </a:rPr>
                        <a:t>sử dụng hết</a:t>
                      </a:r>
                      <a:endParaRPr lang="en-US" sz="3600" b="1">
                        <a:effectLst/>
                        <a:latin typeface="Baloo 2" panose="020B0604020202020204" charset="0"/>
                        <a:ea typeface="Times New Roman" panose="02020603050405020304" pitchFamily="18" charset="0"/>
                        <a:cs typeface="Baloo 2" panose="020B060402020202020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62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600" b="1" dirty="0">
                          <a:effectLst/>
                          <a:latin typeface="Baloo 2" panose="020B0604020202020204" charset="0"/>
                          <a:ea typeface="Times New Roman" panose="02020603050405020304" pitchFamily="18" charset="0"/>
                          <a:cs typeface="Baloo 2" panose="020B0604020202020204" charset="0"/>
                        </a:rPr>
                        <a:t>- comfortable (a)</a:t>
                      </a: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 b="1" dirty="0">
                          <a:effectLst/>
                          <a:latin typeface="Baloo 2" panose="020B0604020202020204" charset="0"/>
                          <a:ea typeface="Times New Roman" panose="02020603050405020304" pitchFamily="18" charset="0"/>
                          <a:cs typeface="Baloo 2" panose="020B0604020202020204" charset="0"/>
                        </a:rPr>
                        <a:t>/ˈ</a:t>
                      </a:r>
                      <a:r>
                        <a:rPr lang="en-US" sz="3200" b="1" dirty="0" err="1">
                          <a:effectLst/>
                          <a:latin typeface="Baloo 2" panose="020B0604020202020204" charset="0"/>
                          <a:ea typeface="Times New Roman" panose="02020603050405020304" pitchFamily="18" charset="0"/>
                          <a:cs typeface="Baloo 2" panose="020B0604020202020204" charset="0"/>
                        </a:rPr>
                        <a:t>kʌm.fə.tə.bəl</a:t>
                      </a:r>
                      <a:r>
                        <a:rPr lang="en-US" sz="3200" b="1" dirty="0">
                          <a:effectLst/>
                          <a:latin typeface="Baloo 2" panose="020B0604020202020204" charset="0"/>
                          <a:ea typeface="Times New Roman" panose="02020603050405020304" pitchFamily="18" charset="0"/>
                          <a:cs typeface="Baloo 2" panose="020B0604020202020204" charset="0"/>
                        </a:rPr>
                        <a:t>/</a:t>
                      </a:r>
                    </a:p>
                  </a:txBody>
                  <a:tcPr marL="68580" marR="68580" marT="36195" marB="3619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600" b="1" dirty="0" err="1">
                          <a:solidFill>
                            <a:srgbClr val="000000"/>
                          </a:solidFill>
                          <a:effectLst/>
                          <a:latin typeface="Baloo 2" panose="020B0604020202020204" charset="0"/>
                          <a:ea typeface="Times New Roman" panose="02020603050405020304" pitchFamily="18" charset="0"/>
                          <a:cs typeface="Baloo 2" panose="020B0604020202020204" charset="0"/>
                        </a:rPr>
                        <a:t>thoải</a:t>
                      </a:r>
                      <a:r>
                        <a:rPr lang="en-US" sz="3600" b="1" dirty="0">
                          <a:solidFill>
                            <a:srgbClr val="000000"/>
                          </a:solidFill>
                          <a:effectLst/>
                          <a:latin typeface="Baloo 2" panose="020B0604020202020204" charset="0"/>
                          <a:ea typeface="Times New Roman" panose="02020603050405020304" pitchFamily="18" charset="0"/>
                          <a:cs typeface="Baloo 2" panose="020B060402020202020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00"/>
                          </a:solidFill>
                          <a:effectLst/>
                          <a:latin typeface="Baloo 2" panose="020B0604020202020204" charset="0"/>
                          <a:ea typeface="Times New Roman" panose="02020603050405020304" pitchFamily="18" charset="0"/>
                          <a:cs typeface="Baloo 2" panose="020B0604020202020204" charset="0"/>
                        </a:rPr>
                        <a:t>mái</a:t>
                      </a:r>
                      <a:endParaRPr lang="en-US" sz="3600" b="1" dirty="0">
                        <a:effectLst/>
                        <a:latin typeface="Baloo 2" panose="020B0604020202020204" charset="0"/>
                        <a:ea typeface="Times New Roman" panose="02020603050405020304" pitchFamily="18" charset="0"/>
                        <a:cs typeface="Baloo 2" panose="020B060402020202020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0079507"/>
      </p:ext>
    </p:extLst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6" name="Google Shape;806;p44"/>
          <p:cNvGrpSpPr/>
          <p:nvPr/>
        </p:nvGrpSpPr>
        <p:grpSpPr>
          <a:xfrm>
            <a:off x="-510568" y="3886240"/>
            <a:ext cx="2461147" cy="2428695"/>
            <a:chOff x="-843330" y="3939325"/>
            <a:chExt cx="2127364" cy="2099313"/>
          </a:xfrm>
        </p:grpSpPr>
        <p:grpSp>
          <p:nvGrpSpPr>
            <p:cNvPr id="807" name="Google Shape;807;p44"/>
            <p:cNvGrpSpPr/>
            <p:nvPr/>
          </p:nvGrpSpPr>
          <p:grpSpPr>
            <a:xfrm>
              <a:off x="-254117" y="3939325"/>
              <a:ext cx="1538151" cy="1678206"/>
              <a:chOff x="-254117" y="3939325"/>
              <a:chExt cx="1538151" cy="1678206"/>
            </a:xfrm>
          </p:grpSpPr>
          <p:sp>
            <p:nvSpPr>
              <p:cNvPr id="808" name="Google Shape;808;p44"/>
              <p:cNvSpPr/>
              <p:nvPr/>
            </p:nvSpPr>
            <p:spPr>
              <a:xfrm>
                <a:off x="238926" y="4055524"/>
                <a:ext cx="591640" cy="1505733"/>
              </a:xfrm>
              <a:custGeom>
                <a:avLst/>
                <a:gdLst/>
                <a:ahLst/>
                <a:cxnLst/>
                <a:rect l="l" t="t" r="r" b="b"/>
                <a:pathLst>
                  <a:path w="4132" h="10516" extrusionOk="0">
                    <a:moveTo>
                      <a:pt x="3640" y="1"/>
                    </a:moveTo>
                    <a:cubicBezTo>
                      <a:pt x="3391" y="1"/>
                      <a:pt x="3099" y="143"/>
                      <a:pt x="2893" y="312"/>
                    </a:cubicBezTo>
                    <a:cubicBezTo>
                      <a:pt x="1881" y="1169"/>
                      <a:pt x="1227" y="2395"/>
                      <a:pt x="857" y="3669"/>
                    </a:cubicBezTo>
                    <a:cubicBezTo>
                      <a:pt x="476" y="4931"/>
                      <a:pt x="357" y="6253"/>
                      <a:pt x="238" y="7574"/>
                    </a:cubicBezTo>
                    <a:cubicBezTo>
                      <a:pt x="167" y="8467"/>
                      <a:pt x="84" y="9348"/>
                      <a:pt x="0" y="10230"/>
                    </a:cubicBezTo>
                    <a:lnTo>
                      <a:pt x="84" y="10194"/>
                    </a:lnTo>
                    <a:cubicBezTo>
                      <a:pt x="274" y="10301"/>
                      <a:pt x="488" y="10408"/>
                      <a:pt x="679" y="10515"/>
                    </a:cubicBezTo>
                    <a:cubicBezTo>
                      <a:pt x="1227" y="9539"/>
                      <a:pt x="1655" y="8515"/>
                      <a:pt x="2072" y="7479"/>
                    </a:cubicBezTo>
                    <a:cubicBezTo>
                      <a:pt x="2965" y="5300"/>
                      <a:pt x="3858" y="3074"/>
                      <a:pt x="4096" y="728"/>
                    </a:cubicBezTo>
                    <a:cubicBezTo>
                      <a:pt x="4120" y="538"/>
                      <a:pt x="4132" y="347"/>
                      <a:pt x="4025" y="193"/>
                    </a:cubicBezTo>
                    <a:cubicBezTo>
                      <a:pt x="3933" y="56"/>
                      <a:pt x="3795" y="1"/>
                      <a:pt x="36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44"/>
              <p:cNvSpPr/>
              <p:nvPr/>
            </p:nvSpPr>
            <p:spPr>
              <a:xfrm>
                <a:off x="313955" y="4291637"/>
                <a:ext cx="970078" cy="1325893"/>
              </a:xfrm>
              <a:custGeom>
                <a:avLst/>
                <a:gdLst/>
                <a:ahLst/>
                <a:cxnLst/>
                <a:rect l="l" t="t" r="r" b="b"/>
                <a:pathLst>
                  <a:path w="6775" h="9260" extrusionOk="0">
                    <a:moveTo>
                      <a:pt x="6158" y="1"/>
                    </a:moveTo>
                    <a:cubicBezTo>
                      <a:pt x="5969" y="1"/>
                      <a:pt x="5764" y="51"/>
                      <a:pt x="5596" y="127"/>
                    </a:cubicBezTo>
                    <a:cubicBezTo>
                      <a:pt x="4382" y="663"/>
                      <a:pt x="3405" y="1639"/>
                      <a:pt x="2691" y="2758"/>
                    </a:cubicBezTo>
                    <a:cubicBezTo>
                      <a:pt x="1965" y="3878"/>
                      <a:pt x="1476" y="5116"/>
                      <a:pt x="988" y="6342"/>
                    </a:cubicBezTo>
                    <a:cubicBezTo>
                      <a:pt x="655" y="7164"/>
                      <a:pt x="333" y="7997"/>
                      <a:pt x="0" y="8819"/>
                    </a:cubicBezTo>
                    <a:lnTo>
                      <a:pt x="107" y="8783"/>
                    </a:lnTo>
                    <a:lnTo>
                      <a:pt x="584" y="9259"/>
                    </a:lnTo>
                    <a:cubicBezTo>
                      <a:pt x="1393" y="8485"/>
                      <a:pt x="2084" y="7628"/>
                      <a:pt x="2786" y="6747"/>
                    </a:cubicBezTo>
                    <a:cubicBezTo>
                      <a:pt x="4263" y="4901"/>
                      <a:pt x="5751" y="3044"/>
                      <a:pt x="6644" y="853"/>
                    </a:cubicBezTo>
                    <a:cubicBezTo>
                      <a:pt x="6703" y="687"/>
                      <a:pt x="6775" y="508"/>
                      <a:pt x="6715" y="330"/>
                    </a:cubicBezTo>
                    <a:cubicBezTo>
                      <a:pt x="6640" y="91"/>
                      <a:pt x="6413" y="1"/>
                      <a:pt x="61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44"/>
              <p:cNvSpPr/>
              <p:nvPr/>
            </p:nvSpPr>
            <p:spPr>
              <a:xfrm rot="-868116">
                <a:off x="-75394" y="3989358"/>
                <a:ext cx="591645" cy="1505746"/>
              </a:xfrm>
              <a:custGeom>
                <a:avLst/>
                <a:gdLst/>
                <a:ahLst/>
                <a:cxnLst/>
                <a:rect l="l" t="t" r="r" b="b"/>
                <a:pathLst>
                  <a:path w="4132" h="10516" extrusionOk="0">
                    <a:moveTo>
                      <a:pt x="3640" y="1"/>
                    </a:moveTo>
                    <a:cubicBezTo>
                      <a:pt x="3391" y="1"/>
                      <a:pt x="3099" y="143"/>
                      <a:pt x="2893" y="312"/>
                    </a:cubicBezTo>
                    <a:cubicBezTo>
                      <a:pt x="1881" y="1169"/>
                      <a:pt x="1227" y="2395"/>
                      <a:pt x="857" y="3669"/>
                    </a:cubicBezTo>
                    <a:cubicBezTo>
                      <a:pt x="476" y="4931"/>
                      <a:pt x="357" y="6253"/>
                      <a:pt x="238" y="7574"/>
                    </a:cubicBezTo>
                    <a:cubicBezTo>
                      <a:pt x="167" y="8467"/>
                      <a:pt x="84" y="9348"/>
                      <a:pt x="0" y="10230"/>
                    </a:cubicBezTo>
                    <a:lnTo>
                      <a:pt x="84" y="10194"/>
                    </a:lnTo>
                    <a:cubicBezTo>
                      <a:pt x="274" y="10301"/>
                      <a:pt x="488" y="10408"/>
                      <a:pt x="679" y="10515"/>
                    </a:cubicBezTo>
                    <a:cubicBezTo>
                      <a:pt x="1227" y="9539"/>
                      <a:pt x="1655" y="8515"/>
                      <a:pt x="2072" y="7479"/>
                    </a:cubicBezTo>
                    <a:cubicBezTo>
                      <a:pt x="2965" y="5300"/>
                      <a:pt x="3858" y="3074"/>
                      <a:pt x="4096" y="728"/>
                    </a:cubicBezTo>
                    <a:cubicBezTo>
                      <a:pt x="4120" y="538"/>
                      <a:pt x="4132" y="347"/>
                      <a:pt x="4025" y="193"/>
                    </a:cubicBezTo>
                    <a:cubicBezTo>
                      <a:pt x="3933" y="56"/>
                      <a:pt x="3795" y="1"/>
                      <a:pt x="36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11" name="Google Shape;811;p44"/>
            <p:cNvSpPr/>
            <p:nvPr/>
          </p:nvSpPr>
          <p:spPr>
            <a:xfrm rot="5083272">
              <a:off x="-208103" y="4678519"/>
              <a:ext cx="1328760" cy="1223969"/>
            </a:xfrm>
            <a:custGeom>
              <a:avLst/>
              <a:gdLst/>
              <a:ahLst/>
              <a:cxnLst/>
              <a:rect l="l" t="t" r="r" b="b"/>
              <a:pathLst>
                <a:path w="5287" h="4870" extrusionOk="0">
                  <a:moveTo>
                    <a:pt x="0" y="0"/>
                  </a:moveTo>
                  <a:lnTo>
                    <a:pt x="227" y="226"/>
                  </a:lnTo>
                  <a:cubicBezTo>
                    <a:pt x="369" y="357"/>
                    <a:pt x="584" y="560"/>
                    <a:pt x="822" y="798"/>
                  </a:cubicBezTo>
                  <a:cubicBezTo>
                    <a:pt x="1060" y="1036"/>
                    <a:pt x="1334" y="1298"/>
                    <a:pt x="1655" y="1607"/>
                  </a:cubicBezTo>
                  <a:cubicBezTo>
                    <a:pt x="1965" y="1929"/>
                    <a:pt x="2274" y="2238"/>
                    <a:pt x="2584" y="2584"/>
                  </a:cubicBezTo>
                  <a:cubicBezTo>
                    <a:pt x="2917" y="2905"/>
                    <a:pt x="3227" y="3239"/>
                    <a:pt x="3560" y="3536"/>
                  </a:cubicBezTo>
                  <a:cubicBezTo>
                    <a:pt x="3715" y="3679"/>
                    <a:pt x="3870" y="3834"/>
                    <a:pt x="4013" y="3965"/>
                  </a:cubicBezTo>
                  <a:cubicBezTo>
                    <a:pt x="4167" y="4096"/>
                    <a:pt x="4298" y="4227"/>
                    <a:pt x="4429" y="4346"/>
                  </a:cubicBezTo>
                  <a:cubicBezTo>
                    <a:pt x="4572" y="4465"/>
                    <a:pt x="4691" y="4572"/>
                    <a:pt x="4810" y="4667"/>
                  </a:cubicBezTo>
                  <a:cubicBezTo>
                    <a:pt x="4894" y="4739"/>
                    <a:pt x="4989" y="4810"/>
                    <a:pt x="5060" y="4870"/>
                  </a:cubicBezTo>
                  <a:lnTo>
                    <a:pt x="5287" y="4870"/>
                  </a:lnTo>
                  <a:cubicBezTo>
                    <a:pt x="5203" y="4846"/>
                    <a:pt x="5144" y="4798"/>
                    <a:pt x="5084" y="4751"/>
                  </a:cubicBezTo>
                  <a:cubicBezTo>
                    <a:pt x="5025" y="4703"/>
                    <a:pt x="4953" y="4644"/>
                    <a:pt x="4894" y="4584"/>
                  </a:cubicBezTo>
                  <a:cubicBezTo>
                    <a:pt x="4834" y="4524"/>
                    <a:pt x="4763" y="4465"/>
                    <a:pt x="4691" y="4405"/>
                  </a:cubicBezTo>
                  <a:cubicBezTo>
                    <a:pt x="4406" y="4155"/>
                    <a:pt x="4096" y="3870"/>
                    <a:pt x="3751" y="3560"/>
                  </a:cubicBezTo>
                  <a:cubicBezTo>
                    <a:pt x="3405" y="3239"/>
                    <a:pt x="3084" y="2905"/>
                    <a:pt x="2739" y="2560"/>
                  </a:cubicBezTo>
                  <a:lnTo>
                    <a:pt x="1751" y="1584"/>
                  </a:lnTo>
                  <a:cubicBezTo>
                    <a:pt x="1429" y="1274"/>
                    <a:pt x="1143" y="988"/>
                    <a:pt x="893" y="750"/>
                  </a:cubicBezTo>
                  <a:cubicBezTo>
                    <a:pt x="762" y="631"/>
                    <a:pt x="643" y="524"/>
                    <a:pt x="536" y="441"/>
                  </a:cubicBezTo>
                  <a:cubicBezTo>
                    <a:pt x="429" y="345"/>
                    <a:pt x="346" y="262"/>
                    <a:pt x="250" y="203"/>
                  </a:cubicBezTo>
                  <a:cubicBezTo>
                    <a:pt x="84" y="6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i="1"/>
            </a:p>
          </p:txBody>
        </p:sp>
        <p:sp>
          <p:nvSpPr>
            <p:cNvPr id="812" name="Google Shape;812;p44"/>
            <p:cNvSpPr/>
            <p:nvPr/>
          </p:nvSpPr>
          <p:spPr>
            <a:xfrm rot="4329470">
              <a:off x="-417652" y="4538629"/>
              <a:ext cx="1328756" cy="1223965"/>
            </a:xfrm>
            <a:custGeom>
              <a:avLst/>
              <a:gdLst/>
              <a:ahLst/>
              <a:cxnLst/>
              <a:rect l="l" t="t" r="r" b="b"/>
              <a:pathLst>
                <a:path w="5287" h="4870" extrusionOk="0">
                  <a:moveTo>
                    <a:pt x="0" y="0"/>
                  </a:moveTo>
                  <a:lnTo>
                    <a:pt x="227" y="226"/>
                  </a:lnTo>
                  <a:cubicBezTo>
                    <a:pt x="369" y="357"/>
                    <a:pt x="584" y="560"/>
                    <a:pt x="822" y="798"/>
                  </a:cubicBezTo>
                  <a:cubicBezTo>
                    <a:pt x="1060" y="1036"/>
                    <a:pt x="1334" y="1298"/>
                    <a:pt x="1655" y="1607"/>
                  </a:cubicBezTo>
                  <a:cubicBezTo>
                    <a:pt x="1965" y="1929"/>
                    <a:pt x="2274" y="2238"/>
                    <a:pt x="2584" y="2584"/>
                  </a:cubicBezTo>
                  <a:cubicBezTo>
                    <a:pt x="2917" y="2905"/>
                    <a:pt x="3227" y="3239"/>
                    <a:pt x="3560" y="3536"/>
                  </a:cubicBezTo>
                  <a:cubicBezTo>
                    <a:pt x="3715" y="3679"/>
                    <a:pt x="3870" y="3834"/>
                    <a:pt x="4013" y="3965"/>
                  </a:cubicBezTo>
                  <a:cubicBezTo>
                    <a:pt x="4167" y="4096"/>
                    <a:pt x="4298" y="4227"/>
                    <a:pt x="4429" y="4346"/>
                  </a:cubicBezTo>
                  <a:cubicBezTo>
                    <a:pt x="4572" y="4465"/>
                    <a:pt x="4691" y="4572"/>
                    <a:pt x="4810" y="4667"/>
                  </a:cubicBezTo>
                  <a:cubicBezTo>
                    <a:pt x="4894" y="4739"/>
                    <a:pt x="4989" y="4810"/>
                    <a:pt x="5060" y="4870"/>
                  </a:cubicBezTo>
                  <a:lnTo>
                    <a:pt x="5287" y="4870"/>
                  </a:lnTo>
                  <a:cubicBezTo>
                    <a:pt x="5203" y="4846"/>
                    <a:pt x="5144" y="4798"/>
                    <a:pt x="5084" y="4751"/>
                  </a:cubicBezTo>
                  <a:cubicBezTo>
                    <a:pt x="5025" y="4703"/>
                    <a:pt x="4953" y="4644"/>
                    <a:pt x="4894" y="4584"/>
                  </a:cubicBezTo>
                  <a:cubicBezTo>
                    <a:pt x="4834" y="4524"/>
                    <a:pt x="4763" y="4465"/>
                    <a:pt x="4691" y="4405"/>
                  </a:cubicBezTo>
                  <a:cubicBezTo>
                    <a:pt x="4406" y="4155"/>
                    <a:pt x="4096" y="3870"/>
                    <a:pt x="3751" y="3560"/>
                  </a:cubicBezTo>
                  <a:cubicBezTo>
                    <a:pt x="3405" y="3239"/>
                    <a:pt x="3084" y="2905"/>
                    <a:pt x="2739" y="2560"/>
                  </a:cubicBezTo>
                  <a:lnTo>
                    <a:pt x="1751" y="1584"/>
                  </a:lnTo>
                  <a:cubicBezTo>
                    <a:pt x="1429" y="1274"/>
                    <a:pt x="1143" y="988"/>
                    <a:pt x="893" y="750"/>
                  </a:cubicBezTo>
                  <a:cubicBezTo>
                    <a:pt x="762" y="631"/>
                    <a:pt x="643" y="524"/>
                    <a:pt x="536" y="441"/>
                  </a:cubicBezTo>
                  <a:cubicBezTo>
                    <a:pt x="429" y="345"/>
                    <a:pt x="346" y="262"/>
                    <a:pt x="250" y="203"/>
                  </a:cubicBezTo>
                  <a:cubicBezTo>
                    <a:pt x="84" y="6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i="1"/>
            </a:p>
          </p:txBody>
        </p:sp>
        <p:sp>
          <p:nvSpPr>
            <p:cNvPr id="813" name="Google Shape;813;p44"/>
            <p:cNvSpPr/>
            <p:nvPr/>
          </p:nvSpPr>
          <p:spPr>
            <a:xfrm rot="3473613">
              <a:off x="-636208" y="4538628"/>
              <a:ext cx="1328753" cy="1223961"/>
            </a:xfrm>
            <a:custGeom>
              <a:avLst/>
              <a:gdLst/>
              <a:ahLst/>
              <a:cxnLst/>
              <a:rect l="l" t="t" r="r" b="b"/>
              <a:pathLst>
                <a:path w="5287" h="4870" extrusionOk="0">
                  <a:moveTo>
                    <a:pt x="0" y="0"/>
                  </a:moveTo>
                  <a:lnTo>
                    <a:pt x="227" y="226"/>
                  </a:lnTo>
                  <a:cubicBezTo>
                    <a:pt x="369" y="357"/>
                    <a:pt x="584" y="560"/>
                    <a:pt x="822" y="798"/>
                  </a:cubicBezTo>
                  <a:cubicBezTo>
                    <a:pt x="1060" y="1036"/>
                    <a:pt x="1334" y="1298"/>
                    <a:pt x="1655" y="1607"/>
                  </a:cubicBezTo>
                  <a:cubicBezTo>
                    <a:pt x="1965" y="1929"/>
                    <a:pt x="2274" y="2238"/>
                    <a:pt x="2584" y="2584"/>
                  </a:cubicBezTo>
                  <a:cubicBezTo>
                    <a:pt x="2917" y="2905"/>
                    <a:pt x="3227" y="3239"/>
                    <a:pt x="3560" y="3536"/>
                  </a:cubicBezTo>
                  <a:cubicBezTo>
                    <a:pt x="3715" y="3679"/>
                    <a:pt x="3870" y="3834"/>
                    <a:pt x="4013" y="3965"/>
                  </a:cubicBezTo>
                  <a:cubicBezTo>
                    <a:pt x="4167" y="4096"/>
                    <a:pt x="4298" y="4227"/>
                    <a:pt x="4429" y="4346"/>
                  </a:cubicBezTo>
                  <a:cubicBezTo>
                    <a:pt x="4572" y="4465"/>
                    <a:pt x="4691" y="4572"/>
                    <a:pt x="4810" y="4667"/>
                  </a:cubicBezTo>
                  <a:cubicBezTo>
                    <a:pt x="4894" y="4739"/>
                    <a:pt x="4989" y="4810"/>
                    <a:pt x="5060" y="4870"/>
                  </a:cubicBezTo>
                  <a:lnTo>
                    <a:pt x="5287" y="4870"/>
                  </a:lnTo>
                  <a:cubicBezTo>
                    <a:pt x="5203" y="4846"/>
                    <a:pt x="5144" y="4798"/>
                    <a:pt x="5084" y="4751"/>
                  </a:cubicBezTo>
                  <a:cubicBezTo>
                    <a:pt x="5025" y="4703"/>
                    <a:pt x="4953" y="4644"/>
                    <a:pt x="4894" y="4584"/>
                  </a:cubicBezTo>
                  <a:cubicBezTo>
                    <a:pt x="4834" y="4524"/>
                    <a:pt x="4763" y="4465"/>
                    <a:pt x="4691" y="4405"/>
                  </a:cubicBezTo>
                  <a:cubicBezTo>
                    <a:pt x="4406" y="4155"/>
                    <a:pt x="4096" y="3870"/>
                    <a:pt x="3751" y="3560"/>
                  </a:cubicBezTo>
                  <a:cubicBezTo>
                    <a:pt x="3405" y="3239"/>
                    <a:pt x="3084" y="2905"/>
                    <a:pt x="2739" y="2560"/>
                  </a:cubicBezTo>
                  <a:lnTo>
                    <a:pt x="1751" y="1584"/>
                  </a:lnTo>
                  <a:cubicBezTo>
                    <a:pt x="1429" y="1274"/>
                    <a:pt x="1143" y="988"/>
                    <a:pt x="893" y="750"/>
                  </a:cubicBezTo>
                  <a:cubicBezTo>
                    <a:pt x="762" y="631"/>
                    <a:pt x="643" y="524"/>
                    <a:pt x="536" y="441"/>
                  </a:cubicBezTo>
                  <a:cubicBezTo>
                    <a:pt x="429" y="345"/>
                    <a:pt x="346" y="262"/>
                    <a:pt x="250" y="203"/>
                  </a:cubicBezTo>
                  <a:cubicBezTo>
                    <a:pt x="84" y="6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i="1"/>
            </a:p>
          </p:txBody>
        </p:sp>
      </p:grpSp>
      <p:grpSp>
        <p:nvGrpSpPr>
          <p:cNvPr id="814" name="Google Shape;814;p44"/>
          <p:cNvGrpSpPr/>
          <p:nvPr/>
        </p:nvGrpSpPr>
        <p:grpSpPr>
          <a:xfrm flipH="1">
            <a:off x="8119493" y="4049916"/>
            <a:ext cx="1277381" cy="1074835"/>
            <a:chOff x="-1807975" y="2827075"/>
            <a:chExt cx="913622" cy="1362595"/>
          </a:xfrm>
        </p:grpSpPr>
        <p:sp>
          <p:nvSpPr>
            <p:cNvPr id="815" name="Google Shape;815;p44"/>
            <p:cNvSpPr/>
            <p:nvPr/>
          </p:nvSpPr>
          <p:spPr>
            <a:xfrm>
              <a:off x="-1807975" y="2827874"/>
              <a:ext cx="506753" cy="1361781"/>
            </a:xfrm>
            <a:custGeom>
              <a:avLst/>
              <a:gdLst/>
              <a:ahLst/>
              <a:cxnLst/>
              <a:rect l="l" t="t" r="r" b="b"/>
              <a:pathLst>
                <a:path w="8883" h="23871" extrusionOk="0">
                  <a:moveTo>
                    <a:pt x="4901" y="0"/>
                  </a:moveTo>
                  <a:cubicBezTo>
                    <a:pt x="3923" y="0"/>
                    <a:pt x="2917" y="652"/>
                    <a:pt x="2132" y="2284"/>
                  </a:cubicBezTo>
                  <a:cubicBezTo>
                    <a:pt x="1" y="6690"/>
                    <a:pt x="2132" y="23870"/>
                    <a:pt x="2132" y="23870"/>
                  </a:cubicBezTo>
                  <a:lnTo>
                    <a:pt x="7514" y="23870"/>
                  </a:lnTo>
                  <a:cubicBezTo>
                    <a:pt x="7514" y="23870"/>
                    <a:pt x="8883" y="7440"/>
                    <a:pt x="8418" y="4023"/>
                  </a:cubicBezTo>
                  <a:cubicBezTo>
                    <a:pt x="8141" y="1879"/>
                    <a:pt x="6562" y="0"/>
                    <a:pt x="49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44"/>
            <p:cNvSpPr/>
            <p:nvPr/>
          </p:nvSpPr>
          <p:spPr>
            <a:xfrm>
              <a:off x="-1401106" y="2917097"/>
              <a:ext cx="506753" cy="579260"/>
            </a:xfrm>
            <a:custGeom>
              <a:avLst/>
              <a:gdLst/>
              <a:ahLst/>
              <a:cxnLst/>
              <a:rect l="l" t="t" r="r" b="b"/>
              <a:pathLst>
                <a:path w="8883" h="10154" extrusionOk="0">
                  <a:moveTo>
                    <a:pt x="6096" y="0"/>
                  </a:moveTo>
                  <a:cubicBezTo>
                    <a:pt x="4884" y="0"/>
                    <a:pt x="4568" y="1687"/>
                    <a:pt x="4382" y="3042"/>
                  </a:cubicBezTo>
                  <a:cubicBezTo>
                    <a:pt x="4192" y="4507"/>
                    <a:pt x="4442" y="6209"/>
                    <a:pt x="3358" y="6590"/>
                  </a:cubicBezTo>
                  <a:cubicBezTo>
                    <a:pt x="3358" y="6590"/>
                    <a:pt x="2584" y="6983"/>
                    <a:pt x="1953" y="6983"/>
                  </a:cubicBezTo>
                  <a:cubicBezTo>
                    <a:pt x="1760" y="6983"/>
                    <a:pt x="1577" y="6971"/>
                    <a:pt x="1406" y="6971"/>
                  </a:cubicBezTo>
                  <a:cubicBezTo>
                    <a:pt x="1031" y="6971"/>
                    <a:pt x="718" y="7028"/>
                    <a:pt x="489" y="7388"/>
                  </a:cubicBezTo>
                  <a:cubicBezTo>
                    <a:pt x="143" y="7900"/>
                    <a:pt x="1" y="9483"/>
                    <a:pt x="2453" y="10007"/>
                  </a:cubicBezTo>
                  <a:cubicBezTo>
                    <a:pt x="2907" y="10102"/>
                    <a:pt x="3372" y="10153"/>
                    <a:pt x="3834" y="10153"/>
                  </a:cubicBezTo>
                  <a:cubicBezTo>
                    <a:pt x="5858" y="10153"/>
                    <a:pt x="7803" y="9171"/>
                    <a:pt x="8287" y="6602"/>
                  </a:cubicBezTo>
                  <a:cubicBezTo>
                    <a:pt x="8883" y="3447"/>
                    <a:pt x="7942" y="375"/>
                    <a:pt x="6442" y="42"/>
                  </a:cubicBezTo>
                  <a:cubicBezTo>
                    <a:pt x="6319" y="13"/>
                    <a:pt x="6204" y="0"/>
                    <a:pt x="6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44"/>
            <p:cNvSpPr/>
            <p:nvPr/>
          </p:nvSpPr>
          <p:spPr>
            <a:xfrm>
              <a:off x="-1691825" y="3862217"/>
              <a:ext cx="336980" cy="327453"/>
            </a:xfrm>
            <a:custGeom>
              <a:avLst/>
              <a:gdLst/>
              <a:ahLst/>
              <a:cxnLst/>
              <a:rect l="l" t="t" r="r" b="b"/>
              <a:pathLst>
                <a:path w="5907" h="5740" extrusionOk="0">
                  <a:moveTo>
                    <a:pt x="5906" y="1"/>
                  </a:moveTo>
                  <a:lnTo>
                    <a:pt x="5906" y="1"/>
                  </a:lnTo>
                  <a:cubicBezTo>
                    <a:pt x="3894" y="4072"/>
                    <a:pt x="1560" y="4942"/>
                    <a:pt x="1" y="4989"/>
                  </a:cubicBezTo>
                  <a:cubicBezTo>
                    <a:pt x="60" y="5466"/>
                    <a:pt x="96" y="5739"/>
                    <a:pt x="96" y="5739"/>
                  </a:cubicBezTo>
                  <a:lnTo>
                    <a:pt x="5478" y="5739"/>
                  </a:lnTo>
                  <a:cubicBezTo>
                    <a:pt x="5478" y="5739"/>
                    <a:pt x="5692" y="3251"/>
                    <a:pt x="59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4"/>
            <p:cNvSpPr/>
            <p:nvPr/>
          </p:nvSpPr>
          <p:spPr>
            <a:xfrm>
              <a:off x="-1665297" y="2866495"/>
              <a:ext cx="42843" cy="1289216"/>
            </a:xfrm>
            <a:custGeom>
              <a:avLst/>
              <a:gdLst/>
              <a:ahLst/>
              <a:cxnLst/>
              <a:rect l="l" t="t" r="r" b="b"/>
              <a:pathLst>
                <a:path w="751" h="22599" extrusionOk="0">
                  <a:moveTo>
                    <a:pt x="750" y="0"/>
                  </a:moveTo>
                  <a:cubicBezTo>
                    <a:pt x="488" y="1881"/>
                    <a:pt x="321" y="3762"/>
                    <a:pt x="202" y="5608"/>
                  </a:cubicBezTo>
                  <a:cubicBezTo>
                    <a:pt x="83" y="7501"/>
                    <a:pt x="24" y="9394"/>
                    <a:pt x="12" y="11287"/>
                  </a:cubicBezTo>
                  <a:cubicBezTo>
                    <a:pt x="0" y="12216"/>
                    <a:pt x="24" y="13168"/>
                    <a:pt x="36" y="14109"/>
                  </a:cubicBezTo>
                  <a:lnTo>
                    <a:pt x="95" y="15526"/>
                  </a:lnTo>
                  <a:lnTo>
                    <a:pt x="131" y="16240"/>
                  </a:lnTo>
                  <a:lnTo>
                    <a:pt x="179" y="16954"/>
                  </a:lnTo>
                  <a:cubicBezTo>
                    <a:pt x="274" y="18848"/>
                    <a:pt x="500" y="20717"/>
                    <a:pt x="750" y="22598"/>
                  </a:cubicBezTo>
                  <a:lnTo>
                    <a:pt x="595" y="21181"/>
                  </a:lnTo>
                  <a:lnTo>
                    <a:pt x="512" y="20479"/>
                  </a:lnTo>
                  <a:lnTo>
                    <a:pt x="452" y="19776"/>
                  </a:lnTo>
                  <a:lnTo>
                    <a:pt x="333" y="18371"/>
                  </a:lnTo>
                  <a:lnTo>
                    <a:pt x="250" y="16954"/>
                  </a:lnTo>
                  <a:lnTo>
                    <a:pt x="202" y="16252"/>
                  </a:lnTo>
                  <a:lnTo>
                    <a:pt x="179" y="15538"/>
                  </a:lnTo>
                  <a:lnTo>
                    <a:pt x="131" y="14121"/>
                  </a:lnTo>
                  <a:cubicBezTo>
                    <a:pt x="119" y="13192"/>
                    <a:pt x="83" y="12228"/>
                    <a:pt x="95" y="11299"/>
                  </a:cubicBezTo>
                  <a:cubicBezTo>
                    <a:pt x="95" y="9418"/>
                    <a:pt x="143" y="7537"/>
                    <a:pt x="262" y="5644"/>
                  </a:cubicBezTo>
                  <a:lnTo>
                    <a:pt x="357" y="4227"/>
                  </a:lnTo>
                  <a:lnTo>
                    <a:pt x="476" y="2810"/>
                  </a:lnTo>
                  <a:cubicBezTo>
                    <a:pt x="548" y="1881"/>
                    <a:pt x="631" y="941"/>
                    <a:pt x="7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4"/>
            <p:cNvSpPr/>
            <p:nvPr/>
          </p:nvSpPr>
          <p:spPr>
            <a:xfrm>
              <a:off x="-1533572" y="2827075"/>
              <a:ext cx="4849" cy="1329948"/>
            </a:xfrm>
            <a:custGeom>
              <a:avLst/>
              <a:gdLst/>
              <a:ahLst/>
              <a:cxnLst/>
              <a:rect l="l" t="t" r="r" b="b"/>
              <a:pathLst>
                <a:path w="85" h="23313" extrusionOk="0">
                  <a:moveTo>
                    <a:pt x="37" y="0"/>
                  </a:moveTo>
                  <a:lnTo>
                    <a:pt x="25" y="2929"/>
                  </a:lnTo>
                  <a:lnTo>
                    <a:pt x="13" y="5846"/>
                  </a:lnTo>
                  <a:lnTo>
                    <a:pt x="1" y="11657"/>
                  </a:lnTo>
                  <a:lnTo>
                    <a:pt x="13" y="17479"/>
                  </a:lnTo>
                  <a:lnTo>
                    <a:pt x="25" y="20396"/>
                  </a:lnTo>
                  <a:lnTo>
                    <a:pt x="37" y="23313"/>
                  </a:lnTo>
                  <a:lnTo>
                    <a:pt x="72" y="20396"/>
                  </a:lnTo>
                  <a:lnTo>
                    <a:pt x="72" y="17479"/>
                  </a:lnTo>
                  <a:lnTo>
                    <a:pt x="84" y="11657"/>
                  </a:lnTo>
                  <a:lnTo>
                    <a:pt x="72" y="5846"/>
                  </a:lnTo>
                  <a:lnTo>
                    <a:pt x="72" y="292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4"/>
            <p:cNvSpPr/>
            <p:nvPr/>
          </p:nvSpPr>
          <p:spPr>
            <a:xfrm>
              <a:off x="-1428946" y="2866495"/>
              <a:ext cx="19738" cy="1221957"/>
            </a:xfrm>
            <a:custGeom>
              <a:avLst/>
              <a:gdLst/>
              <a:ahLst/>
              <a:cxnLst/>
              <a:rect l="l" t="t" r="r" b="b"/>
              <a:pathLst>
                <a:path w="346" h="21420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893"/>
                    <a:pt x="108" y="1786"/>
                    <a:pt x="155" y="2691"/>
                  </a:cubicBezTo>
                  <a:cubicBezTo>
                    <a:pt x="179" y="3584"/>
                    <a:pt x="215" y="4477"/>
                    <a:pt x="227" y="5370"/>
                  </a:cubicBezTo>
                  <a:cubicBezTo>
                    <a:pt x="262" y="7156"/>
                    <a:pt x="262" y="8942"/>
                    <a:pt x="239" y="10728"/>
                  </a:cubicBezTo>
                  <a:cubicBezTo>
                    <a:pt x="239" y="12502"/>
                    <a:pt x="215" y="14287"/>
                    <a:pt x="167" y="16073"/>
                  </a:cubicBezTo>
                  <a:cubicBezTo>
                    <a:pt x="119" y="17847"/>
                    <a:pt x="60" y="19633"/>
                    <a:pt x="0" y="21419"/>
                  </a:cubicBezTo>
                  <a:lnTo>
                    <a:pt x="143" y="18740"/>
                  </a:lnTo>
                  <a:lnTo>
                    <a:pt x="227" y="16062"/>
                  </a:lnTo>
                  <a:cubicBezTo>
                    <a:pt x="274" y="14276"/>
                    <a:pt x="322" y="12490"/>
                    <a:pt x="334" y="10704"/>
                  </a:cubicBezTo>
                  <a:cubicBezTo>
                    <a:pt x="346" y="8918"/>
                    <a:pt x="334" y="7132"/>
                    <a:pt x="286" y="5346"/>
                  </a:cubicBezTo>
                  <a:cubicBezTo>
                    <a:pt x="250" y="3560"/>
                    <a:pt x="167" y="1774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4"/>
            <p:cNvSpPr/>
            <p:nvPr/>
          </p:nvSpPr>
          <p:spPr>
            <a:xfrm>
              <a:off x="-1388213" y="3355514"/>
              <a:ext cx="29950" cy="84944"/>
            </a:xfrm>
            <a:custGeom>
              <a:avLst/>
              <a:gdLst/>
              <a:ahLst/>
              <a:cxnLst/>
              <a:rect l="l" t="t" r="r" b="b"/>
              <a:pathLst>
                <a:path w="525" h="1489" extrusionOk="0">
                  <a:moveTo>
                    <a:pt x="144" y="1"/>
                  </a:moveTo>
                  <a:cubicBezTo>
                    <a:pt x="108" y="60"/>
                    <a:pt x="84" y="131"/>
                    <a:pt x="60" y="191"/>
                  </a:cubicBezTo>
                  <a:cubicBezTo>
                    <a:pt x="48" y="274"/>
                    <a:pt x="25" y="334"/>
                    <a:pt x="25" y="405"/>
                  </a:cubicBezTo>
                  <a:cubicBezTo>
                    <a:pt x="1" y="536"/>
                    <a:pt x="25" y="691"/>
                    <a:pt x="48" y="822"/>
                  </a:cubicBezTo>
                  <a:cubicBezTo>
                    <a:pt x="84" y="953"/>
                    <a:pt x="156" y="1084"/>
                    <a:pt x="227" y="1203"/>
                  </a:cubicBezTo>
                  <a:cubicBezTo>
                    <a:pt x="298" y="1310"/>
                    <a:pt x="406" y="1417"/>
                    <a:pt x="525" y="1489"/>
                  </a:cubicBezTo>
                  <a:cubicBezTo>
                    <a:pt x="429" y="1382"/>
                    <a:pt x="346" y="1286"/>
                    <a:pt x="287" y="1179"/>
                  </a:cubicBezTo>
                  <a:cubicBezTo>
                    <a:pt x="227" y="1060"/>
                    <a:pt x="167" y="941"/>
                    <a:pt x="144" y="810"/>
                  </a:cubicBezTo>
                  <a:cubicBezTo>
                    <a:pt x="108" y="667"/>
                    <a:pt x="96" y="536"/>
                    <a:pt x="96" y="405"/>
                  </a:cubicBezTo>
                  <a:cubicBezTo>
                    <a:pt x="96" y="274"/>
                    <a:pt x="120" y="13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4"/>
            <p:cNvSpPr/>
            <p:nvPr/>
          </p:nvSpPr>
          <p:spPr>
            <a:xfrm>
              <a:off x="-1358320" y="3080427"/>
              <a:ext cx="444286" cy="415021"/>
            </a:xfrm>
            <a:custGeom>
              <a:avLst/>
              <a:gdLst/>
              <a:ahLst/>
              <a:cxnLst/>
              <a:rect l="l" t="t" r="r" b="b"/>
              <a:pathLst>
                <a:path w="7788" h="7275" extrusionOk="0">
                  <a:moveTo>
                    <a:pt x="7549" y="0"/>
                  </a:moveTo>
                  <a:lnTo>
                    <a:pt x="7549" y="0"/>
                  </a:lnTo>
                  <a:cubicBezTo>
                    <a:pt x="7478" y="3108"/>
                    <a:pt x="6751" y="5275"/>
                    <a:pt x="4287" y="6120"/>
                  </a:cubicBezTo>
                  <a:cubicBezTo>
                    <a:pt x="3482" y="6399"/>
                    <a:pt x="2657" y="6497"/>
                    <a:pt x="1894" y="6497"/>
                  </a:cubicBezTo>
                  <a:cubicBezTo>
                    <a:pt x="1190" y="6497"/>
                    <a:pt x="538" y="6414"/>
                    <a:pt x="1" y="6311"/>
                  </a:cubicBezTo>
                  <a:lnTo>
                    <a:pt x="1" y="6311"/>
                  </a:lnTo>
                  <a:cubicBezTo>
                    <a:pt x="334" y="6656"/>
                    <a:pt x="870" y="6966"/>
                    <a:pt x="1703" y="7132"/>
                  </a:cubicBezTo>
                  <a:cubicBezTo>
                    <a:pt x="2153" y="7224"/>
                    <a:pt x="2615" y="7274"/>
                    <a:pt x="3073" y="7274"/>
                  </a:cubicBezTo>
                  <a:cubicBezTo>
                    <a:pt x="5101" y="7274"/>
                    <a:pt x="7052" y="6301"/>
                    <a:pt x="7537" y="3727"/>
                  </a:cubicBezTo>
                  <a:cubicBezTo>
                    <a:pt x="7787" y="2394"/>
                    <a:pt x="7752" y="1108"/>
                    <a:pt x="75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4"/>
            <p:cNvSpPr/>
            <p:nvPr/>
          </p:nvSpPr>
          <p:spPr>
            <a:xfrm>
              <a:off x="-1373267" y="2937121"/>
              <a:ext cx="281244" cy="417873"/>
            </a:xfrm>
            <a:custGeom>
              <a:avLst/>
              <a:gdLst/>
              <a:ahLst/>
              <a:cxnLst/>
              <a:rect l="l" t="t" r="r" b="b"/>
              <a:pathLst>
                <a:path w="4930" h="7325" extrusionOk="0">
                  <a:moveTo>
                    <a:pt x="4739" y="0"/>
                  </a:moveTo>
                  <a:cubicBezTo>
                    <a:pt x="4847" y="858"/>
                    <a:pt x="4858" y="1750"/>
                    <a:pt x="4799" y="2620"/>
                  </a:cubicBezTo>
                  <a:cubicBezTo>
                    <a:pt x="4716" y="3477"/>
                    <a:pt x="4585" y="4346"/>
                    <a:pt x="4227" y="5144"/>
                  </a:cubicBezTo>
                  <a:lnTo>
                    <a:pt x="4085" y="5441"/>
                  </a:lnTo>
                  <a:lnTo>
                    <a:pt x="3930" y="5727"/>
                  </a:lnTo>
                  <a:lnTo>
                    <a:pt x="3846" y="5882"/>
                  </a:lnTo>
                  <a:lnTo>
                    <a:pt x="3763" y="6013"/>
                  </a:lnTo>
                  <a:cubicBezTo>
                    <a:pt x="3704" y="6084"/>
                    <a:pt x="3632" y="6180"/>
                    <a:pt x="3573" y="6263"/>
                  </a:cubicBezTo>
                  <a:cubicBezTo>
                    <a:pt x="3287" y="6596"/>
                    <a:pt x="2942" y="6858"/>
                    <a:pt x="2549" y="7037"/>
                  </a:cubicBezTo>
                  <a:cubicBezTo>
                    <a:pt x="2184" y="7203"/>
                    <a:pt x="1767" y="7276"/>
                    <a:pt x="1366" y="7276"/>
                  </a:cubicBezTo>
                  <a:cubicBezTo>
                    <a:pt x="1335" y="7276"/>
                    <a:pt x="1305" y="7276"/>
                    <a:pt x="1275" y="7275"/>
                  </a:cubicBezTo>
                  <a:cubicBezTo>
                    <a:pt x="846" y="7263"/>
                    <a:pt x="406" y="7192"/>
                    <a:pt x="1" y="7025"/>
                  </a:cubicBezTo>
                  <a:lnTo>
                    <a:pt x="1" y="7025"/>
                  </a:lnTo>
                  <a:cubicBezTo>
                    <a:pt x="445" y="7217"/>
                    <a:pt x="936" y="7324"/>
                    <a:pt x="1427" y="7324"/>
                  </a:cubicBezTo>
                  <a:cubicBezTo>
                    <a:pt x="1818" y="7324"/>
                    <a:pt x="2208" y="7256"/>
                    <a:pt x="2572" y="7108"/>
                  </a:cubicBezTo>
                  <a:cubicBezTo>
                    <a:pt x="2977" y="6930"/>
                    <a:pt x="3334" y="6644"/>
                    <a:pt x="3632" y="6322"/>
                  </a:cubicBezTo>
                  <a:cubicBezTo>
                    <a:pt x="3692" y="6227"/>
                    <a:pt x="3763" y="6144"/>
                    <a:pt x="3823" y="6049"/>
                  </a:cubicBezTo>
                  <a:lnTo>
                    <a:pt x="3930" y="5918"/>
                  </a:lnTo>
                  <a:lnTo>
                    <a:pt x="4013" y="5775"/>
                  </a:lnTo>
                  <a:lnTo>
                    <a:pt x="4180" y="5489"/>
                  </a:lnTo>
                  <a:lnTo>
                    <a:pt x="4311" y="5191"/>
                  </a:lnTo>
                  <a:cubicBezTo>
                    <a:pt x="4406" y="4977"/>
                    <a:pt x="4466" y="4775"/>
                    <a:pt x="4537" y="4560"/>
                  </a:cubicBezTo>
                  <a:cubicBezTo>
                    <a:pt x="4597" y="4358"/>
                    <a:pt x="4656" y="4144"/>
                    <a:pt x="4704" y="3929"/>
                  </a:cubicBezTo>
                  <a:cubicBezTo>
                    <a:pt x="4739" y="3703"/>
                    <a:pt x="4775" y="3501"/>
                    <a:pt x="4799" y="3274"/>
                  </a:cubicBezTo>
                  <a:cubicBezTo>
                    <a:pt x="4835" y="3048"/>
                    <a:pt x="4847" y="2846"/>
                    <a:pt x="4858" y="2620"/>
                  </a:cubicBezTo>
                  <a:cubicBezTo>
                    <a:pt x="4930" y="1739"/>
                    <a:pt x="4882" y="858"/>
                    <a:pt x="4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4"/>
            <p:cNvSpPr/>
            <p:nvPr/>
          </p:nvSpPr>
          <p:spPr>
            <a:xfrm>
              <a:off x="-1384790" y="2963592"/>
              <a:ext cx="410970" cy="435101"/>
            </a:xfrm>
            <a:custGeom>
              <a:avLst/>
              <a:gdLst/>
              <a:ahLst/>
              <a:cxnLst/>
              <a:rect l="l" t="t" r="r" b="b"/>
              <a:pathLst>
                <a:path w="7204" h="7627" extrusionOk="0">
                  <a:moveTo>
                    <a:pt x="7204" y="1"/>
                  </a:moveTo>
                  <a:cubicBezTo>
                    <a:pt x="7168" y="513"/>
                    <a:pt x="7108" y="1025"/>
                    <a:pt x="7025" y="1548"/>
                  </a:cubicBezTo>
                  <a:cubicBezTo>
                    <a:pt x="6954" y="2048"/>
                    <a:pt x="6870" y="2572"/>
                    <a:pt x="6751" y="3072"/>
                  </a:cubicBezTo>
                  <a:cubicBezTo>
                    <a:pt x="6525" y="4084"/>
                    <a:pt x="6227" y="5096"/>
                    <a:pt x="5680" y="5978"/>
                  </a:cubicBezTo>
                  <a:cubicBezTo>
                    <a:pt x="5394" y="6430"/>
                    <a:pt x="5025" y="6799"/>
                    <a:pt x="4560" y="7025"/>
                  </a:cubicBezTo>
                  <a:cubicBezTo>
                    <a:pt x="4096" y="7263"/>
                    <a:pt x="3596" y="7406"/>
                    <a:pt x="3084" y="7502"/>
                  </a:cubicBezTo>
                  <a:cubicBezTo>
                    <a:pt x="2758" y="7556"/>
                    <a:pt x="2422" y="7575"/>
                    <a:pt x="2083" y="7575"/>
                  </a:cubicBezTo>
                  <a:cubicBezTo>
                    <a:pt x="1901" y="7575"/>
                    <a:pt x="1719" y="7569"/>
                    <a:pt x="1536" y="7561"/>
                  </a:cubicBezTo>
                  <a:cubicBezTo>
                    <a:pt x="1036" y="7513"/>
                    <a:pt x="512" y="7442"/>
                    <a:pt x="0" y="7299"/>
                  </a:cubicBezTo>
                  <a:lnTo>
                    <a:pt x="0" y="7299"/>
                  </a:lnTo>
                  <a:cubicBezTo>
                    <a:pt x="735" y="7506"/>
                    <a:pt x="1494" y="7626"/>
                    <a:pt x="2256" y="7626"/>
                  </a:cubicBezTo>
                  <a:cubicBezTo>
                    <a:pt x="2544" y="7626"/>
                    <a:pt x="2832" y="7609"/>
                    <a:pt x="3120" y="7573"/>
                  </a:cubicBezTo>
                  <a:cubicBezTo>
                    <a:pt x="3620" y="7513"/>
                    <a:pt x="4144" y="7347"/>
                    <a:pt x="4608" y="7109"/>
                  </a:cubicBezTo>
                  <a:lnTo>
                    <a:pt x="4941" y="6906"/>
                  </a:lnTo>
                  <a:cubicBezTo>
                    <a:pt x="5049" y="6823"/>
                    <a:pt x="5168" y="6740"/>
                    <a:pt x="5263" y="6644"/>
                  </a:cubicBezTo>
                  <a:cubicBezTo>
                    <a:pt x="5453" y="6466"/>
                    <a:pt x="5632" y="6263"/>
                    <a:pt x="5763" y="6037"/>
                  </a:cubicBezTo>
                  <a:cubicBezTo>
                    <a:pt x="6049" y="5597"/>
                    <a:pt x="6251" y="5096"/>
                    <a:pt x="6418" y="4608"/>
                  </a:cubicBezTo>
                  <a:cubicBezTo>
                    <a:pt x="6584" y="4108"/>
                    <a:pt x="6715" y="3596"/>
                    <a:pt x="6823" y="3096"/>
                  </a:cubicBezTo>
                  <a:cubicBezTo>
                    <a:pt x="7049" y="2084"/>
                    <a:pt x="7168" y="1036"/>
                    <a:pt x="7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5" name="Google Shape;825;p44"/>
            <p:cNvSpPr/>
            <p:nvPr/>
          </p:nvSpPr>
          <p:spPr>
            <a:xfrm>
              <a:off x="-1489417" y="3062742"/>
              <a:ext cx="22477" cy="19795"/>
            </a:xfrm>
            <a:custGeom>
              <a:avLst/>
              <a:gdLst/>
              <a:ahLst/>
              <a:cxnLst/>
              <a:rect l="l" t="t" r="r" b="b"/>
              <a:pathLst>
                <a:path w="394" h="347" extrusionOk="0">
                  <a:moveTo>
                    <a:pt x="322" y="1"/>
                  </a:moveTo>
                  <a:cubicBezTo>
                    <a:pt x="286" y="1"/>
                    <a:pt x="263" y="1"/>
                    <a:pt x="227" y="13"/>
                  </a:cubicBezTo>
                  <a:cubicBezTo>
                    <a:pt x="167" y="60"/>
                    <a:pt x="96" y="108"/>
                    <a:pt x="36" y="144"/>
                  </a:cubicBezTo>
                  <a:cubicBezTo>
                    <a:pt x="13" y="168"/>
                    <a:pt x="1" y="191"/>
                    <a:pt x="1" y="203"/>
                  </a:cubicBezTo>
                  <a:cubicBezTo>
                    <a:pt x="1" y="239"/>
                    <a:pt x="1" y="263"/>
                    <a:pt x="13" y="299"/>
                  </a:cubicBezTo>
                  <a:cubicBezTo>
                    <a:pt x="25" y="322"/>
                    <a:pt x="60" y="346"/>
                    <a:pt x="72" y="346"/>
                  </a:cubicBezTo>
                  <a:cubicBezTo>
                    <a:pt x="96" y="346"/>
                    <a:pt x="132" y="346"/>
                    <a:pt x="156" y="322"/>
                  </a:cubicBezTo>
                  <a:cubicBezTo>
                    <a:pt x="215" y="287"/>
                    <a:pt x="298" y="239"/>
                    <a:pt x="358" y="191"/>
                  </a:cubicBezTo>
                  <a:cubicBezTo>
                    <a:pt x="382" y="180"/>
                    <a:pt x="394" y="144"/>
                    <a:pt x="394" y="132"/>
                  </a:cubicBezTo>
                  <a:cubicBezTo>
                    <a:pt x="394" y="108"/>
                    <a:pt x="394" y="72"/>
                    <a:pt x="382" y="49"/>
                  </a:cubicBezTo>
                  <a:cubicBezTo>
                    <a:pt x="370" y="13"/>
                    <a:pt x="334" y="1"/>
                    <a:pt x="3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4"/>
            <p:cNvSpPr/>
            <p:nvPr/>
          </p:nvSpPr>
          <p:spPr>
            <a:xfrm>
              <a:off x="-1395002" y="3026402"/>
              <a:ext cx="48319" cy="16487"/>
            </a:xfrm>
            <a:custGeom>
              <a:avLst/>
              <a:gdLst/>
              <a:ahLst/>
              <a:cxnLst/>
              <a:rect l="l" t="t" r="r" b="b"/>
              <a:pathLst>
                <a:path w="847" h="289" extrusionOk="0">
                  <a:moveTo>
                    <a:pt x="711" y="1"/>
                  </a:moveTo>
                  <a:cubicBezTo>
                    <a:pt x="701" y="1"/>
                    <a:pt x="690" y="3"/>
                    <a:pt x="679" y="7"/>
                  </a:cubicBezTo>
                  <a:cubicBezTo>
                    <a:pt x="632" y="31"/>
                    <a:pt x="584" y="43"/>
                    <a:pt x="548" y="43"/>
                  </a:cubicBezTo>
                  <a:cubicBezTo>
                    <a:pt x="525" y="43"/>
                    <a:pt x="513" y="43"/>
                    <a:pt x="501" y="55"/>
                  </a:cubicBezTo>
                  <a:lnTo>
                    <a:pt x="144" y="55"/>
                  </a:lnTo>
                  <a:cubicBezTo>
                    <a:pt x="134" y="53"/>
                    <a:pt x="124" y="52"/>
                    <a:pt x="114" y="52"/>
                  </a:cubicBezTo>
                  <a:cubicBezTo>
                    <a:pt x="66" y="52"/>
                    <a:pt x="23" y="76"/>
                    <a:pt x="13" y="126"/>
                  </a:cubicBezTo>
                  <a:cubicBezTo>
                    <a:pt x="1" y="185"/>
                    <a:pt x="36" y="245"/>
                    <a:pt x="96" y="269"/>
                  </a:cubicBezTo>
                  <a:cubicBezTo>
                    <a:pt x="169" y="282"/>
                    <a:pt x="244" y="288"/>
                    <a:pt x="321" y="288"/>
                  </a:cubicBezTo>
                  <a:cubicBezTo>
                    <a:pt x="459" y="288"/>
                    <a:pt x="601" y="267"/>
                    <a:pt x="739" y="221"/>
                  </a:cubicBezTo>
                  <a:cubicBezTo>
                    <a:pt x="798" y="209"/>
                    <a:pt x="846" y="150"/>
                    <a:pt x="810" y="90"/>
                  </a:cubicBezTo>
                  <a:cubicBezTo>
                    <a:pt x="801" y="41"/>
                    <a:pt x="759" y="1"/>
                    <a:pt x="7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4"/>
            <p:cNvSpPr/>
            <p:nvPr/>
          </p:nvSpPr>
          <p:spPr>
            <a:xfrm>
              <a:off x="-1475155" y="2933698"/>
              <a:ext cx="31319" cy="34057"/>
            </a:xfrm>
            <a:custGeom>
              <a:avLst/>
              <a:gdLst/>
              <a:ahLst/>
              <a:cxnLst/>
              <a:rect l="l" t="t" r="r" b="b"/>
              <a:pathLst>
                <a:path w="549" h="597" extrusionOk="0">
                  <a:moveTo>
                    <a:pt x="120" y="1"/>
                  </a:moveTo>
                  <a:cubicBezTo>
                    <a:pt x="84" y="1"/>
                    <a:pt x="60" y="13"/>
                    <a:pt x="36" y="25"/>
                  </a:cubicBezTo>
                  <a:cubicBezTo>
                    <a:pt x="25" y="48"/>
                    <a:pt x="13" y="72"/>
                    <a:pt x="13" y="108"/>
                  </a:cubicBezTo>
                  <a:cubicBezTo>
                    <a:pt x="1" y="132"/>
                    <a:pt x="13" y="167"/>
                    <a:pt x="36" y="179"/>
                  </a:cubicBezTo>
                  <a:cubicBezTo>
                    <a:pt x="144" y="310"/>
                    <a:pt x="251" y="429"/>
                    <a:pt x="370" y="560"/>
                  </a:cubicBezTo>
                  <a:cubicBezTo>
                    <a:pt x="382" y="584"/>
                    <a:pt x="429" y="596"/>
                    <a:pt x="441" y="596"/>
                  </a:cubicBezTo>
                  <a:cubicBezTo>
                    <a:pt x="477" y="596"/>
                    <a:pt x="501" y="584"/>
                    <a:pt x="513" y="560"/>
                  </a:cubicBezTo>
                  <a:cubicBezTo>
                    <a:pt x="537" y="548"/>
                    <a:pt x="548" y="525"/>
                    <a:pt x="548" y="489"/>
                  </a:cubicBezTo>
                  <a:cubicBezTo>
                    <a:pt x="548" y="465"/>
                    <a:pt x="537" y="429"/>
                    <a:pt x="513" y="417"/>
                  </a:cubicBezTo>
                  <a:cubicBezTo>
                    <a:pt x="417" y="286"/>
                    <a:pt x="310" y="167"/>
                    <a:pt x="191" y="25"/>
                  </a:cubicBezTo>
                  <a:cubicBezTo>
                    <a:pt x="179" y="13"/>
                    <a:pt x="132" y="1"/>
                    <a:pt x="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4"/>
            <p:cNvSpPr/>
            <p:nvPr/>
          </p:nvSpPr>
          <p:spPr>
            <a:xfrm>
              <a:off x="-1597410" y="3191671"/>
              <a:ext cx="42158" cy="38222"/>
            </a:xfrm>
            <a:custGeom>
              <a:avLst/>
              <a:gdLst/>
              <a:ahLst/>
              <a:cxnLst/>
              <a:rect l="l" t="t" r="r" b="b"/>
              <a:pathLst>
                <a:path w="739" h="670" extrusionOk="0">
                  <a:moveTo>
                    <a:pt x="631" y="1"/>
                  </a:moveTo>
                  <a:cubicBezTo>
                    <a:pt x="624" y="1"/>
                    <a:pt x="616" y="2"/>
                    <a:pt x="608" y="3"/>
                  </a:cubicBezTo>
                  <a:cubicBezTo>
                    <a:pt x="370" y="110"/>
                    <a:pt x="155" y="265"/>
                    <a:pt x="24" y="503"/>
                  </a:cubicBezTo>
                  <a:cubicBezTo>
                    <a:pt x="1" y="551"/>
                    <a:pt x="13" y="622"/>
                    <a:pt x="72" y="658"/>
                  </a:cubicBezTo>
                  <a:cubicBezTo>
                    <a:pt x="91" y="665"/>
                    <a:pt x="110" y="669"/>
                    <a:pt x="127" y="669"/>
                  </a:cubicBezTo>
                  <a:cubicBezTo>
                    <a:pt x="166" y="669"/>
                    <a:pt x="199" y="651"/>
                    <a:pt x="215" y="610"/>
                  </a:cubicBezTo>
                  <a:cubicBezTo>
                    <a:pt x="239" y="587"/>
                    <a:pt x="251" y="563"/>
                    <a:pt x="263" y="539"/>
                  </a:cubicBezTo>
                  <a:cubicBezTo>
                    <a:pt x="274" y="527"/>
                    <a:pt x="274" y="503"/>
                    <a:pt x="298" y="503"/>
                  </a:cubicBezTo>
                  <a:lnTo>
                    <a:pt x="310" y="491"/>
                  </a:lnTo>
                  <a:cubicBezTo>
                    <a:pt x="334" y="444"/>
                    <a:pt x="382" y="408"/>
                    <a:pt x="429" y="372"/>
                  </a:cubicBezTo>
                  <a:lnTo>
                    <a:pt x="453" y="348"/>
                  </a:lnTo>
                  <a:lnTo>
                    <a:pt x="477" y="325"/>
                  </a:lnTo>
                  <a:cubicBezTo>
                    <a:pt x="501" y="313"/>
                    <a:pt x="513" y="301"/>
                    <a:pt x="548" y="289"/>
                  </a:cubicBezTo>
                  <a:cubicBezTo>
                    <a:pt x="572" y="265"/>
                    <a:pt x="596" y="253"/>
                    <a:pt x="620" y="241"/>
                  </a:cubicBezTo>
                  <a:cubicBezTo>
                    <a:pt x="632" y="241"/>
                    <a:pt x="655" y="229"/>
                    <a:pt x="655" y="229"/>
                  </a:cubicBezTo>
                  <a:cubicBezTo>
                    <a:pt x="655" y="229"/>
                    <a:pt x="666" y="229"/>
                    <a:pt x="667" y="210"/>
                  </a:cubicBezTo>
                  <a:lnTo>
                    <a:pt x="667" y="210"/>
                  </a:lnTo>
                  <a:cubicBezTo>
                    <a:pt x="666" y="212"/>
                    <a:pt x="665" y="214"/>
                    <a:pt x="664" y="214"/>
                  </a:cubicBezTo>
                  <a:cubicBezTo>
                    <a:pt x="664" y="214"/>
                    <a:pt x="664" y="212"/>
                    <a:pt x="667" y="206"/>
                  </a:cubicBezTo>
                  <a:lnTo>
                    <a:pt x="667" y="206"/>
                  </a:lnTo>
                  <a:cubicBezTo>
                    <a:pt x="667" y="207"/>
                    <a:pt x="667" y="209"/>
                    <a:pt x="667" y="210"/>
                  </a:cubicBezTo>
                  <a:lnTo>
                    <a:pt x="667" y="210"/>
                  </a:lnTo>
                  <a:cubicBezTo>
                    <a:pt x="669" y="208"/>
                    <a:pt x="670" y="206"/>
                    <a:pt x="671" y="204"/>
                  </a:cubicBezTo>
                  <a:lnTo>
                    <a:pt x="671" y="204"/>
                  </a:lnTo>
                  <a:cubicBezTo>
                    <a:pt x="669" y="205"/>
                    <a:pt x="668" y="205"/>
                    <a:pt x="667" y="206"/>
                  </a:cubicBezTo>
                  <a:cubicBezTo>
                    <a:pt x="669" y="204"/>
                    <a:pt x="670" y="203"/>
                    <a:pt x="671" y="203"/>
                  </a:cubicBezTo>
                  <a:cubicBezTo>
                    <a:pt x="671" y="203"/>
                    <a:pt x="671" y="204"/>
                    <a:pt x="671" y="204"/>
                  </a:cubicBezTo>
                  <a:lnTo>
                    <a:pt x="671" y="204"/>
                  </a:lnTo>
                  <a:cubicBezTo>
                    <a:pt x="704" y="193"/>
                    <a:pt x="715" y="181"/>
                    <a:pt x="727" y="170"/>
                  </a:cubicBezTo>
                  <a:cubicBezTo>
                    <a:pt x="739" y="134"/>
                    <a:pt x="739" y="110"/>
                    <a:pt x="739" y="75"/>
                  </a:cubicBezTo>
                  <a:cubicBezTo>
                    <a:pt x="728" y="33"/>
                    <a:pt x="682" y="1"/>
                    <a:pt x="6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4"/>
            <p:cNvSpPr/>
            <p:nvPr/>
          </p:nvSpPr>
          <p:spPr>
            <a:xfrm>
              <a:off x="-1467682" y="3225786"/>
              <a:ext cx="26584" cy="19738"/>
            </a:xfrm>
            <a:custGeom>
              <a:avLst/>
              <a:gdLst/>
              <a:ahLst/>
              <a:cxnLst/>
              <a:rect l="l" t="t" r="r" b="b"/>
              <a:pathLst>
                <a:path w="466" h="346" extrusionOk="0">
                  <a:moveTo>
                    <a:pt x="72" y="0"/>
                  </a:moveTo>
                  <a:cubicBezTo>
                    <a:pt x="48" y="0"/>
                    <a:pt x="13" y="24"/>
                    <a:pt x="13" y="48"/>
                  </a:cubicBezTo>
                  <a:cubicBezTo>
                    <a:pt x="1" y="72"/>
                    <a:pt x="1" y="108"/>
                    <a:pt x="1" y="131"/>
                  </a:cubicBezTo>
                  <a:cubicBezTo>
                    <a:pt x="1" y="167"/>
                    <a:pt x="36" y="191"/>
                    <a:pt x="48" y="191"/>
                  </a:cubicBezTo>
                  <a:cubicBezTo>
                    <a:pt x="132" y="239"/>
                    <a:pt x="227" y="286"/>
                    <a:pt x="298" y="322"/>
                  </a:cubicBezTo>
                  <a:cubicBezTo>
                    <a:pt x="334" y="346"/>
                    <a:pt x="358" y="346"/>
                    <a:pt x="382" y="346"/>
                  </a:cubicBezTo>
                  <a:cubicBezTo>
                    <a:pt x="417" y="346"/>
                    <a:pt x="441" y="310"/>
                    <a:pt x="441" y="298"/>
                  </a:cubicBezTo>
                  <a:cubicBezTo>
                    <a:pt x="465" y="262"/>
                    <a:pt x="465" y="239"/>
                    <a:pt x="465" y="203"/>
                  </a:cubicBezTo>
                  <a:cubicBezTo>
                    <a:pt x="441" y="179"/>
                    <a:pt x="429" y="143"/>
                    <a:pt x="417" y="143"/>
                  </a:cubicBezTo>
                  <a:cubicBezTo>
                    <a:pt x="334" y="108"/>
                    <a:pt x="239" y="60"/>
                    <a:pt x="167" y="12"/>
                  </a:cubicBezTo>
                  <a:cubicBezTo>
                    <a:pt x="132" y="0"/>
                    <a:pt x="108" y="0"/>
                    <a:pt x="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4"/>
            <p:cNvSpPr/>
            <p:nvPr/>
          </p:nvSpPr>
          <p:spPr>
            <a:xfrm>
              <a:off x="-1579725" y="2962907"/>
              <a:ext cx="40104" cy="43014"/>
            </a:xfrm>
            <a:custGeom>
              <a:avLst/>
              <a:gdLst/>
              <a:ahLst/>
              <a:cxnLst/>
              <a:rect l="l" t="t" r="r" b="b"/>
              <a:pathLst>
                <a:path w="703" h="754" extrusionOk="0">
                  <a:moveTo>
                    <a:pt x="131" y="1"/>
                  </a:moveTo>
                  <a:cubicBezTo>
                    <a:pt x="101" y="1"/>
                    <a:pt x="72" y="13"/>
                    <a:pt x="48" y="36"/>
                  </a:cubicBezTo>
                  <a:cubicBezTo>
                    <a:pt x="0" y="84"/>
                    <a:pt x="12" y="144"/>
                    <a:pt x="48" y="203"/>
                  </a:cubicBezTo>
                  <a:cubicBezTo>
                    <a:pt x="191" y="382"/>
                    <a:pt x="345" y="548"/>
                    <a:pt x="488" y="727"/>
                  </a:cubicBezTo>
                  <a:cubicBezTo>
                    <a:pt x="512" y="745"/>
                    <a:pt x="542" y="754"/>
                    <a:pt x="572" y="754"/>
                  </a:cubicBezTo>
                  <a:cubicBezTo>
                    <a:pt x="601" y="754"/>
                    <a:pt x="631" y="745"/>
                    <a:pt x="655" y="727"/>
                  </a:cubicBezTo>
                  <a:cubicBezTo>
                    <a:pt x="703" y="679"/>
                    <a:pt x="703" y="620"/>
                    <a:pt x="655" y="560"/>
                  </a:cubicBezTo>
                  <a:cubicBezTo>
                    <a:pt x="512" y="382"/>
                    <a:pt x="357" y="215"/>
                    <a:pt x="215" y="36"/>
                  </a:cubicBezTo>
                  <a:cubicBezTo>
                    <a:pt x="191" y="13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4"/>
            <p:cNvSpPr/>
            <p:nvPr/>
          </p:nvSpPr>
          <p:spPr>
            <a:xfrm>
              <a:off x="-1521852" y="2867880"/>
              <a:ext cx="57789" cy="23447"/>
            </a:xfrm>
            <a:custGeom>
              <a:avLst/>
              <a:gdLst/>
              <a:ahLst/>
              <a:cxnLst/>
              <a:rect l="l" t="t" r="r" b="b"/>
              <a:pathLst>
                <a:path w="1013" h="411" extrusionOk="0">
                  <a:moveTo>
                    <a:pt x="899" y="0"/>
                  </a:moveTo>
                  <a:cubicBezTo>
                    <a:pt x="890" y="0"/>
                    <a:pt x="880" y="1"/>
                    <a:pt x="870" y="3"/>
                  </a:cubicBezTo>
                  <a:cubicBezTo>
                    <a:pt x="620" y="63"/>
                    <a:pt x="346" y="134"/>
                    <a:pt x="96" y="194"/>
                  </a:cubicBezTo>
                  <a:cubicBezTo>
                    <a:pt x="36" y="218"/>
                    <a:pt x="1" y="277"/>
                    <a:pt x="24" y="325"/>
                  </a:cubicBezTo>
                  <a:cubicBezTo>
                    <a:pt x="24" y="385"/>
                    <a:pt x="75" y="411"/>
                    <a:pt x="126" y="411"/>
                  </a:cubicBezTo>
                  <a:cubicBezTo>
                    <a:pt x="136" y="411"/>
                    <a:pt x="146" y="410"/>
                    <a:pt x="155" y="408"/>
                  </a:cubicBezTo>
                  <a:cubicBezTo>
                    <a:pt x="405" y="349"/>
                    <a:pt x="679" y="277"/>
                    <a:pt x="929" y="218"/>
                  </a:cubicBezTo>
                  <a:cubicBezTo>
                    <a:pt x="989" y="194"/>
                    <a:pt x="1013" y="134"/>
                    <a:pt x="1001" y="75"/>
                  </a:cubicBezTo>
                  <a:cubicBezTo>
                    <a:pt x="991" y="25"/>
                    <a:pt x="948" y="0"/>
                    <a:pt x="8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4"/>
            <p:cNvSpPr/>
            <p:nvPr/>
          </p:nvSpPr>
          <p:spPr>
            <a:xfrm>
              <a:off x="-1490786" y="3420093"/>
              <a:ext cx="46950" cy="27155"/>
            </a:xfrm>
            <a:custGeom>
              <a:avLst/>
              <a:gdLst/>
              <a:ahLst/>
              <a:cxnLst/>
              <a:rect l="l" t="t" r="r" b="b"/>
              <a:pathLst>
                <a:path w="823" h="476" extrusionOk="0">
                  <a:moveTo>
                    <a:pt x="112" y="0"/>
                  </a:moveTo>
                  <a:cubicBezTo>
                    <a:pt x="74" y="0"/>
                    <a:pt x="41" y="18"/>
                    <a:pt x="25" y="59"/>
                  </a:cubicBezTo>
                  <a:cubicBezTo>
                    <a:pt x="1" y="107"/>
                    <a:pt x="13" y="178"/>
                    <a:pt x="60" y="214"/>
                  </a:cubicBezTo>
                  <a:cubicBezTo>
                    <a:pt x="251" y="297"/>
                    <a:pt x="453" y="369"/>
                    <a:pt x="644" y="464"/>
                  </a:cubicBezTo>
                  <a:cubicBezTo>
                    <a:pt x="663" y="471"/>
                    <a:pt x="682" y="475"/>
                    <a:pt x="699" y="475"/>
                  </a:cubicBezTo>
                  <a:cubicBezTo>
                    <a:pt x="737" y="475"/>
                    <a:pt x="770" y="457"/>
                    <a:pt x="787" y="416"/>
                  </a:cubicBezTo>
                  <a:cubicBezTo>
                    <a:pt x="822" y="369"/>
                    <a:pt x="811" y="285"/>
                    <a:pt x="751" y="273"/>
                  </a:cubicBezTo>
                  <a:cubicBezTo>
                    <a:pt x="561" y="178"/>
                    <a:pt x="358" y="107"/>
                    <a:pt x="168" y="12"/>
                  </a:cubicBezTo>
                  <a:cubicBezTo>
                    <a:pt x="149" y="4"/>
                    <a:pt x="130" y="0"/>
                    <a:pt x="1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4"/>
            <p:cNvSpPr/>
            <p:nvPr/>
          </p:nvSpPr>
          <p:spPr>
            <a:xfrm>
              <a:off x="-1597410" y="3446563"/>
              <a:ext cx="32688" cy="38051"/>
            </a:xfrm>
            <a:custGeom>
              <a:avLst/>
              <a:gdLst/>
              <a:ahLst/>
              <a:cxnLst/>
              <a:rect l="l" t="t" r="r" b="b"/>
              <a:pathLst>
                <a:path w="573" h="667" extrusionOk="0">
                  <a:moveTo>
                    <a:pt x="445" y="0"/>
                  </a:moveTo>
                  <a:cubicBezTo>
                    <a:pt x="407" y="0"/>
                    <a:pt x="374" y="19"/>
                    <a:pt x="358" y="59"/>
                  </a:cubicBezTo>
                  <a:cubicBezTo>
                    <a:pt x="251" y="202"/>
                    <a:pt x="132" y="357"/>
                    <a:pt x="24" y="500"/>
                  </a:cubicBezTo>
                  <a:cubicBezTo>
                    <a:pt x="1" y="548"/>
                    <a:pt x="13" y="619"/>
                    <a:pt x="72" y="655"/>
                  </a:cubicBezTo>
                  <a:cubicBezTo>
                    <a:pt x="91" y="662"/>
                    <a:pt x="110" y="666"/>
                    <a:pt x="127" y="666"/>
                  </a:cubicBezTo>
                  <a:cubicBezTo>
                    <a:pt x="166" y="666"/>
                    <a:pt x="199" y="648"/>
                    <a:pt x="215" y="607"/>
                  </a:cubicBezTo>
                  <a:cubicBezTo>
                    <a:pt x="322" y="464"/>
                    <a:pt x="441" y="310"/>
                    <a:pt x="548" y="167"/>
                  </a:cubicBezTo>
                  <a:cubicBezTo>
                    <a:pt x="572" y="119"/>
                    <a:pt x="560" y="48"/>
                    <a:pt x="501" y="12"/>
                  </a:cubicBezTo>
                  <a:cubicBezTo>
                    <a:pt x="482" y="4"/>
                    <a:pt x="463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4"/>
            <p:cNvSpPr/>
            <p:nvPr/>
          </p:nvSpPr>
          <p:spPr>
            <a:xfrm>
              <a:off x="-1641565" y="3615654"/>
              <a:ext cx="20423" cy="23846"/>
            </a:xfrm>
            <a:custGeom>
              <a:avLst/>
              <a:gdLst/>
              <a:ahLst/>
              <a:cxnLst/>
              <a:rect l="l" t="t" r="r" b="b"/>
              <a:pathLst>
                <a:path w="358" h="418" extrusionOk="0">
                  <a:moveTo>
                    <a:pt x="215" y="1"/>
                  </a:moveTo>
                  <a:cubicBezTo>
                    <a:pt x="203" y="1"/>
                    <a:pt x="203" y="12"/>
                    <a:pt x="191" y="12"/>
                  </a:cubicBezTo>
                  <a:cubicBezTo>
                    <a:pt x="156" y="24"/>
                    <a:pt x="144" y="36"/>
                    <a:pt x="144" y="60"/>
                  </a:cubicBezTo>
                  <a:cubicBezTo>
                    <a:pt x="108" y="120"/>
                    <a:pt x="60" y="191"/>
                    <a:pt x="13" y="251"/>
                  </a:cubicBezTo>
                  <a:cubicBezTo>
                    <a:pt x="1" y="274"/>
                    <a:pt x="1" y="310"/>
                    <a:pt x="1" y="334"/>
                  </a:cubicBezTo>
                  <a:cubicBezTo>
                    <a:pt x="1" y="370"/>
                    <a:pt x="25" y="393"/>
                    <a:pt x="36" y="393"/>
                  </a:cubicBezTo>
                  <a:cubicBezTo>
                    <a:pt x="72" y="417"/>
                    <a:pt x="96" y="417"/>
                    <a:pt x="132" y="417"/>
                  </a:cubicBezTo>
                  <a:cubicBezTo>
                    <a:pt x="144" y="417"/>
                    <a:pt x="144" y="393"/>
                    <a:pt x="156" y="393"/>
                  </a:cubicBezTo>
                  <a:lnTo>
                    <a:pt x="203" y="358"/>
                  </a:lnTo>
                  <a:cubicBezTo>
                    <a:pt x="251" y="298"/>
                    <a:pt x="298" y="215"/>
                    <a:pt x="334" y="155"/>
                  </a:cubicBezTo>
                  <a:cubicBezTo>
                    <a:pt x="358" y="132"/>
                    <a:pt x="358" y="96"/>
                    <a:pt x="358" y="72"/>
                  </a:cubicBezTo>
                  <a:cubicBezTo>
                    <a:pt x="358" y="36"/>
                    <a:pt x="322" y="12"/>
                    <a:pt x="310" y="12"/>
                  </a:cubicBezTo>
                  <a:cubicBezTo>
                    <a:pt x="275" y="1"/>
                    <a:pt x="251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4"/>
            <p:cNvSpPr/>
            <p:nvPr/>
          </p:nvSpPr>
          <p:spPr>
            <a:xfrm>
              <a:off x="-1729876" y="3557579"/>
              <a:ext cx="43527" cy="23161"/>
            </a:xfrm>
            <a:custGeom>
              <a:avLst/>
              <a:gdLst/>
              <a:ahLst/>
              <a:cxnLst/>
              <a:rect l="l" t="t" r="r" b="b"/>
              <a:pathLst>
                <a:path w="763" h="406" extrusionOk="0">
                  <a:moveTo>
                    <a:pt x="111" y="0"/>
                  </a:moveTo>
                  <a:cubicBezTo>
                    <a:pt x="64" y="0"/>
                    <a:pt x="23" y="39"/>
                    <a:pt x="13" y="78"/>
                  </a:cubicBezTo>
                  <a:cubicBezTo>
                    <a:pt x="1" y="138"/>
                    <a:pt x="25" y="185"/>
                    <a:pt x="84" y="209"/>
                  </a:cubicBezTo>
                  <a:cubicBezTo>
                    <a:pt x="263" y="268"/>
                    <a:pt x="430" y="340"/>
                    <a:pt x="608" y="399"/>
                  </a:cubicBezTo>
                  <a:cubicBezTo>
                    <a:pt x="619" y="404"/>
                    <a:pt x="630" y="406"/>
                    <a:pt x="641" y="406"/>
                  </a:cubicBezTo>
                  <a:cubicBezTo>
                    <a:pt x="688" y="406"/>
                    <a:pt x="729" y="367"/>
                    <a:pt x="739" y="328"/>
                  </a:cubicBezTo>
                  <a:cubicBezTo>
                    <a:pt x="763" y="268"/>
                    <a:pt x="727" y="209"/>
                    <a:pt x="668" y="197"/>
                  </a:cubicBezTo>
                  <a:cubicBezTo>
                    <a:pt x="489" y="138"/>
                    <a:pt x="322" y="66"/>
                    <a:pt x="144" y="7"/>
                  </a:cubicBezTo>
                  <a:cubicBezTo>
                    <a:pt x="133" y="2"/>
                    <a:pt x="122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4"/>
            <p:cNvSpPr/>
            <p:nvPr/>
          </p:nvSpPr>
          <p:spPr>
            <a:xfrm>
              <a:off x="-1623880" y="3531451"/>
              <a:ext cx="40104" cy="27212"/>
            </a:xfrm>
            <a:custGeom>
              <a:avLst/>
              <a:gdLst/>
              <a:ahLst/>
              <a:cxnLst/>
              <a:rect l="l" t="t" r="r" b="b"/>
              <a:pathLst>
                <a:path w="703" h="477" extrusionOk="0">
                  <a:moveTo>
                    <a:pt x="129" y="1"/>
                  </a:moveTo>
                  <a:cubicBezTo>
                    <a:pt x="91" y="1"/>
                    <a:pt x="52" y="19"/>
                    <a:pt x="36" y="60"/>
                  </a:cubicBezTo>
                  <a:cubicBezTo>
                    <a:pt x="0" y="107"/>
                    <a:pt x="12" y="167"/>
                    <a:pt x="72" y="203"/>
                  </a:cubicBezTo>
                  <a:cubicBezTo>
                    <a:pt x="227" y="298"/>
                    <a:pt x="369" y="381"/>
                    <a:pt x="524" y="465"/>
                  </a:cubicBezTo>
                  <a:cubicBezTo>
                    <a:pt x="535" y="472"/>
                    <a:pt x="552" y="476"/>
                    <a:pt x="569" y="476"/>
                  </a:cubicBezTo>
                  <a:cubicBezTo>
                    <a:pt x="607" y="476"/>
                    <a:pt x="651" y="458"/>
                    <a:pt x="667" y="417"/>
                  </a:cubicBezTo>
                  <a:cubicBezTo>
                    <a:pt x="703" y="357"/>
                    <a:pt x="691" y="298"/>
                    <a:pt x="631" y="262"/>
                  </a:cubicBezTo>
                  <a:cubicBezTo>
                    <a:pt x="477" y="179"/>
                    <a:pt x="334" y="84"/>
                    <a:pt x="179" y="12"/>
                  </a:cubicBezTo>
                  <a:cubicBezTo>
                    <a:pt x="164" y="5"/>
                    <a:pt x="146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4"/>
            <p:cNvSpPr/>
            <p:nvPr/>
          </p:nvSpPr>
          <p:spPr>
            <a:xfrm>
              <a:off x="-1531519" y="3623128"/>
              <a:ext cx="40104" cy="23846"/>
            </a:xfrm>
            <a:custGeom>
              <a:avLst/>
              <a:gdLst/>
              <a:ahLst/>
              <a:cxnLst/>
              <a:rect l="l" t="t" r="r" b="b"/>
              <a:pathLst>
                <a:path w="703" h="418" extrusionOk="0">
                  <a:moveTo>
                    <a:pt x="132" y="1"/>
                  </a:moveTo>
                  <a:cubicBezTo>
                    <a:pt x="108" y="1"/>
                    <a:pt x="72" y="12"/>
                    <a:pt x="60" y="24"/>
                  </a:cubicBezTo>
                  <a:cubicBezTo>
                    <a:pt x="12" y="72"/>
                    <a:pt x="1" y="143"/>
                    <a:pt x="48" y="191"/>
                  </a:cubicBezTo>
                  <a:cubicBezTo>
                    <a:pt x="191" y="310"/>
                    <a:pt x="358" y="382"/>
                    <a:pt x="548" y="417"/>
                  </a:cubicBezTo>
                  <a:cubicBezTo>
                    <a:pt x="584" y="417"/>
                    <a:pt x="608" y="417"/>
                    <a:pt x="643" y="405"/>
                  </a:cubicBezTo>
                  <a:cubicBezTo>
                    <a:pt x="667" y="382"/>
                    <a:pt x="691" y="358"/>
                    <a:pt x="691" y="346"/>
                  </a:cubicBezTo>
                  <a:cubicBezTo>
                    <a:pt x="703" y="286"/>
                    <a:pt x="667" y="203"/>
                    <a:pt x="608" y="203"/>
                  </a:cubicBezTo>
                  <a:cubicBezTo>
                    <a:pt x="572" y="203"/>
                    <a:pt x="536" y="191"/>
                    <a:pt x="489" y="179"/>
                  </a:cubicBezTo>
                  <a:cubicBezTo>
                    <a:pt x="477" y="179"/>
                    <a:pt x="453" y="155"/>
                    <a:pt x="429" y="155"/>
                  </a:cubicBezTo>
                  <a:cubicBezTo>
                    <a:pt x="417" y="155"/>
                    <a:pt x="417" y="155"/>
                    <a:pt x="405" y="143"/>
                  </a:cubicBezTo>
                  <a:cubicBezTo>
                    <a:pt x="370" y="132"/>
                    <a:pt x="334" y="120"/>
                    <a:pt x="298" y="84"/>
                  </a:cubicBezTo>
                  <a:cubicBezTo>
                    <a:pt x="286" y="72"/>
                    <a:pt x="274" y="72"/>
                    <a:pt x="251" y="60"/>
                  </a:cubicBezTo>
                  <a:cubicBezTo>
                    <a:pt x="239" y="60"/>
                    <a:pt x="239" y="36"/>
                    <a:pt x="227" y="36"/>
                  </a:cubicBezTo>
                  <a:cubicBezTo>
                    <a:pt x="227" y="36"/>
                    <a:pt x="215" y="36"/>
                    <a:pt x="215" y="24"/>
                  </a:cubicBezTo>
                  <a:cubicBezTo>
                    <a:pt x="179" y="12"/>
                    <a:pt x="167" y="1"/>
                    <a:pt x="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44"/>
            <p:cNvSpPr/>
            <p:nvPr/>
          </p:nvSpPr>
          <p:spPr>
            <a:xfrm>
              <a:off x="-1420103" y="3604644"/>
              <a:ext cx="35369" cy="24131"/>
            </a:xfrm>
            <a:custGeom>
              <a:avLst/>
              <a:gdLst/>
              <a:ahLst/>
              <a:cxnLst/>
              <a:rect l="l" t="t" r="r" b="b"/>
              <a:pathLst>
                <a:path w="620" h="423" extrusionOk="0">
                  <a:moveTo>
                    <a:pt x="487" y="0"/>
                  </a:moveTo>
                  <a:cubicBezTo>
                    <a:pt x="471" y="0"/>
                    <a:pt x="455" y="5"/>
                    <a:pt x="441" y="15"/>
                  </a:cubicBezTo>
                  <a:cubicBezTo>
                    <a:pt x="322" y="86"/>
                    <a:pt x="191" y="146"/>
                    <a:pt x="72" y="217"/>
                  </a:cubicBezTo>
                  <a:cubicBezTo>
                    <a:pt x="24" y="253"/>
                    <a:pt x="0" y="325"/>
                    <a:pt x="24" y="372"/>
                  </a:cubicBezTo>
                  <a:cubicBezTo>
                    <a:pt x="49" y="397"/>
                    <a:pt x="86" y="423"/>
                    <a:pt x="127" y="423"/>
                  </a:cubicBezTo>
                  <a:cubicBezTo>
                    <a:pt x="144" y="423"/>
                    <a:pt x="161" y="418"/>
                    <a:pt x="179" y="408"/>
                  </a:cubicBezTo>
                  <a:cubicBezTo>
                    <a:pt x="298" y="336"/>
                    <a:pt x="429" y="277"/>
                    <a:pt x="548" y="205"/>
                  </a:cubicBezTo>
                  <a:cubicBezTo>
                    <a:pt x="595" y="170"/>
                    <a:pt x="619" y="98"/>
                    <a:pt x="595" y="51"/>
                  </a:cubicBezTo>
                  <a:cubicBezTo>
                    <a:pt x="570" y="25"/>
                    <a:pt x="527" y="0"/>
                    <a:pt x="4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44"/>
            <p:cNvSpPr/>
            <p:nvPr/>
          </p:nvSpPr>
          <p:spPr>
            <a:xfrm>
              <a:off x="-1443208" y="3722620"/>
              <a:ext cx="37423" cy="20822"/>
            </a:xfrm>
            <a:custGeom>
              <a:avLst/>
              <a:gdLst/>
              <a:ahLst/>
              <a:cxnLst/>
              <a:rect l="l" t="t" r="r" b="b"/>
              <a:pathLst>
                <a:path w="656" h="365" extrusionOk="0">
                  <a:moveTo>
                    <a:pt x="527" y="1"/>
                  </a:moveTo>
                  <a:cubicBezTo>
                    <a:pt x="518" y="1"/>
                    <a:pt x="509" y="2"/>
                    <a:pt x="500" y="7"/>
                  </a:cubicBezTo>
                  <a:cubicBezTo>
                    <a:pt x="358" y="54"/>
                    <a:pt x="238" y="102"/>
                    <a:pt x="108" y="150"/>
                  </a:cubicBezTo>
                  <a:cubicBezTo>
                    <a:pt x="48" y="162"/>
                    <a:pt x="0" y="221"/>
                    <a:pt x="36" y="281"/>
                  </a:cubicBezTo>
                  <a:cubicBezTo>
                    <a:pt x="45" y="326"/>
                    <a:pt x="82" y="364"/>
                    <a:pt x="125" y="364"/>
                  </a:cubicBezTo>
                  <a:cubicBezTo>
                    <a:pt x="139" y="364"/>
                    <a:pt x="153" y="361"/>
                    <a:pt x="167" y="352"/>
                  </a:cubicBezTo>
                  <a:cubicBezTo>
                    <a:pt x="298" y="304"/>
                    <a:pt x="417" y="269"/>
                    <a:pt x="548" y="221"/>
                  </a:cubicBezTo>
                  <a:cubicBezTo>
                    <a:pt x="608" y="209"/>
                    <a:pt x="655" y="150"/>
                    <a:pt x="631" y="90"/>
                  </a:cubicBezTo>
                  <a:cubicBezTo>
                    <a:pt x="612" y="41"/>
                    <a:pt x="568" y="1"/>
                    <a:pt x="5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4"/>
            <p:cNvSpPr/>
            <p:nvPr/>
          </p:nvSpPr>
          <p:spPr>
            <a:xfrm>
              <a:off x="-1634092" y="3811159"/>
              <a:ext cx="50316" cy="20993"/>
            </a:xfrm>
            <a:custGeom>
              <a:avLst/>
              <a:gdLst/>
              <a:ahLst/>
              <a:cxnLst/>
              <a:rect l="l" t="t" r="r" b="b"/>
              <a:pathLst>
                <a:path w="882" h="368" extrusionOk="0">
                  <a:moveTo>
                    <a:pt x="121" y="0"/>
                  </a:moveTo>
                  <a:cubicBezTo>
                    <a:pt x="69" y="0"/>
                    <a:pt x="23" y="34"/>
                    <a:pt x="13" y="86"/>
                  </a:cubicBezTo>
                  <a:cubicBezTo>
                    <a:pt x="1" y="145"/>
                    <a:pt x="25" y="205"/>
                    <a:pt x="84" y="217"/>
                  </a:cubicBezTo>
                  <a:cubicBezTo>
                    <a:pt x="298" y="265"/>
                    <a:pt x="525" y="300"/>
                    <a:pt x="727" y="360"/>
                  </a:cubicBezTo>
                  <a:cubicBezTo>
                    <a:pt x="740" y="365"/>
                    <a:pt x="752" y="367"/>
                    <a:pt x="765" y="367"/>
                  </a:cubicBezTo>
                  <a:cubicBezTo>
                    <a:pt x="810" y="367"/>
                    <a:pt x="849" y="335"/>
                    <a:pt x="858" y="288"/>
                  </a:cubicBezTo>
                  <a:cubicBezTo>
                    <a:pt x="882" y="229"/>
                    <a:pt x="846" y="169"/>
                    <a:pt x="787" y="157"/>
                  </a:cubicBezTo>
                  <a:cubicBezTo>
                    <a:pt x="584" y="110"/>
                    <a:pt x="358" y="62"/>
                    <a:pt x="144" y="3"/>
                  </a:cubicBezTo>
                  <a:cubicBezTo>
                    <a:pt x="136" y="1"/>
                    <a:pt x="128" y="0"/>
                    <a:pt x="1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44"/>
            <p:cNvSpPr/>
            <p:nvPr/>
          </p:nvSpPr>
          <p:spPr>
            <a:xfrm>
              <a:off x="-1725768" y="3822112"/>
              <a:ext cx="39420" cy="39135"/>
            </a:xfrm>
            <a:custGeom>
              <a:avLst/>
              <a:gdLst/>
              <a:ahLst/>
              <a:cxnLst/>
              <a:rect l="l" t="t" r="r" b="b"/>
              <a:pathLst>
                <a:path w="691" h="686" extrusionOk="0">
                  <a:moveTo>
                    <a:pt x="224" y="373"/>
                  </a:moveTo>
                  <a:cubicBezTo>
                    <a:pt x="221" y="373"/>
                    <a:pt x="215" y="376"/>
                    <a:pt x="203" y="382"/>
                  </a:cubicBezTo>
                  <a:lnTo>
                    <a:pt x="227" y="382"/>
                  </a:lnTo>
                  <a:cubicBezTo>
                    <a:pt x="227" y="376"/>
                    <a:pt x="227" y="373"/>
                    <a:pt x="224" y="373"/>
                  </a:cubicBezTo>
                  <a:close/>
                  <a:moveTo>
                    <a:pt x="544" y="1"/>
                  </a:moveTo>
                  <a:cubicBezTo>
                    <a:pt x="507" y="1"/>
                    <a:pt x="478" y="15"/>
                    <a:pt x="465" y="49"/>
                  </a:cubicBezTo>
                  <a:cubicBezTo>
                    <a:pt x="441" y="96"/>
                    <a:pt x="417" y="144"/>
                    <a:pt x="393" y="192"/>
                  </a:cubicBezTo>
                  <a:cubicBezTo>
                    <a:pt x="393" y="203"/>
                    <a:pt x="369" y="203"/>
                    <a:pt x="369" y="215"/>
                  </a:cubicBezTo>
                  <a:cubicBezTo>
                    <a:pt x="358" y="215"/>
                    <a:pt x="358" y="227"/>
                    <a:pt x="358" y="227"/>
                  </a:cubicBezTo>
                  <a:lnTo>
                    <a:pt x="369" y="215"/>
                  </a:lnTo>
                  <a:lnTo>
                    <a:pt x="369" y="215"/>
                  </a:lnTo>
                  <a:cubicBezTo>
                    <a:pt x="369" y="215"/>
                    <a:pt x="369" y="227"/>
                    <a:pt x="358" y="227"/>
                  </a:cubicBezTo>
                  <a:cubicBezTo>
                    <a:pt x="346" y="251"/>
                    <a:pt x="322" y="275"/>
                    <a:pt x="310" y="287"/>
                  </a:cubicBezTo>
                  <a:lnTo>
                    <a:pt x="250" y="346"/>
                  </a:lnTo>
                  <a:lnTo>
                    <a:pt x="227" y="382"/>
                  </a:lnTo>
                  <a:cubicBezTo>
                    <a:pt x="227" y="382"/>
                    <a:pt x="203" y="382"/>
                    <a:pt x="203" y="394"/>
                  </a:cubicBezTo>
                  <a:lnTo>
                    <a:pt x="72" y="489"/>
                  </a:lnTo>
                  <a:cubicBezTo>
                    <a:pt x="12" y="513"/>
                    <a:pt x="0" y="584"/>
                    <a:pt x="36" y="632"/>
                  </a:cubicBezTo>
                  <a:cubicBezTo>
                    <a:pt x="53" y="673"/>
                    <a:pt x="86" y="686"/>
                    <a:pt x="125" y="686"/>
                  </a:cubicBezTo>
                  <a:cubicBezTo>
                    <a:pt x="142" y="686"/>
                    <a:pt x="161" y="683"/>
                    <a:pt x="179" y="680"/>
                  </a:cubicBezTo>
                  <a:cubicBezTo>
                    <a:pt x="393" y="573"/>
                    <a:pt x="572" y="394"/>
                    <a:pt x="667" y="168"/>
                  </a:cubicBezTo>
                  <a:cubicBezTo>
                    <a:pt x="691" y="144"/>
                    <a:pt x="691" y="108"/>
                    <a:pt x="691" y="84"/>
                  </a:cubicBezTo>
                  <a:cubicBezTo>
                    <a:pt x="691" y="49"/>
                    <a:pt x="655" y="25"/>
                    <a:pt x="643" y="25"/>
                  </a:cubicBezTo>
                  <a:cubicBezTo>
                    <a:pt x="607" y="9"/>
                    <a:pt x="573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44"/>
            <p:cNvSpPr/>
            <p:nvPr/>
          </p:nvSpPr>
          <p:spPr>
            <a:xfrm>
              <a:off x="-1685036" y="3995197"/>
              <a:ext cx="43527" cy="42957"/>
            </a:xfrm>
            <a:custGeom>
              <a:avLst/>
              <a:gdLst/>
              <a:ahLst/>
              <a:cxnLst/>
              <a:rect l="l" t="t" r="r" b="b"/>
              <a:pathLst>
                <a:path w="763" h="753" extrusionOk="0">
                  <a:moveTo>
                    <a:pt x="611" y="0"/>
                  </a:moveTo>
                  <a:cubicBezTo>
                    <a:pt x="596" y="0"/>
                    <a:pt x="583" y="5"/>
                    <a:pt x="572" y="15"/>
                  </a:cubicBezTo>
                  <a:cubicBezTo>
                    <a:pt x="346" y="158"/>
                    <a:pt x="167" y="348"/>
                    <a:pt x="25" y="587"/>
                  </a:cubicBezTo>
                  <a:cubicBezTo>
                    <a:pt x="1" y="634"/>
                    <a:pt x="13" y="706"/>
                    <a:pt x="72" y="741"/>
                  </a:cubicBezTo>
                  <a:cubicBezTo>
                    <a:pt x="91" y="749"/>
                    <a:pt x="110" y="753"/>
                    <a:pt x="128" y="753"/>
                  </a:cubicBezTo>
                  <a:cubicBezTo>
                    <a:pt x="167" y="753"/>
                    <a:pt x="203" y="734"/>
                    <a:pt x="227" y="694"/>
                  </a:cubicBezTo>
                  <a:cubicBezTo>
                    <a:pt x="251" y="646"/>
                    <a:pt x="286" y="587"/>
                    <a:pt x="322" y="551"/>
                  </a:cubicBezTo>
                  <a:cubicBezTo>
                    <a:pt x="346" y="527"/>
                    <a:pt x="346" y="515"/>
                    <a:pt x="358" y="515"/>
                  </a:cubicBezTo>
                  <a:lnTo>
                    <a:pt x="370" y="503"/>
                  </a:lnTo>
                  <a:cubicBezTo>
                    <a:pt x="394" y="468"/>
                    <a:pt x="417" y="456"/>
                    <a:pt x="429" y="432"/>
                  </a:cubicBezTo>
                  <a:cubicBezTo>
                    <a:pt x="477" y="384"/>
                    <a:pt x="513" y="337"/>
                    <a:pt x="548" y="313"/>
                  </a:cubicBezTo>
                  <a:cubicBezTo>
                    <a:pt x="572" y="289"/>
                    <a:pt x="596" y="265"/>
                    <a:pt x="620" y="253"/>
                  </a:cubicBezTo>
                  <a:lnTo>
                    <a:pt x="644" y="229"/>
                  </a:lnTo>
                  <a:cubicBezTo>
                    <a:pt x="656" y="217"/>
                    <a:pt x="667" y="217"/>
                    <a:pt x="679" y="206"/>
                  </a:cubicBezTo>
                  <a:cubicBezTo>
                    <a:pt x="727" y="170"/>
                    <a:pt x="763" y="98"/>
                    <a:pt x="727" y="51"/>
                  </a:cubicBezTo>
                  <a:cubicBezTo>
                    <a:pt x="693" y="26"/>
                    <a:pt x="648" y="0"/>
                    <a:pt x="6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4"/>
            <p:cNvSpPr/>
            <p:nvPr/>
          </p:nvSpPr>
          <p:spPr>
            <a:xfrm>
              <a:off x="-1600091" y="3969297"/>
              <a:ext cx="40104" cy="20651"/>
            </a:xfrm>
            <a:custGeom>
              <a:avLst/>
              <a:gdLst/>
              <a:ahLst/>
              <a:cxnLst/>
              <a:rect l="l" t="t" r="r" b="b"/>
              <a:pathLst>
                <a:path w="703" h="362" extrusionOk="0">
                  <a:moveTo>
                    <a:pt x="235" y="0"/>
                  </a:moveTo>
                  <a:cubicBezTo>
                    <a:pt x="188" y="0"/>
                    <a:pt x="141" y="6"/>
                    <a:pt x="95" y="17"/>
                  </a:cubicBezTo>
                  <a:cubicBezTo>
                    <a:pt x="36" y="29"/>
                    <a:pt x="0" y="112"/>
                    <a:pt x="12" y="148"/>
                  </a:cubicBezTo>
                  <a:cubicBezTo>
                    <a:pt x="12" y="199"/>
                    <a:pt x="57" y="233"/>
                    <a:pt x="108" y="233"/>
                  </a:cubicBezTo>
                  <a:cubicBezTo>
                    <a:pt x="116" y="233"/>
                    <a:pt x="123" y="232"/>
                    <a:pt x="131" y="231"/>
                  </a:cubicBezTo>
                  <a:lnTo>
                    <a:pt x="250" y="231"/>
                  </a:lnTo>
                  <a:cubicBezTo>
                    <a:pt x="274" y="231"/>
                    <a:pt x="298" y="231"/>
                    <a:pt x="310" y="243"/>
                  </a:cubicBezTo>
                  <a:cubicBezTo>
                    <a:pt x="321" y="243"/>
                    <a:pt x="345" y="255"/>
                    <a:pt x="369" y="255"/>
                  </a:cubicBezTo>
                  <a:lnTo>
                    <a:pt x="381" y="255"/>
                  </a:lnTo>
                  <a:cubicBezTo>
                    <a:pt x="405" y="255"/>
                    <a:pt x="405" y="267"/>
                    <a:pt x="417" y="267"/>
                  </a:cubicBezTo>
                  <a:cubicBezTo>
                    <a:pt x="429" y="290"/>
                    <a:pt x="452" y="290"/>
                    <a:pt x="464" y="302"/>
                  </a:cubicBezTo>
                  <a:cubicBezTo>
                    <a:pt x="464" y="302"/>
                    <a:pt x="476" y="302"/>
                    <a:pt x="476" y="314"/>
                  </a:cubicBezTo>
                  <a:lnTo>
                    <a:pt x="488" y="326"/>
                  </a:lnTo>
                  <a:cubicBezTo>
                    <a:pt x="512" y="350"/>
                    <a:pt x="542" y="362"/>
                    <a:pt x="572" y="362"/>
                  </a:cubicBezTo>
                  <a:cubicBezTo>
                    <a:pt x="601" y="362"/>
                    <a:pt x="631" y="350"/>
                    <a:pt x="655" y="326"/>
                  </a:cubicBezTo>
                  <a:cubicBezTo>
                    <a:pt x="702" y="290"/>
                    <a:pt x="702" y="207"/>
                    <a:pt x="655" y="171"/>
                  </a:cubicBezTo>
                  <a:cubicBezTo>
                    <a:pt x="545" y="61"/>
                    <a:pt x="392" y="0"/>
                    <a:pt x="2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44"/>
            <p:cNvSpPr/>
            <p:nvPr/>
          </p:nvSpPr>
          <p:spPr>
            <a:xfrm>
              <a:off x="-1467682" y="3944481"/>
              <a:ext cx="30635" cy="20252"/>
            </a:xfrm>
            <a:custGeom>
              <a:avLst/>
              <a:gdLst/>
              <a:ahLst/>
              <a:cxnLst/>
              <a:rect l="l" t="t" r="r" b="b"/>
              <a:pathLst>
                <a:path w="537" h="355" extrusionOk="0">
                  <a:moveTo>
                    <a:pt x="107" y="1"/>
                  </a:moveTo>
                  <a:cubicBezTo>
                    <a:pt x="87" y="1"/>
                    <a:pt x="65" y="15"/>
                    <a:pt x="48" y="23"/>
                  </a:cubicBezTo>
                  <a:cubicBezTo>
                    <a:pt x="13" y="35"/>
                    <a:pt x="1" y="71"/>
                    <a:pt x="1" y="83"/>
                  </a:cubicBezTo>
                  <a:cubicBezTo>
                    <a:pt x="1" y="106"/>
                    <a:pt x="1" y="142"/>
                    <a:pt x="13" y="166"/>
                  </a:cubicBezTo>
                  <a:cubicBezTo>
                    <a:pt x="36" y="190"/>
                    <a:pt x="48" y="202"/>
                    <a:pt x="72" y="214"/>
                  </a:cubicBezTo>
                  <a:cubicBezTo>
                    <a:pt x="179" y="261"/>
                    <a:pt x="286" y="309"/>
                    <a:pt x="406" y="344"/>
                  </a:cubicBezTo>
                  <a:cubicBezTo>
                    <a:pt x="413" y="352"/>
                    <a:pt x="421" y="355"/>
                    <a:pt x="430" y="355"/>
                  </a:cubicBezTo>
                  <a:cubicBezTo>
                    <a:pt x="450" y="355"/>
                    <a:pt x="472" y="341"/>
                    <a:pt x="489" y="333"/>
                  </a:cubicBezTo>
                  <a:cubicBezTo>
                    <a:pt x="525" y="321"/>
                    <a:pt x="537" y="285"/>
                    <a:pt x="537" y="273"/>
                  </a:cubicBezTo>
                  <a:cubicBezTo>
                    <a:pt x="537" y="237"/>
                    <a:pt x="537" y="214"/>
                    <a:pt x="525" y="178"/>
                  </a:cubicBezTo>
                  <a:cubicBezTo>
                    <a:pt x="501" y="154"/>
                    <a:pt x="477" y="142"/>
                    <a:pt x="465" y="142"/>
                  </a:cubicBezTo>
                  <a:cubicBezTo>
                    <a:pt x="358" y="94"/>
                    <a:pt x="251" y="47"/>
                    <a:pt x="132" y="11"/>
                  </a:cubicBezTo>
                  <a:cubicBezTo>
                    <a:pt x="124" y="4"/>
                    <a:pt x="116" y="1"/>
                    <a:pt x="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44"/>
            <p:cNvSpPr/>
            <p:nvPr/>
          </p:nvSpPr>
          <p:spPr>
            <a:xfrm>
              <a:off x="-1380055" y="3789538"/>
              <a:ext cx="44212" cy="27212"/>
            </a:xfrm>
            <a:custGeom>
              <a:avLst/>
              <a:gdLst/>
              <a:ahLst/>
              <a:cxnLst/>
              <a:rect l="l" t="t" r="r" b="b"/>
              <a:pathLst>
                <a:path w="775" h="477" extrusionOk="0">
                  <a:moveTo>
                    <a:pt x="641" y="1"/>
                  </a:moveTo>
                  <a:cubicBezTo>
                    <a:pt x="623" y="1"/>
                    <a:pt x="607" y="5"/>
                    <a:pt x="596" y="12"/>
                  </a:cubicBezTo>
                  <a:cubicBezTo>
                    <a:pt x="417" y="108"/>
                    <a:pt x="251" y="191"/>
                    <a:pt x="72" y="263"/>
                  </a:cubicBezTo>
                  <a:cubicBezTo>
                    <a:pt x="13" y="298"/>
                    <a:pt x="1" y="370"/>
                    <a:pt x="24" y="417"/>
                  </a:cubicBezTo>
                  <a:cubicBezTo>
                    <a:pt x="49" y="458"/>
                    <a:pt x="84" y="476"/>
                    <a:pt x="123" y="476"/>
                  </a:cubicBezTo>
                  <a:cubicBezTo>
                    <a:pt x="142" y="476"/>
                    <a:pt x="160" y="472"/>
                    <a:pt x="179" y="465"/>
                  </a:cubicBezTo>
                  <a:cubicBezTo>
                    <a:pt x="358" y="370"/>
                    <a:pt x="513" y="286"/>
                    <a:pt x="691" y="203"/>
                  </a:cubicBezTo>
                  <a:cubicBezTo>
                    <a:pt x="751" y="179"/>
                    <a:pt x="775" y="108"/>
                    <a:pt x="739" y="60"/>
                  </a:cubicBezTo>
                  <a:cubicBezTo>
                    <a:pt x="723" y="19"/>
                    <a:pt x="678" y="1"/>
                    <a:pt x="6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44"/>
            <p:cNvSpPr/>
            <p:nvPr/>
          </p:nvSpPr>
          <p:spPr>
            <a:xfrm>
              <a:off x="-1242854" y="3290992"/>
              <a:ext cx="13634" cy="36054"/>
            </a:xfrm>
            <a:custGeom>
              <a:avLst/>
              <a:gdLst/>
              <a:ahLst/>
              <a:cxnLst/>
              <a:rect l="l" t="t" r="r" b="b"/>
              <a:pathLst>
                <a:path w="239" h="632" extrusionOk="0">
                  <a:moveTo>
                    <a:pt x="120" y="0"/>
                  </a:moveTo>
                  <a:cubicBezTo>
                    <a:pt x="48" y="0"/>
                    <a:pt x="1" y="48"/>
                    <a:pt x="1" y="119"/>
                  </a:cubicBezTo>
                  <a:lnTo>
                    <a:pt x="1" y="512"/>
                  </a:lnTo>
                  <a:cubicBezTo>
                    <a:pt x="1" y="572"/>
                    <a:pt x="48" y="631"/>
                    <a:pt x="120" y="631"/>
                  </a:cubicBezTo>
                  <a:cubicBezTo>
                    <a:pt x="179" y="631"/>
                    <a:pt x="239" y="584"/>
                    <a:pt x="239" y="512"/>
                  </a:cubicBezTo>
                  <a:lnTo>
                    <a:pt x="239" y="119"/>
                  </a:lnTo>
                  <a:cubicBezTo>
                    <a:pt x="239" y="60"/>
                    <a:pt x="191" y="0"/>
                    <a:pt x="1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44"/>
            <p:cNvSpPr/>
            <p:nvPr/>
          </p:nvSpPr>
          <p:spPr>
            <a:xfrm>
              <a:off x="-1155228" y="3327903"/>
              <a:ext cx="40789" cy="20993"/>
            </a:xfrm>
            <a:custGeom>
              <a:avLst/>
              <a:gdLst/>
              <a:ahLst/>
              <a:cxnLst/>
              <a:rect l="l" t="t" r="r" b="b"/>
              <a:pathLst>
                <a:path w="715" h="368" extrusionOk="0">
                  <a:moveTo>
                    <a:pt x="586" y="1"/>
                  </a:moveTo>
                  <a:cubicBezTo>
                    <a:pt x="574" y="1"/>
                    <a:pt x="561" y="3"/>
                    <a:pt x="548" y="8"/>
                  </a:cubicBezTo>
                  <a:cubicBezTo>
                    <a:pt x="405" y="56"/>
                    <a:pt x="251" y="104"/>
                    <a:pt x="108" y="163"/>
                  </a:cubicBezTo>
                  <a:cubicBezTo>
                    <a:pt x="48" y="175"/>
                    <a:pt x="1" y="234"/>
                    <a:pt x="24" y="294"/>
                  </a:cubicBezTo>
                  <a:cubicBezTo>
                    <a:pt x="45" y="335"/>
                    <a:pt x="93" y="368"/>
                    <a:pt x="144" y="368"/>
                  </a:cubicBezTo>
                  <a:cubicBezTo>
                    <a:pt x="152" y="368"/>
                    <a:pt x="159" y="367"/>
                    <a:pt x="167" y="365"/>
                  </a:cubicBezTo>
                  <a:cubicBezTo>
                    <a:pt x="310" y="318"/>
                    <a:pt x="465" y="282"/>
                    <a:pt x="608" y="223"/>
                  </a:cubicBezTo>
                  <a:cubicBezTo>
                    <a:pt x="667" y="199"/>
                    <a:pt x="715" y="139"/>
                    <a:pt x="679" y="80"/>
                  </a:cubicBezTo>
                  <a:cubicBezTo>
                    <a:pt x="670" y="33"/>
                    <a:pt x="631" y="1"/>
                    <a:pt x="5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44"/>
            <p:cNvSpPr/>
            <p:nvPr/>
          </p:nvSpPr>
          <p:spPr>
            <a:xfrm>
              <a:off x="-1043812" y="3221393"/>
              <a:ext cx="37423" cy="20879"/>
            </a:xfrm>
            <a:custGeom>
              <a:avLst/>
              <a:gdLst/>
              <a:ahLst/>
              <a:cxnLst/>
              <a:rect l="l" t="t" r="r" b="b"/>
              <a:pathLst>
                <a:path w="656" h="366" extrusionOk="0">
                  <a:moveTo>
                    <a:pt x="421" y="79"/>
                  </a:moveTo>
                  <a:cubicBezTo>
                    <a:pt x="419" y="82"/>
                    <a:pt x="417" y="85"/>
                    <a:pt x="417" y="89"/>
                  </a:cubicBezTo>
                  <a:cubicBezTo>
                    <a:pt x="418" y="85"/>
                    <a:pt x="420" y="82"/>
                    <a:pt x="421" y="79"/>
                  </a:cubicBezTo>
                  <a:close/>
                  <a:moveTo>
                    <a:pt x="383" y="107"/>
                  </a:moveTo>
                  <a:cubicBezTo>
                    <a:pt x="381" y="107"/>
                    <a:pt x="375" y="113"/>
                    <a:pt x="369" y="125"/>
                  </a:cubicBezTo>
                  <a:cubicBezTo>
                    <a:pt x="381" y="113"/>
                    <a:pt x="384" y="107"/>
                    <a:pt x="383" y="107"/>
                  </a:cubicBezTo>
                  <a:close/>
                  <a:moveTo>
                    <a:pt x="525" y="1"/>
                  </a:moveTo>
                  <a:cubicBezTo>
                    <a:pt x="487" y="1"/>
                    <a:pt x="453" y="22"/>
                    <a:pt x="429" y="54"/>
                  </a:cubicBezTo>
                  <a:cubicBezTo>
                    <a:pt x="429" y="62"/>
                    <a:pt x="428" y="67"/>
                    <a:pt x="426" y="71"/>
                  </a:cubicBezTo>
                  <a:lnTo>
                    <a:pt x="426" y="71"/>
                  </a:lnTo>
                  <a:cubicBezTo>
                    <a:pt x="426" y="71"/>
                    <a:pt x="426" y="70"/>
                    <a:pt x="425" y="70"/>
                  </a:cubicBezTo>
                  <a:cubicBezTo>
                    <a:pt x="425" y="70"/>
                    <a:pt x="423" y="73"/>
                    <a:pt x="421" y="79"/>
                  </a:cubicBezTo>
                  <a:lnTo>
                    <a:pt x="421" y="79"/>
                  </a:lnTo>
                  <a:cubicBezTo>
                    <a:pt x="422" y="77"/>
                    <a:pt x="424" y="74"/>
                    <a:pt x="426" y="71"/>
                  </a:cubicBezTo>
                  <a:lnTo>
                    <a:pt x="426" y="71"/>
                  </a:lnTo>
                  <a:cubicBezTo>
                    <a:pt x="426" y="73"/>
                    <a:pt x="423" y="83"/>
                    <a:pt x="417" y="89"/>
                  </a:cubicBezTo>
                  <a:cubicBezTo>
                    <a:pt x="417" y="89"/>
                    <a:pt x="417" y="101"/>
                    <a:pt x="393" y="101"/>
                  </a:cubicBezTo>
                  <a:cubicBezTo>
                    <a:pt x="393" y="101"/>
                    <a:pt x="381" y="125"/>
                    <a:pt x="369" y="125"/>
                  </a:cubicBezTo>
                  <a:cubicBezTo>
                    <a:pt x="369" y="125"/>
                    <a:pt x="357" y="125"/>
                    <a:pt x="357" y="137"/>
                  </a:cubicBezTo>
                  <a:cubicBezTo>
                    <a:pt x="334" y="137"/>
                    <a:pt x="334" y="149"/>
                    <a:pt x="322" y="149"/>
                  </a:cubicBezTo>
                  <a:cubicBezTo>
                    <a:pt x="310" y="149"/>
                    <a:pt x="274" y="161"/>
                    <a:pt x="262" y="161"/>
                  </a:cubicBezTo>
                  <a:lnTo>
                    <a:pt x="250" y="161"/>
                  </a:lnTo>
                  <a:cubicBezTo>
                    <a:pt x="238" y="161"/>
                    <a:pt x="215" y="161"/>
                    <a:pt x="203" y="149"/>
                  </a:cubicBezTo>
                  <a:cubicBezTo>
                    <a:pt x="191" y="149"/>
                    <a:pt x="191" y="137"/>
                    <a:pt x="179" y="137"/>
                  </a:cubicBezTo>
                  <a:cubicBezTo>
                    <a:pt x="164" y="125"/>
                    <a:pt x="146" y="120"/>
                    <a:pt x="128" y="120"/>
                  </a:cubicBezTo>
                  <a:cubicBezTo>
                    <a:pt x="89" y="120"/>
                    <a:pt x="48" y="144"/>
                    <a:pt x="24" y="185"/>
                  </a:cubicBezTo>
                  <a:cubicBezTo>
                    <a:pt x="0" y="220"/>
                    <a:pt x="12" y="280"/>
                    <a:pt x="72" y="316"/>
                  </a:cubicBezTo>
                  <a:cubicBezTo>
                    <a:pt x="128" y="349"/>
                    <a:pt x="192" y="366"/>
                    <a:pt x="256" y="366"/>
                  </a:cubicBezTo>
                  <a:cubicBezTo>
                    <a:pt x="395" y="366"/>
                    <a:pt x="538" y="291"/>
                    <a:pt x="619" y="161"/>
                  </a:cubicBezTo>
                  <a:cubicBezTo>
                    <a:pt x="655" y="125"/>
                    <a:pt x="643" y="42"/>
                    <a:pt x="584" y="18"/>
                  </a:cubicBezTo>
                  <a:cubicBezTo>
                    <a:pt x="564" y="6"/>
                    <a:pt x="544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44"/>
            <p:cNvSpPr/>
            <p:nvPr/>
          </p:nvSpPr>
          <p:spPr>
            <a:xfrm>
              <a:off x="-996291" y="3235998"/>
              <a:ext cx="36739" cy="23789"/>
            </a:xfrm>
            <a:custGeom>
              <a:avLst/>
              <a:gdLst/>
              <a:ahLst/>
              <a:cxnLst/>
              <a:rect l="l" t="t" r="r" b="b"/>
              <a:pathLst>
                <a:path w="644" h="417" extrusionOk="0">
                  <a:moveTo>
                    <a:pt x="504" y="0"/>
                  </a:moveTo>
                  <a:cubicBezTo>
                    <a:pt x="486" y="0"/>
                    <a:pt x="468" y="4"/>
                    <a:pt x="453" y="12"/>
                  </a:cubicBezTo>
                  <a:cubicBezTo>
                    <a:pt x="322" y="71"/>
                    <a:pt x="203" y="143"/>
                    <a:pt x="72" y="202"/>
                  </a:cubicBezTo>
                  <a:cubicBezTo>
                    <a:pt x="24" y="238"/>
                    <a:pt x="1" y="310"/>
                    <a:pt x="24" y="357"/>
                  </a:cubicBezTo>
                  <a:cubicBezTo>
                    <a:pt x="49" y="398"/>
                    <a:pt x="90" y="416"/>
                    <a:pt x="129" y="416"/>
                  </a:cubicBezTo>
                  <a:cubicBezTo>
                    <a:pt x="147" y="416"/>
                    <a:pt x="164" y="412"/>
                    <a:pt x="179" y="405"/>
                  </a:cubicBezTo>
                  <a:cubicBezTo>
                    <a:pt x="310" y="345"/>
                    <a:pt x="429" y="262"/>
                    <a:pt x="560" y="202"/>
                  </a:cubicBezTo>
                  <a:cubicBezTo>
                    <a:pt x="608" y="179"/>
                    <a:pt x="644" y="107"/>
                    <a:pt x="608" y="60"/>
                  </a:cubicBezTo>
                  <a:cubicBezTo>
                    <a:pt x="583" y="19"/>
                    <a:pt x="542" y="0"/>
                    <a:pt x="5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44"/>
            <p:cNvSpPr/>
            <p:nvPr/>
          </p:nvSpPr>
          <p:spPr>
            <a:xfrm>
              <a:off x="-988818" y="3073638"/>
              <a:ext cx="34685" cy="30806"/>
            </a:xfrm>
            <a:custGeom>
              <a:avLst/>
              <a:gdLst/>
              <a:ahLst/>
              <a:cxnLst/>
              <a:rect l="l" t="t" r="r" b="b"/>
              <a:pathLst>
                <a:path w="608" h="540" extrusionOk="0">
                  <a:moveTo>
                    <a:pt x="505" y="0"/>
                  </a:moveTo>
                  <a:cubicBezTo>
                    <a:pt x="477" y="0"/>
                    <a:pt x="447" y="12"/>
                    <a:pt x="417" y="36"/>
                  </a:cubicBezTo>
                  <a:cubicBezTo>
                    <a:pt x="286" y="131"/>
                    <a:pt x="167" y="239"/>
                    <a:pt x="24" y="358"/>
                  </a:cubicBezTo>
                  <a:cubicBezTo>
                    <a:pt x="13" y="370"/>
                    <a:pt x="1" y="417"/>
                    <a:pt x="1" y="429"/>
                  </a:cubicBezTo>
                  <a:cubicBezTo>
                    <a:pt x="1" y="465"/>
                    <a:pt x="13" y="489"/>
                    <a:pt x="24" y="512"/>
                  </a:cubicBezTo>
                  <a:cubicBezTo>
                    <a:pt x="54" y="530"/>
                    <a:pt x="84" y="539"/>
                    <a:pt x="112" y="539"/>
                  </a:cubicBezTo>
                  <a:cubicBezTo>
                    <a:pt x="141" y="539"/>
                    <a:pt x="167" y="530"/>
                    <a:pt x="191" y="512"/>
                  </a:cubicBezTo>
                  <a:cubicBezTo>
                    <a:pt x="322" y="405"/>
                    <a:pt x="453" y="298"/>
                    <a:pt x="584" y="179"/>
                  </a:cubicBezTo>
                  <a:cubicBezTo>
                    <a:pt x="596" y="167"/>
                    <a:pt x="608" y="119"/>
                    <a:pt x="608" y="108"/>
                  </a:cubicBezTo>
                  <a:cubicBezTo>
                    <a:pt x="608" y="72"/>
                    <a:pt x="596" y="48"/>
                    <a:pt x="584" y="36"/>
                  </a:cubicBezTo>
                  <a:cubicBezTo>
                    <a:pt x="560" y="12"/>
                    <a:pt x="533" y="0"/>
                    <a:pt x="5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4"/>
            <p:cNvSpPr/>
            <p:nvPr/>
          </p:nvSpPr>
          <p:spPr>
            <a:xfrm>
              <a:off x="-1013234" y="3013851"/>
              <a:ext cx="26527" cy="28181"/>
            </a:xfrm>
            <a:custGeom>
              <a:avLst/>
              <a:gdLst/>
              <a:ahLst/>
              <a:cxnLst/>
              <a:rect l="l" t="t" r="r" b="b"/>
              <a:pathLst>
                <a:path w="465" h="494" extrusionOk="0">
                  <a:moveTo>
                    <a:pt x="357" y="1"/>
                  </a:moveTo>
                  <a:cubicBezTo>
                    <a:pt x="321" y="1"/>
                    <a:pt x="298" y="24"/>
                    <a:pt x="286" y="36"/>
                  </a:cubicBezTo>
                  <a:cubicBezTo>
                    <a:pt x="191" y="132"/>
                    <a:pt x="119" y="215"/>
                    <a:pt x="24" y="310"/>
                  </a:cubicBezTo>
                  <a:cubicBezTo>
                    <a:pt x="12" y="322"/>
                    <a:pt x="0" y="346"/>
                    <a:pt x="0" y="382"/>
                  </a:cubicBezTo>
                  <a:cubicBezTo>
                    <a:pt x="0" y="405"/>
                    <a:pt x="12" y="441"/>
                    <a:pt x="24" y="453"/>
                  </a:cubicBezTo>
                  <a:cubicBezTo>
                    <a:pt x="48" y="465"/>
                    <a:pt x="71" y="489"/>
                    <a:pt x="107" y="489"/>
                  </a:cubicBezTo>
                  <a:cubicBezTo>
                    <a:pt x="110" y="492"/>
                    <a:pt x="114" y="493"/>
                    <a:pt x="118" y="493"/>
                  </a:cubicBezTo>
                  <a:cubicBezTo>
                    <a:pt x="132" y="493"/>
                    <a:pt x="152" y="480"/>
                    <a:pt x="179" y="453"/>
                  </a:cubicBezTo>
                  <a:cubicBezTo>
                    <a:pt x="262" y="370"/>
                    <a:pt x="345" y="275"/>
                    <a:pt x="429" y="191"/>
                  </a:cubicBezTo>
                  <a:cubicBezTo>
                    <a:pt x="441" y="167"/>
                    <a:pt x="464" y="144"/>
                    <a:pt x="464" y="108"/>
                  </a:cubicBezTo>
                  <a:cubicBezTo>
                    <a:pt x="464" y="84"/>
                    <a:pt x="441" y="48"/>
                    <a:pt x="429" y="36"/>
                  </a:cubicBezTo>
                  <a:cubicBezTo>
                    <a:pt x="417" y="24"/>
                    <a:pt x="381" y="1"/>
                    <a:pt x="3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4"/>
            <p:cNvSpPr/>
            <p:nvPr/>
          </p:nvSpPr>
          <p:spPr>
            <a:xfrm>
              <a:off x="-1162016" y="3226984"/>
              <a:ext cx="31319" cy="31433"/>
            </a:xfrm>
            <a:custGeom>
              <a:avLst/>
              <a:gdLst/>
              <a:ahLst/>
              <a:cxnLst/>
              <a:rect l="l" t="t" r="r" b="b"/>
              <a:pathLst>
                <a:path w="549" h="551" extrusionOk="0">
                  <a:moveTo>
                    <a:pt x="133" y="236"/>
                  </a:moveTo>
                  <a:lnTo>
                    <a:pt x="133" y="236"/>
                  </a:lnTo>
                  <a:cubicBezTo>
                    <a:pt x="135" y="238"/>
                    <a:pt x="138" y="239"/>
                    <a:pt x="140" y="241"/>
                  </a:cubicBezTo>
                  <a:lnTo>
                    <a:pt x="140" y="241"/>
                  </a:lnTo>
                  <a:cubicBezTo>
                    <a:pt x="137" y="240"/>
                    <a:pt x="135" y="238"/>
                    <a:pt x="133" y="236"/>
                  </a:cubicBezTo>
                  <a:close/>
                  <a:moveTo>
                    <a:pt x="252" y="342"/>
                  </a:moveTo>
                  <a:lnTo>
                    <a:pt x="252" y="342"/>
                  </a:lnTo>
                  <a:cubicBezTo>
                    <a:pt x="252" y="344"/>
                    <a:pt x="253" y="345"/>
                    <a:pt x="255" y="347"/>
                  </a:cubicBezTo>
                  <a:lnTo>
                    <a:pt x="255" y="347"/>
                  </a:lnTo>
                  <a:cubicBezTo>
                    <a:pt x="254" y="345"/>
                    <a:pt x="253" y="343"/>
                    <a:pt x="252" y="342"/>
                  </a:cubicBezTo>
                  <a:close/>
                  <a:moveTo>
                    <a:pt x="255" y="347"/>
                  </a:moveTo>
                  <a:cubicBezTo>
                    <a:pt x="257" y="351"/>
                    <a:pt x="260" y="355"/>
                    <a:pt x="262" y="360"/>
                  </a:cubicBezTo>
                  <a:cubicBezTo>
                    <a:pt x="262" y="353"/>
                    <a:pt x="258" y="350"/>
                    <a:pt x="255" y="347"/>
                  </a:cubicBezTo>
                  <a:close/>
                  <a:moveTo>
                    <a:pt x="298" y="396"/>
                  </a:moveTo>
                  <a:cubicBezTo>
                    <a:pt x="298" y="401"/>
                    <a:pt x="300" y="404"/>
                    <a:pt x="302" y="406"/>
                  </a:cubicBezTo>
                  <a:lnTo>
                    <a:pt x="302" y="406"/>
                  </a:lnTo>
                  <a:cubicBezTo>
                    <a:pt x="301" y="403"/>
                    <a:pt x="300" y="399"/>
                    <a:pt x="298" y="396"/>
                  </a:cubicBezTo>
                  <a:close/>
                  <a:moveTo>
                    <a:pt x="120" y="1"/>
                  </a:moveTo>
                  <a:cubicBezTo>
                    <a:pt x="69" y="1"/>
                    <a:pt x="23" y="35"/>
                    <a:pt x="12" y="87"/>
                  </a:cubicBezTo>
                  <a:cubicBezTo>
                    <a:pt x="1" y="158"/>
                    <a:pt x="36" y="218"/>
                    <a:pt x="84" y="229"/>
                  </a:cubicBezTo>
                  <a:cubicBezTo>
                    <a:pt x="107" y="229"/>
                    <a:pt x="119" y="240"/>
                    <a:pt x="141" y="241"/>
                  </a:cubicBezTo>
                  <a:lnTo>
                    <a:pt x="141" y="241"/>
                  </a:lnTo>
                  <a:cubicBezTo>
                    <a:pt x="162" y="254"/>
                    <a:pt x="185" y="272"/>
                    <a:pt x="203" y="289"/>
                  </a:cubicBezTo>
                  <a:cubicBezTo>
                    <a:pt x="191" y="289"/>
                    <a:pt x="191" y="277"/>
                    <a:pt x="179" y="277"/>
                  </a:cubicBezTo>
                  <a:cubicBezTo>
                    <a:pt x="200" y="297"/>
                    <a:pt x="229" y="309"/>
                    <a:pt x="252" y="342"/>
                  </a:cubicBezTo>
                  <a:lnTo>
                    <a:pt x="252" y="342"/>
                  </a:lnTo>
                  <a:cubicBezTo>
                    <a:pt x="251" y="341"/>
                    <a:pt x="251" y="339"/>
                    <a:pt x="251" y="337"/>
                  </a:cubicBezTo>
                  <a:lnTo>
                    <a:pt x="251" y="337"/>
                  </a:lnTo>
                  <a:cubicBezTo>
                    <a:pt x="281" y="357"/>
                    <a:pt x="294" y="386"/>
                    <a:pt x="305" y="409"/>
                  </a:cubicBezTo>
                  <a:lnTo>
                    <a:pt x="305" y="409"/>
                  </a:lnTo>
                  <a:cubicBezTo>
                    <a:pt x="304" y="408"/>
                    <a:pt x="303" y="407"/>
                    <a:pt x="302" y="406"/>
                  </a:cubicBezTo>
                  <a:lnTo>
                    <a:pt x="302" y="406"/>
                  </a:lnTo>
                  <a:cubicBezTo>
                    <a:pt x="310" y="429"/>
                    <a:pt x="312" y="459"/>
                    <a:pt x="322" y="479"/>
                  </a:cubicBezTo>
                  <a:cubicBezTo>
                    <a:pt x="322" y="515"/>
                    <a:pt x="358" y="539"/>
                    <a:pt x="370" y="539"/>
                  </a:cubicBezTo>
                  <a:cubicBezTo>
                    <a:pt x="405" y="551"/>
                    <a:pt x="429" y="551"/>
                    <a:pt x="465" y="551"/>
                  </a:cubicBezTo>
                  <a:cubicBezTo>
                    <a:pt x="524" y="539"/>
                    <a:pt x="548" y="479"/>
                    <a:pt x="536" y="420"/>
                  </a:cubicBezTo>
                  <a:cubicBezTo>
                    <a:pt x="489" y="229"/>
                    <a:pt x="346" y="63"/>
                    <a:pt x="143" y="3"/>
                  </a:cubicBezTo>
                  <a:cubicBezTo>
                    <a:pt x="136" y="2"/>
                    <a:pt x="128" y="1"/>
                    <a:pt x="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44"/>
            <p:cNvSpPr/>
            <p:nvPr/>
          </p:nvSpPr>
          <p:spPr>
            <a:xfrm>
              <a:off x="-1308745" y="3372514"/>
              <a:ext cx="22477" cy="23903"/>
            </a:xfrm>
            <a:custGeom>
              <a:avLst/>
              <a:gdLst/>
              <a:ahLst/>
              <a:cxnLst/>
              <a:rect l="l" t="t" r="r" b="b"/>
              <a:pathLst>
                <a:path w="394" h="419" extrusionOk="0">
                  <a:moveTo>
                    <a:pt x="251" y="190"/>
                  </a:moveTo>
                  <a:cubicBezTo>
                    <a:pt x="251" y="190"/>
                    <a:pt x="251" y="191"/>
                    <a:pt x="251" y="191"/>
                  </a:cubicBezTo>
                  <a:cubicBezTo>
                    <a:pt x="251" y="191"/>
                    <a:pt x="251" y="191"/>
                    <a:pt x="251" y="191"/>
                  </a:cubicBezTo>
                  <a:lnTo>
                    <a:pt x="251" y="191"/>
                  </a:lnTo>
                  <a:cubicBezTo>
                    <a:pt x="251" y="191"/>
                    <a:pt x="251" y="190"/>
                    <a:pt x="251" y="190"/>
                  </a:cubicBezTo>
                  <a:close/>
                  <a:moveTo>
                    <a:pt x="144" y="0"/>
                  </a:moveTo>
                  <a:cubicBezTo>
                    <a:pt x="120" y="0"/>
                    <a:pt x="84" y="0"/>
                    <a:pt x="60" y="12"/>
                  </a:cubicBezTo>
                  <a:cubicBezTo>
                    <a:pt x="37" y="36"/>
                    <a:pt x="13" y="60"/>
                    <a:pt x="13" y="72"/>
                  </a:cubicBezTo>
                  <a:cubicBezTo>
                    <a:pt x="1" y="119"/>
                    <a:pt x="1" y="167"/>
                    <a:pt x="13" y="214"/>
                  </a:cubicBezTo>
                  <a:cubicBezTo>
                    <a:pt x="25" y="250"/>
                    <a:pt x="37" y="286"/>
                    <a:pt x="72" y="334"/>
                  </a:cubicBezTo>
                  <a:cubicBezTo>
                    <a:pt x="115" y="376"/>
                    <a:pt x="186" y="419"/>
                    <a:pt x="269" y="419"/>
                  </a:cubicBezTo>
                  <a:cubicBezTo>
                    <a:pt x="278" y="419"/>
                    <a:pt x="288" y="418"/>
                    <a:pt x="298" y="417"/>
                  </a:cubicBezTo>
                  <a:cubicBezTo>
                    <a:pt x="322" y="417"/>
                    <a:pt x="358" y="405"/>
                    <a:pt x="370" y="381"/>
                  </a:cubicBezTo>
                  <a:cubicBezTo>
                    <a:pt x="382" y="369"/>
                    <a:pt x="394" y="345"/>
                    <a:pt x="394" y="310"/>
                  </a:cubicBezTo>
                  <a:cubicBezTo>
                    <a:pt x="394" y="286"/>
                    <a:pt x="382" y="250"/>
                    <a:pt x="370" y="238"/>
                  </a:cubicBezTo>
                  <a:cubicBezTo>
                    <a:pt x="358" y="226"/>
                    <a:pt x="322" y="203"/>
                    <a:pt x="298" y="203"/>
                  </a:cubicBezTo>
                  <a:cubicBezTo>
                    <a:pt x="285" y="203"/>
                    <a:pt x="275" y="203"/>
                    <a:pt x="267" y="200"/>
                  </a:cubicBezTo>
                  <a:lnTo>
                    <a:pt x="267" y="200"/>
                  </a:lnTo>
                  <a:cubicBezTo>
                    <a:pt x="269" y="202"/>
                    <a:pt x="271" y="203"/>
                    <a:pt x="275" y="203"/>
                  </a:cubicBezTo>
                  <a:cubicBezTo>
                    <a:pt x="270" y="203"/>
                    <a:pt x="266" y="201"/>
                    <a:pt x="261" y="198"/>
                  </a:cubicBezTo>
                  <a:lnTo>
                    <a:pt x="261" y="198"/>
                  </a:lnTo>
                  <a:cubicBezTo>
                    <a:pt x="263" y="199"/>
                    <a:pt x="265" y="200"/>
                    <a:pt x="267" y="200"/>
                  </a:cubicBezTo>
                  <a:lnTo>
                    <a:pt x="267" y="200"/>
                  </a:lnTo>
                  <a:cubicBezTo>
                    <a:pt x="262" y="197"/>
                    <a:pt x="260" y="191"/>
                    <a:pt x="251" y="191"/>
                  </a:cubicBezTo>
                  <a:lnTo>
                    <a:pt x="251" y="191"/>
                  </a:lnTo>
                  <a:cubicBezTo>
                    <a:pt x="255" y="194"/>
                    <a:pt x="258" y="196"/>
                    <a:pt x="261" y="198"/>
                  </a:cubicBezTo>
                  <a:lnTo>
                    <a:pt x="261" y="198"/>
                  </a:lnTo>
                  <a:cubicBezTo>
                    <a:pt x="258" y="197"/>
                    <a:pt x="254" y="194"/>
                    <a:pt x="251" y="191"/>
                  </a:cubicBezTo>
                  <a:cubicBezTo>
                    <a:pt x="250" y="190"/>
                    <a:pt x="249" y="189"/>
                    <a:pt x="248" y="188"/>
                  </a:cubicBezTo>
                  <a:lnTo>
                    <a:pt x="248" y="188"/>
                  </a:lnTo>
                  <a:cubicBezTo>
                    <a:pt x="249" y="189"/>
                    <a:pt x="250" y="189"/>
                    <a:pt x="251" y="190"/>
                  </a:cubicBezTo>
                  <a:lnTo>
                    <a:pt x="251" y="190"/>
                  </a:lnTo>
                  <a:cubicBezTo>
                    <a:pt x="251" y="186"/>
                    <a:pt x="249" y="184"/>
                    <a:pt x="248" y="182"/>
                  </a:cubicBezTo>
                  <a:lnTo>
                    <a:pt x="248" y="182"/>
                  </a:lnTo>
                  <a:cubicBezTo>
                    <a:pt x="252" y="185"/>
                    <a:pt x="255" y="191"/>
                    <a:pt x="263" y="191"/>
                  </a:cubicBezTo>
                  <a:lnTo>
                    <a:pt x="239" y="167"/>
                  </a:lnTo>
                  <a:lnTo>
                    <a:pt x="239" y="167"/>
                  </a:lnTo>
                  <a:cubicBezTo>
                    <a:pt x="239" y="175"/>
                    <a:pt x="244" y="177"/>
                    <a:pt x="248" y="182"/>
                  </a:cubicBezTo>
                  <a:lnTo>
                    <a:pt x="248" y="182"/>
                  </a:lnTo>
                  <a:cubicBezTo>
                    <a:pt x="246" y="181"/>
                    <a:pt x="245" y="180"/>
                    <a:pt x="242" y="179"/>
                  </a:cubicBezTo>
                  <a:lnTo>
                    <a:pt x="242" y="179"/>
                  </a:lnTo>
                  <a:cubicBezTo>
                    <a:pt x="244" y="182"/>
                    <a:pt x="246" y="185"/>
                    <a:pt x="248" y="188"/>
                  </a:cubicBezTo>
                  <a:lnTo>
                    <a:pt x="248" y="188"/>
                  </a:lnTo>
                  <a:cubicBezTo>
                    <a:pt x="245" y="185"/>
                    <a:pt x="242" y="182"/>
                    <a:pt x="239" y="179"/>
                  </a:cubicBezTo>
                  <a:cubicBezTo>
                    <a:pt x="240" y="179"/>
                    <a:pt x="241" y="179"/>
                    <a:pt x="242" y="179"/>
                  </a:cubicBezTo>
                  <a:lnTo>
                    <a:pt x="242" y="179"/>
                  </a:lnTo>
                  <a:cubicBezTo>
                    <a:pt x="240" y="174"/>
                    <a:pt x="238" y="168"/>
                    <a:pt x="235" y="161"/>
                  </a:cubicBezTo>
                  <a:lnTo>
                    <a:pt x="235" y="161"/>
                  </a:lnTo>
                  <a:cubicBezTo>
                    <a:pt x="232" y="151"/>
                    <a:pt x="227" y="139"/>
                    <a:pt x="227" y="131"/>
                  </a:cubicBezTo>
                  <a:cubicBezTo>
                    <a:pt x="227" y="107"/>
                    <a:pt x="227" y="72"/>
                    <a:pt x="203" y="48"/>
                  </a:cubicBezTo>
                  <a:cubicBezTo>
                    <a:pt x="191" y="12"/>
                    <a:pt x="167" y="0"/>
                    <a:pt x="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Title 38">
            <a:extLst>
              <a:ext uri="{FF2B5EF4-FFF2-40B4-BE49-F238E27FC236}">
                <a16:creationId xmlns:a16="http://schemas.microsoft.com/office/drawing/2014/main" id="{21AD6088-140C-9529-4432-F3C6CEF4D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395" y="1655613"/>
            <a:ext cx="8642915" cy="1231800"/>
          </a:xfrm>
        </p:spPr>
        <p:txBody>
          <a:bodyPr/>
          <a:lstStyle/>
          <a:p>
            <a:r>
              <a:rPr lang="en-US" sz="9600" dirty="0">
                <a:solidFill>
                  <a:srgbClr val="0070C0"/>
                </a:solidFill>
              </a:rPr>
              <a:t>LISTENING</a:t>
            </a:r>
            <a:endParaRPr lang="en-VN" sz="9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5557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228FB-4715-E785-38E8-7E1DAFCE9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065" y="227205"/>
            <a:ext cx="7591923" cy="1231800"/>
          </a:xfrm>
        </p:spPr>
        <p:txBody>
          <a:bodyPr/>
          <a:lstStyle/>
          <a:p>
            <a:r>
              <a:rPr lang="en-US" dirty="0"/>
              <a:t>1. Which words/ phrases that you think are used to describe the future means of transport?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3EEA1D2-0806-A42B-2435-B319CF604C40}"/>
              </a:ext>
            </a:extLst>
          </p:cNvPr>
          <p:cNvSpPr/>
          <p:nvPr/>
        </p:nvSpPr>
        <p:spPr>
          <a:xfrm>
            <a:off x="1862834" y="2081083"/>
            <a:ext cx="3237801" cy="63201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Baloo 2" panose="020B0604020202020204" charset="0"/>
                <a:cs typeface="Baloo 2" panose="020B0604020202020204" charset="0"/>
              </a:rPr>
              <a:t>A. comfortable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6478C42-4727-0C3C-E50B-411A8790A790}"/>
              </a:ext>
            </a:extLst>
          </p:cNvPr>
          <p:cNvSpPr/>
          <p:nvPr/>
        </p:nvSpPr>
        <p:spPr>
          <a:xfrm>
            <a:off x="1862833" y="2813797"/>
            <a:ext cx="3237801" cy="63201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Baloo 2" panose="020B0604020202020204" charset="0"/>
                <a:cs typeface="Baloo 2" panose="020B0604020202020204" charset="0"/>
              </a:rPr>
              <a:t>B. eco – friendly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98A2115-59BC-A933-17F5-C4C14DA4BE0C}"/>
              </a:ext>
            </a:extLst>
          </p:cNvPr>
          <p:cNvSpPr/>
          <p:nvPr/>
        </p:nvSpPr>
        <p:spPr>
          <a:xfrm>
            <a:off x="1862832" y="3559958"/>
            <a:ext cx="5970499" cy="63201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Baloo 2" panose="020B0604020202020204" charset="0"/>
                <a:cs typeface="Baloo 2" panose="020B0604020202020204" charset="0"/>
              </a:rPr>
              <a:t>C. having an autopilot function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CC2097D-9D5B-7E50-2D70-F1D0641775E2}"/>
              </a:ext>
            </a:extLst>
          </p:cNvPr>
          <p:cNvSpPr/>
          <p:nvPr/>
        </p:nvSpPr>
        <p:spPr>
          <a:xfrm>
            <a:off x="1862834" y="4289763"/>
            <a:ext cx="3966885" cy="63201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Baloo 2" panose="020B0604020202020204" charset="0"/>
                <a:cs typeface="Baloo 2" panose="020B0604020202020204" charset="0"/>
              </a:rPr>
              <a:t>D. running on petrol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0BBA4D-1BF8-A59B-0004-8C43C28725DC}"/>
              </a:ext>
            </a:extLst>
          </p:cNvPr>
          <p:cNvSpPr txBox="1"/>
          <p:nvPr/>
        </p:nvSpPr>
        <p:spPr>
          <a:xfrm>
            <a:off x="974363" y="1979356"/>
            <a:ext cx="754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C00000"/>
                </a:solidFill>
                <a:sym typeface="Wingdings 2" panose="05020102010507070707" pitchFamily="18" charset="2"/>
              </a:rPr>
              <a:t></a:t>
            </a:r>
            <a:endParaRPr lang="en-US" sz="6000" b="1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DF07BC-2434-3D75-FD76-935BBA8A6773}"/>
              </a:ext>
            </a:extLst>
          </p:cNvPr>
          <p:cNvSpPr txBox="1"/>
          <p:nvPr/>
        </p:nvSpPr>
        <p:spPr>
          <a:xfrm>
            <a:off x="990057" y="2713095"/>
            <a:ext cx="754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C00000"/>
                </a:solidFill>
                <a:sym typeface="Wingdings 2" panose="05020102010507070707" pitchFamily="18" charset="2"/>
              </a:rPr>
              <a:t></a:t>
            </a:r>
            <a:endParaRPr lang="en-US" sz="6000" b="1" dirty="0">
              <a:solidFill>
                <a:srgbClr val="C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5361A0-81AB-E25D-DD3B-C030E3AABD3A}"/>
              </a:ext>
            </a:extLst>
          </p:cNvPr>
          <p:cNvSpPr txBox="1"/>
          <p:nvPr/>
        </p:nvSpPr>
        <p:spPr>
          <a:xfrm>
            <a:off x="1005751" y="3446834"/>
            <a:ext cx="754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C00000"/>
                </a:solidFill>
                <a:sym typeface="Wingdings 2" panose="05020102010507070707" pitchFamily="18" charset="2"/>
              </a:rPr>
              <a:t></a:t>
            </a:r>
            <a:endParaRPr lang="en-US" sz="6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76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5A22B-A600-541D-F47F-04526BEDB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649" y="324477"/>
            <a:ext cx="7616717" cy="1231800"/>
          </a:xfrm>
        </p:spPr>
        <p:txBody>
          <a:bodyPr/>
          <a:lstStyle/>
          <a:p>
            <a:pPr algn="l"/>
            <a:r>
              <a:rPr lang="en-US" dirty="0"/>
              <a:t>1. How many means of transport are they talking about? </a:t>
            </a:r>
          </a:p>
        </p:txBody>
      </p:sp>
      <p:pic>
        <p:nvPicPr>
          <p:cNvPr id="1026" name="Picture 2" descr="Thầy Giáo, Giáo Viên, Học Tập, Lớp Học, Giáo Dục, Tải hình PNG 191 -  Free.Vector6.com">
            <a:extLst>
              <a:ext uri="{FF2B5EF4-FFF2-40B4-BE49-F238E27FC236}">
                <a16:creationId xmlns:a16="http://schemas.microsoft.com/office/drawing/2014/main" id="{079664FD-9E28-6D39-D01C-1B6016622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981" y="1078892"/>
            <a:ext cx="4507285" cy="402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7ADAD21-9919-24C3-DCA1-D507D27695B1}"/>
              </a:ext>
            </a:extLst>
          </p:cNvPr>
          <p:cNvSpPr/>
          <p:nvPr/>
        </p:nvSpPr>
        <p:spPr>
          <a:xfrm>
            <a:off x="243936" y="1478923"/>
            <a:ext cx="2593398" cy="63201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Baloo 2" panose="020B0604020202020204" charset="0"/>
                <a:cs typeface="Baloo 2" panose="020B0604020202020204" charset="0"/>
              </a:rPr>
              <a:t>A.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7B426F-6F3C-AA51-6881-256A194B4F37}"/>
              </a:ext>
            </a:extLst>
          </p:cNvPr>
          <p:cNvSpPr/>
          <p:nvPr/>
        </p:nvSpPr>
        <p:spPr>
          <a:xfrm>
            <a:off x="243935" y="2211637"/>
            <a:ext cx="2593398" cy="63201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Baloo 2" panose="020B0604020202020204" charset="0"/>
                <a:cs typeface="Baloo 2" panose="020B0604020202020204" charset="0"/>
              </a:rPr>
              <a:t>B. 3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B31712B-C556-0669-6638-EC4CD8E0CBB3}"/>
              </a:ext>
            </a:extLst>
          </p:cNvPr>
          <p:cNvSpPr/>
          <p:nvPr/>
        </p:nvSpPr>
        <p:spPr>
          <a:xfrm>
            <a:off x="243934" y="2935988"/>
            <a:ext cx="2593398" cy="63201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Baloo 2" panose="020B0604020202020204" charset="0"/>
                <a:cs typeface="Baloo 2" panose="020B0604020202020204" charset="0"/>
              </a:rPr>
              <a:t>C. 4</a:t>
            </a:r>
          </a:p>
        </p:txBody>
      </p:sp>
      <p:pic>
        <p:nvPicPr>
          <p:cNvPr id="7" name="U11 - L6 - 080">
            <a:hlinkClick r:id="" action="ppaction://media"/>
            <a:extLst>
              <a:ext uri="{FF2B5EF4-FFF2-40B4-BE49-F238E27FC236}">
                <a16:creationId xmlns:a16="http://schemas.microsoft.com/office/drawing/2014/main" id="{F970D19F-E236-C9B1-9C2F-5E8F9466C7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39136" y="253839"/>
            <a:ext cx="609600" cy="6096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CBDEACC-500B-DE9F-EE53-B2CBA5DA8E4A}"/>
              </a:ext>
            </a:extLst>
          </p:cNvPr>
          <p:cNvSpPr/>
          <p:nvPr/>
        </p:nvSpPr>
        <p:spPr>
          <a:xfrm>
            <a:off x="4421981" y="4714875"/>
            <a:ext cx="1364456" cy="39052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Baloo 2" panose="020B0604020202020204" charset="0"/>
                <a:cs typeface="Baloo 2" panose="020B0604020202020204" charset="0"/>
              </a:rPr>
              <a:t>Mr. Ha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35081A-41AE-5350-CC0B-DE1B7D7BC461}"/>
              </a:ext>
            </a:extLst>
          </p:cNvPr>
          <p:cNvSpPr txBox="1"/>
          <p:nvPr/>
        </p:nvSpPr>
        <p:spPr>
          <a:xfrm>
            <a:off x="1188595" y="3580884"/>
            <a:ext cx="35208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C00000"/>
                </a:solidFill>
                <a:effectLst/>
                <a:latin typeface="Baloo 2" panose="020B0604020202020204" charset="0"/>
                <a:cs typeface="Baloo 2" panose="020B0604020202020204" charset="0"/>
              </a:rPr>
              <a:t>Bullet trains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i="0" dirty="0" err="1">
                <a:solidFill>
                  <a:srgbClr val="C00000"/>
                </a:solidFill>
                <a:effectLst/>
                <a:latin typeface="Baloo 2" panose="020B0604020202020204" charset="0"/>
                <a:cs typeface="Baloo 2" panose="020B0604020202020204" charset="0"/>
              </a:rPr>
              <a:t>SkyTrans</a:t>
            </a:r>
            <a:endParaRPr lang="en-US" sz="2400" dirty="0">
              <a:solidFill>
                <a:srgbClr val="C00000"/>
              </a:solidFill>
              <a:latin typeface="Baloo 2" panose="020B0604020202020204" charset="0"/>
              <a:cs typeface="Baloo 2" panose="020B06040202020202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  <a:latin typeface="Baloo 2" panose="020B0604020202020204" charset="0"/>
                <a:cs typeface="Baloo 2" panose="020B0604020202020204" charset="0"/>
              </a:rPr>
              <a:t>Bamboo-copters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C00000"/>
                </a:solidFill>
                <a:effectLst/>
                <a:latin typeface="Baloo 2" panose="020B0604020202020204" charset="0"/>
                <a:cs typeface="Baloo 2" panose="020B0604020202020204" charset="0"/>
              </a:rPr>
              <a:t>Solar-powered ships</a:t>
            </a:r>
            <a:endParaRPr lang="en-US" sz="2400" dirty="0">
              <a:solidFill>
                <a:srgbClr val="C00000"/>
              </a:solidFill>
              <a:latin typeface="Baloo 2" panose="020B0604020202020204" charset="0"/>
              <a:cs typeface="Baloo 2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099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75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5" grpId="1" animBg="1"/>
      <p:bldP spid="5" grpId="2" animBg="1"/>
      <p:bldP spid="8" grpId="0" animBg="1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A66F93C2-4C9A-D481-2726-E2E6BDBEBD1C}"/>
              </a:ext>
            </a:extLst>
          </p:cNvPr>
          <p:cNvSpPr txBox="1"/>
          <p:nvPr/>
        </p:nvSpPr>
        <p:spPr>
          <a:xfrm>
            <a:off x="123097" y="1099174"/>
            <a:ext cx="8897806" cy="3902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lnSpc>
                <a:spcPct val="150000"/>
              </a:lnSpc>
            </a:pPr>
            <a:r>
              <a:rPr lang="en-US" sz="2800" b="0" i="0" dirty="0">
                <a:solidFill>
                  <a:srgbClr val="000000"/>
                </a:solidFill>
                <a:effectLst/>
                <a:latin typeface="Abadi" panose="020B0604020104020204" pitchFamily="34" charset="0"/>
                <a:cs typeface="Times New Roman" panose="02020603050405020304" pitchFamily="18" charset="0"/>
              </a:rPr>
              <a:t>1. Bullet trains will be faster, safer, and riders can avoid traffic _______.</a:t>
            </a:r>
          </a:p>
          <a:p>
            <a:pPr algn="l" rtl="0">
              <a:lnSpc>
                <a:spcPct val="150000"/>
              </a:lnSpc>
            </a:pPr>
            <a:r>
              <a:rPr lang="en-US" sz="2800" b="0" i="0" dirty="0">
                <a:solidFill>
                  <a:srgbClr val="000000"/>
                </a:solidFill>
                <a:effectLst/>
                <a:latin typeface="Abadi" panose="020B060402010402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badi" panose="020B0604020104020204" pitchFamily="34" charset="0"/>
                <a:cs typeface="Times New Roman" panose="02020603050405020304" pitchFamily="18" charset="0"/>
              </a:rPr>
              <a:t>SkyTrans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badi" panose="020B0604020104020204" pitchFamily="34" charset="0"/>
                <a:cs typeface="Times New Roman" panose="02020603050405020304" pitchFamily="18" charset="0"/>
              </a:rPr>
              <a:t> will use less space and run on __________.</a:t>
            </a:r>
          </a:p>
          <a:p>
            <a:pPr algn="l" rtl="0">
              <a:lnSpc>
                <a:spcPct val="150000"/>
              </a:lnSpc>
            </a:pPr>
            <a:r>
              <a:rPr lang="en-US" sz="2800" b="0" i="0" dirty="0">
                <a:solidFill>
                  <a:srgbClr val="000000"/>
                </a:solidFill>
                <a:effectLst/>
                <a:latin typeface="Abadi" panose="020B0604020104020204" pitchFamily="34" charset="0"/>
                <a:cs typeface="Times New Roman" panose="02020603050405020304" pitchFamily="18" charset="0"/>
              </a:rPr>
              <a:t>3.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badi" panose="020B0604020104020204" pitchFamily="34" charset="0"/>
                <a:cs typeface="Times New Roman" panose="02020603050405020304" pitchFamily="18" charset="0"/>
              </a:rPr>
              <a:t>SkyTrans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badi" panose="020B0604020104020204" pitchFamily="34" charset="0"/>
                <a:cs typeface="Times New Roman" panose="02020603050405020304" pitchFamily="18" charset="0"/>
              </a:rPr>
              <a:t> may be too _______for students.</a:t>
            </a:r>
          </a:p>
          <a:p>
            <a:pPr algn="l" rtl="0">
              <a:lnSpc>
                <a:spcPct val="150000"/>
              </a:lnSpc>
            </a:pPr>
            <a:r>
              <a:rPr lang="en-US" sz="2800" b="0" i="0" dirty="0">
                <a:solidFill>
                  <a:srgbClr val="000000"/>
                </a:solidFill>
                <a:effectLst/>
                <a:latin typeface="Abadi" panose="020B0604020104020204" pitchFamily="34" charset="0"/>
                <a:cs typeface="Times New Roman" panose="02020603050405020304" pitchFamily="18" charset="0"/>
              </a:rPr>
              <a:t>4. ______will be cheaper and easier to use.</a:t>
            </a:r>
          </a:p>
          <a:p>
            <a:pPr algn="l" rtl="0">
              <a:lnSpc>
                <a:spcPct val="150000"/>
              </a:lnSpc>
            </a:pPr>
            <a:r>
              <a:rPr lang="en-US" sz="2800" b="0" i="0" dirty="0">
                <a:solidFill>
                  <a:srgbClr val="000000"/>
                </a:solidFill>
                <a:effectLst/>
                <a:latin typeface="Abadi" panose="020B0604020104020204" pitchFamily="34" charset="0"/>
                <a:cs typeface="Times New Roman" panose="02020603050405020304" pitchFamily="18" charset="0"/>
              </a:rPr>
              <a:t>5. Solar-powered ships will be _______and comfortable.</a:t>
            </a:r>
          </a:p>
        </p:txBody>
      </p:sp>
      <p:sp>
        <p:nvSpPr>
          <p:cNvPr id="39" name="Title 38">
            <a:extLst>
              <a:ext uri="{FF2B5EF4-FFF2-40B4-BE49-F238E27FC236}">
                <a16:creationId xmlns:a16="http://schemas.microsoft.com/office/drawing/2014/main" id="{E9A4B0E4-BDD1-5F62-2AC6-ED371B23F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77" y="362937"/>
            <a:ext cx="7873970" cy="943405"/>
          </a:xfrm>
        </p:spPr>
        <p:txBody>
          <a:bodyPr/>
          <a:lstStyle/>
          <a:p>
            <a:pPr algn="l"/>
            <a:r>
              <a:rPr lang="en-US" sz="2800" dirty="0">
                <a:solidFill>
                  <a:schemeClr val="accent3"/>
                </a:solidFill>
              </a:rPr>
              <a:t>2. Listen to the talk again and complete each sentence with ONE word. </a:t>
            </a:r>
            <a:endParaRPr lang="en-VN" sz="2800" dirty="0">
              <a:solidFill>
                <a:schemeClr val="accent3"/>
              </a:solidFill>
            </a:endParaRPr>
          </a:p>
        </p:txBody>
      </p:sp>
      <p:sp>
        <p:nvSpPr>
          <p:cNvPr id="10" name="Title 38">
            <a:extLst>
              <a:ext uri="{FF2B5EF4-FFF2-40B4-BE49-F238E27FC236}">
                <a16:creationId xmlns:a16="http://schemas.microsoft.com/office/drawing/2014/main" id="{43CF8666-EFC7-48C3-5482-B3D286FF4EED}"/>
              </a:ext>
            </a:extLst>
          </p:cNvPr>
          <p:cNvSpPr txBox="1">
            <a:spLocks/>
          </p:cNvSpPr>
          <p:nvPr/>
        </p:nvSpPr>
        <p:spPr>
          <a:xfrm>
            <a:off x="350202" y="-1401497"/>
            <a:ext cx="7873970" cy="943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Font typeface="Baloo 2"/>
              <a:buNone/>
              <a:defRPr sz="3600" b="1" i="0" u="none" strike="noStrike" cap="none">
                <a:solidFill>
                  <a:srgbClr val="FF6308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dirty="0">
                <a:solidFill>
                  <a:srgbClr val="7030A0"/>
                </a:solidFill>
              </a:rPr>
              <a:t>Listen and check your answer. </a:t>
            </a:r>
            <a:endParaRPr lang="en-VN" sz="2800" dirty="0">
              <a:solidFill>
                <a:srgbClr val="7030A0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15986C4-BB02-DF51-A7D2-989B5C3ED84C}"/>
              </a:ext>
            </a:extLst>
          </p:cNvPr>
          <p:cNvCxnSpPr>
            <a:cxnSpLocks/>
          </p:cNvCxnSpPr>
          <p:nvPr/>
        </p:nvCxnSpPr>
        <p:spPr>
          <a:xfrm>
            <a:off x="614597" y="1665780"/>
            <a:ext cx="1785703" cy="0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13972E1-D81B-7077-E2B5-AE29850E091E}"/>
              </a:ext>
            </a:extLst>
          </p:cNvPr>
          <p:cNvCxnSpPr>
            <a:cxnSpLocks/>
          </p:cNvCxnSpPr>
          <p:nvPr/>
        </p:nvCxnSpPr>
        <p:spPr>
          <a:xfrm>
            <a:off x="7279481" y="1665780"/>
            <a:ext cx="1458566" cy="0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9846D2C-D321-043B-390B-F15B6ED3AB82}"/>
              </a:ext>
            </a:extLst>
          </p:cNvPr>
          <p:cNvCxnSpPr>
            <a:cxnSpLocks/>
          </p:cNvCxnSpPr>
          <p:nvPr/>
        </p:nvCxnSpPr>
        <p:spPr>
          <a:xfrm>
            <a:off x="3311789" y="2957513"/>
            <a:ext cx="3346186" cy="0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B958DE7-F4F3-BA8F-91CF-3955B031F0CB}"/>
              </a:ext>
            </a:extLst>
          </p:cNvPr>
          <p:cNvCxnSpPr>
            <a:cxnSpLocks/>
          </p:cNvCxnSpPr>
          <p:nvPr/>
        </p:nvCxnSpPr>
        <p:spPr>
          <a:xfrm>
            <a:off x="614597" y="3573426"/>
            <a:ext cx="3193022" cy="0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04697B-5546-937A-5813-16736C8AEFE7}"/>
              </a:ext>
            </a:extLst>
          </p:cNvPr>
          <p:cNvCxnSpPr>
            <a:cxnSpLocks/>
          </p:cNvCxnSpPr>
          <p:nvPr/>
        </p:nvCxnSpPr>
        <p:spPr>
          <a:xfrm>
            <a:off x="5204422" y="3573426"/>
            <a:ext cx="1710728" cy="0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3CB430B-2B14-820D-56A1-C8FE69AA3F1D}"/>
              </a:ext>
            </a:extLst>
          </p:cNvPr>
          <p:cNvCxnSpPr>
            <a:cxnSpLocks/>
          </p:cNvCxnSpPr>
          <p:nvPr/>
        </p:nvCxnSpPr>
        <p:spPr>
          <a:xfrm>
            <a:off x="2831307" y="4262136"/>
            <a:ext cx="3912393" cy="0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7" name="U11 - L6 - 081">
            <a:hlinkClick r:id="" action="ppaction://media"/>
            <a:extLst>
              <a:ext uri="{FF2B5EF4-FFF2-40B4-BE49-F238E27FC236}">
                <a16:creationId xmlns:a16="http://schemas.microsoft.com/office/drawing/2014/main" id="{BB0CEEE2-354C-CC23-26A1-F1710330BFD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298" end="0.811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19803" y="-35247"/>
            <a:ext cx="609600" cy="60960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379D3AE-4986-5FFE-89BA-F288C080E92C}"/>
              </a:ext>
            </a:extLst>
          </p:cNvPr>
          <p:cNvCxnSpPr>
            <a:cxnSpLocks/>
          </p:cNvCxnSpPr>
          <p:nvPr/>
        </p:nvCxnSpPr>
        <p:spPr>
          <a:xfrm>
            <a:off x="614597" y="4864291"/>
            <a:ext cx="3707372" cy="0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92AA788-DF8F-AB01-7199-221B8ED90958}"/>
              </a:ext>
            </a:extLst>
          </p:cNvPr>
          <p:cNvCxnSpPr>
            <a:cxnSpLocks/>
          </p:cNvCxnSpPr>
          <p:nvPr/>
        </p:nvCxnSpPr>
        <p:spPr>
          <a:xfrm>
            <a:off x="6829425" y="4864291"/>
            <a:ext cx="1784746" cy="0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658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679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51 Rectángulo redondeado">
            <a:extLst>
              <a:ext uri="{FF2B5EF4-FFF2-40B4-BE49-F238E27FC236}">
                <a16:creationId xmlns:a16="http://schemas.microsoft.com/office/drawing/2014/main" id="{FDFA54E9-2551-43DF-BD8E-573566AD7B8E}"/>
              </a:ext>
            </a:extLst>
          </p:cNvPr>
          <p:cNvSpPr/>
          <p:nvPr/>
        </p:nvSpPr>
        <p:spPr>
          <a:xfrm>
            <a:off x="2808824" y="4377764"/>
            <a:ext cx="14581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0" name="50 Rectángulo redondeado">
            <a:extLst>
              <a:ext uri="{FF2B5EF4-FFF2-40B4-BE49-F238E27FC236}">
                <a16:creationId xmlns:a16="http://schemas.microsoft.com/office/drawing/2014/main" id="{CE0FAC0F-6AD7-4348-AFF2-728928B36580}"/>
              </a:ext>
            </a:extLst>
          </p:cNvPr>
          <p:cNvSpPr/>
          <p:nvPr/>
        </p:nvSpPr>
        <p:spPr>
          <a:xfrm>
            <a:off x="1350662" y="4377764"/>
            <a:ext cx="14581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1" name="52 Rectángulo redondeado">
            <a:extLst>
              <a:ext uri="{FF2B5EF4-FFF2-40B4-BE49-F238E27FC236}">
                <a16:creationId xmlns:a16="http://schemas.microsoft.com/office/drawing/2014/main" id="{22CFA588-EAEE-4C2D-86A8-67AA14CC15F2}"/>
              </a:ext>
            </a:extLst>
          </p:cNvPr>
          <p:cNvSpPr/>
          <p:nvPr/>
        </p:nvSpPr>
        <p:spPr>
          <a:xfrm>
            <a:off x="4266986" y="4377764"/>
            <a:ext cx="14581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2" name="53 Rectángulo redondeado">
            <a:extLst>
              <a:ext uri="{FF2B5EF4-FFF2-40B4-BE49-F238E27FC236}">
                <a16:creationId xmlns:a16="http://schemas.microsoft.com/office/drawing/2014/main" id="{493636E0-B2FD-4126-A0C6-4308EA940891}"/>
              </a:ext>
            </a:extLst>
          </p:cNvPr>
          <p:cNvSpPr/>
          <p:nvPr/>
        </p:nvSpPr>
        <p:spPr>
          <a:xfrm>
            <a:off x="7139565" y="4377764"/>
            <a:ext cx="1967364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3" name="54 Rectángulo redondeado">
            <a:extLst>
              <a:ext uri="{FF2B5EF4-FFF2-40B4-BE49-F238E27FC236}">
                <a16:creationId xmlns:a16="http://schemas.microsoft.com/office/drawing/2014/main" id="{C2F29484-CAA9-4AF0-A18E-C3E4DA8C4439}"/>
              </a:ext>
            </a:extLst>
          </p:cNvPr>
          <p:cNvSpPr/>
          <p:nvPr/>
        </p:nvSpPr>
        <p:spPr>
          <a:xfrm>
            <a:off x="71037" y="4377764"/>
            <a:ext cx="1271219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4" name="45 Rectángulo redondeado">
            <a:extLst>
              <a:ext uri="{FF2B5EF4-FFF2-40B4-BE49-F238E27FC236}">
                <a16:creationId xmlns:a16="http://schemas.microsoft.com/office/drawing/2014/main" id="{1C25B6C0-2FB0-48A3-A9BC-85E2ED190E1F}"/>
              </a:ext>
            </a:extLst>
          </p:cNvPr>
          <p:cNvSpPr/>
          <p:nvPr/>
        </p:nvSpPr>
        <p:spPr>
          <a:xfrm>
            <a:off x="71037" y="3675686"/>
            <a:ext cx="1919290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5" name="46 Rectángulo redondeado">
            <a:extLst>
              <a:ext uri="{FF2B5EF4-FFF2-40B4-BE49-F238E27FC236}">
                <a16:creationId xmlns:a16="http://schemas.microsoft.com/office/drawing/2014/main" id="{78701406-B49F-4AD0-83A7-6A91D9224C8F}"/>
              </a:ext>
            </a:extLst>
          </p:cNvPr>
          <p:cNvSpPr/>
          <p:nvPr/>
        </p:nvSpPr>
        <p:spPr>
          <a:xfrm>
            <a:off x="1998734" y="3675686"/>
            <a:ext cx="14581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6" name="47 Rectángulo redondeado">
            <a:extLst>
              <a:ext uri="{FF2B5EF4-FFF2-40B4-BE49-F238E27FC236}">
                <a16:creationId xmlns:a16="http://schemas.microsoft.com/office/drawing/2014/main" id="{4558458D-6720-4409-883C-A4DD09923E81}"/>
              </a:ext>
            </a:extLst>
          </p:cNvPr>
          <p:cNvSpPr/>
          <p:nvPr/>
        </p:nvSpPr>
        <p:spPr>
          <a:xfrm>
            <a:off x="3456896" y="3675686"/>
            <a:ext cx="14581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7" name="48 Rectángulo redondeado">
            <a:extLst>
              <a:ext uri="{FF2B5EF4-FFF2-40B4-BE49-F238E27FC236}">
                <a16:creationId xmlns:a16="http://schemas.microsoft.com/office/drawing/2014/main" id="{48A959C1-0035-4FCF-973D-79E53CDB53B5}"/>
              </a:ext>
            </a:extLst>
          </p:cNvPr>
          <p:cNvSpPr/>
          <p:nvPr/>
        </p:nvSpPr>
        <p:spPr>
          <a:xfrm>
            <a:off x="4915058" y="3675686"/>
            <a:ext cx="14581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8" name="49 Rectángulo redondeado">
            <a:extLst>
              <a:ext uri="{FF2B5EF4-FFF2-40B4-BE49-F238E27FC236}">
                <a16:creationId xmlns:a16="http://schemas.microsoft.com/office/drawing/2014/main" id="{EBDA11F2-3476-4725-91A7-AA4763B1837E}"/>
              </a:ext>
            </a:extLst>
          </p:cNvPr>
          <p:cNvSpPr/>
          <p:nvPr/>
        </p:nvSpPr>
        <p:spPr>
          <a:xfrm>
            <a:off x="7734393" y="3675686"/>
            <a:ext cx="1372536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9" name="40 Rectángulo redondeado">
            <a:extLst>
              <a:ext uri="{FF2B5EF4-FFF2-40B4-BE49-F238E27FC236}">
                <a16:creationId xmlns:a16="http://schemas.microsoft.com/office/drawing/2014/main" id="{FE4B2BD2-A259-4B31-9A76-AC206C715EB8}"/>
              </a:ext>
            </a:extLst>
          </p:cNvPr>
          <p:cNvSpPr/>
          <p:nvPr/>
        </p:nvSpPr>
        <p:spPr>
          <a:xfrm>
            <a:off x="1357885" y="2971132"/>
            <a:ext cx="14581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0" name="41 Rectángulo redondeado">
            <a:extLst>
              <a:ext uri="{FF2B5EF4-FFF2-40B4-BE49-F238E27FC236}">
                <a16:creationId xmlns:a16="http://schemas.microsoft.com/office/drawing/2014/main" id="{C436B2C5-A8AA-4D8C-BCD6-EE0B6ED3C5D9}"/>
              </a:ext>
            </a:extLst>
          </p:cNvPr>
          <p:cNvSpPr/>
          <p:nvPr/>
        </p:nvSpPr>
        <p:spPr>
          <a:xfrm>
            <a:off x="2816047" y="2971132"/>
            <a:ext cx="14581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1" name="42 Rectángulo redondeado">
            <a:extLst>
              <a:ext uri="{FF2B5EF4-FFF2-40B4-BE49-F238E27FC236}">
                <a16:creationId xmlns:a16="http://schemas.microsoft.com/office/drawing/2014/main" id="{F2E65E67-2941-46C8-9E8F-42C412A55CE2}"/>
              </a:ext>
            </a:extLst>
          </p:cNvPr>
          <p:cNvSpPr/>
          <p:nvPr/>
        </p:nvSpPr>
        <p:spPr>
          <a:xfrm>
            <a:off x="4268634" y="2971132"/>
            <a:ext cx="14581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2" name="43 Rectángulo redondeado">
            <a:extLst>
              <a:ext uri="{FF2B5EF4-FFF2-40B4-BE49-F238E27FC236}">
                <a16:creationId xmlns:a16="http://schemas.microsoft.com/office/drawing/2014/main" id="{24796D69-10F1-4F8E-A5B6-3A88AB78DF51}"/>
              </a:ext>
            </a:extLst>
          </p:cNvPr>
          <p:cNvSpPr/>
          <p:nvPr/>
        </p:nvSpPr>
        <p:spPr>
          <a:xfrm>
            <a:off x="7146788" y="2971132"/>
            <a:ext cx="1967364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3" name="44 Rectángulo redondeado">
            <a:extLst>
              <a:ext uri="{FF2B5EF4-FFF2-40B4-BE49-F238E27FC236}">
                <a16:creationId xmlns:a16="http://schemas.microsoft.com/office/drawing/2014/main" id="{E1A289AE-CBC6-4A38-8F2C-DBCD6A6F1BB5}"/>
              </a:ext>
            </a:extLst>
          </p:cNvPr>
          <p:cNvSpPr/>
          <p:nvPr/>
        </p:nvSpPr>
        <p:spPr>
          <a:xfrm>
            <a:off x="78261" y="2971132"/>
            <a:ext cx="1271219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4" name="35 Rectángulo redondeado">
            <a:extLst>
              <a:ext uri="{FF2B5EF4-FFF2-40B4-BE49-F238E27FC236}">
                <a16:creationId xmlns:a16="http://schemas.microsoft.com/office/drawing/2014/main" id="{314D8977-A418-4C7D-B567-961601835973}"/>
              </a:ext>
            </a:extLst>
          </p:cNvPr>
          <p:cNvSpPr/>
          <p:nvPr/>
        </p:nvSpPr>
        <p:spPr>
          <a:xfrm>
            <a:off x="78261" y="2269054"/>
            <a:ext cx="1919290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5" name="36 Rectángulo redondeado">
            <a:extLst>
              <a:ext uri="{FF2B5EF4-FFF2-40B4-BE49-F238E27FC236}">
                <a16:creationId xmlns:a16="http://schemas.microsoft.com/office/drawing/2014/main" id="{B950D75B-FBE2-4FE9-B2C9-95253ECFC343}"/>
              </a:ext>
            </a:extLst>
          </p:cNvPr>
          <p:cNvSpPr/>
          <p:nvPr/>
        </p:nvSpPr>
        <p:spPr>
          <a:xfrm>
            <a:off x="2005957" y="2269054"/>
            <a:ext cx="14581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6" name="37 Rectángulo redondeado">
            <a:extLst>
              <a:ext uri="{FF2B5EF4-FFF2-40B4-BE49-F238E27FC236}">
                <a16:creationId xmlns:a16="http://schemas.microsoft.com/office/drawing/2014/main" id="{EB0348F3-85C4-4357-AA09-FBA7C07AB037}"/>
              </a:ext>
            </a:extLst>
          </p:cNvPr>
          <p:cNvSpPr/>
          <p:nvPr/>
        </p:nvSpPr>
        <p:spPr>
          <a:xfrm>
            <a:off x="3464119" y="2269054"/>
            <a:ext cx="14581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7" name="38 Rectángulo redondeado">
            <a:extLst>
              <a:ext uri="{FF2B5EF4-FFF2-40B4-BE49-F238E27FC236}">
                <a16:creationId xmlns:a16="http://schemas.microsoft.com/office/drawing/2014/main" id="{481E51E7-2323-41D8-845F-766AA2E27527}"/>
              </a:ext>
            </a:extLst>
          </p:cNvPr>
          <p:cNvSpPr/>
          <p:nvPr/>
        </p:nvSpPr>
        <p:spPr>
          <a:xfrm>
            <a:off x="4922281" y="2269054"/>
            <a:ext cx="14581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8" name="39 Rectángulo redondeado">
            <a:extLst>
              <a:ext uri="{FF2B5EF4-FFF2-40B4-BE49-F238E27FC236}">
                <a16:creationId xmlns:a16="http://schemas.microsoft.com/office/drawing/2014/main" id="{682C8442-C64A-44B2-B071-69F3BD64EEE4}"/>
              </a:ext>
            </a:extLst>
          </p:cNvPr>
          <p:cNvSpPr/>
          <p:nvPr/>
        </p:nvSpPr>
        <p:spPr>
          <a:xfrm>
            <a:off x="7746633" y="2269054"/>
            <a:ext cx="1360298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9" name="10 Rectángulo redondeado">
            <a:extLst>
              <a:ext uri="{FF2B5EF4-FFF2-40B4-BE49-F238E27FC236}">
                <a16:creationId xmlns:a16="http://schemas.microsoft.com/office/drawing/2014/main" id="{5BE8BA17-D18C-4BC8-A2D1-980CA455E218}"/>
              </a:ext>
            </a:extLst>
          </p:cNvPr>
          <p:cNvSpPr/>
          <p:nvPr/>
        </p:nvSpPr>
        <p:spPr>
          <a:xfrm>
            <a:off x="1342255" y="1566976"/>
            <a:ext cx="14581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0" name="11 Rectángulo redondeado">
            <a:extLst>
              <a:ext uri="{FF2B5EF4-FFF2-40B4-BE49-F238E27FC236}">
                <a16:creationId xmlns:a16="http://schemas.microsoft.com/office/drawing/2014/main" id="{BC79B23F-A3DD-4516-9FB0-A5A1D6764A91}"/>
              </a:ext>
            </a:extLst>
          </p:cNvPr>
          <p:cNvSpPr/>
          <p:nvPr/>
        </p:nvSpPr>
        <p:spPr>
          <a:xfrm>
            <a:off x="2800417" y="1566976"/>
            <a:ext cx="14581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1" name="12 Rectángulo redondeado">
            <a:extLst>
              <a:ext uri="{FF2B5EF4-FFF2-40B4-BE49-F238E27FC236}">
                <a16:creationId xmlns:a16="http://schemas.microsoft.com/office/drawing/2014/main" id="{7BE88380-1FAD-472A-9C76-729B2953B058}"/>
              </a:ext>
            </a:extLst>
          </p:cNvPr>
          <p:cNvSpPr/>
          <p:nvPr/>
        </p:nvSpPr>
        <p:spPr>
          <a:xfrm>
            <a:off x="4258579" y="1566976"/>
            <a:ext cx="14581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2" name="13 Rectángulo redondeado">
            <a:extLst>
              <a:ext uri="{FF2B5EF4-FFF2-40B4-BE49-F238E27FC236}">
                <a16:creationId xmlns:a16="http://schemas.microsoft.com/office/drawing/2014/main" id="{665E6E2D-08F9-455F-A388-A90C935693EA}"/>
              </a:ext>
            </a:extLst>
          </p:cNvPr>
          <p:cNvSpPr/>
          <p:nvPr/>
        </p:nvSpPr>
        <p:spPr>
          <a:xfrm>
            <a:off x="7131158" y="1566976"/>
            <a:ext cx="1967364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3" name="14 Rectángulo redondeado">
            <a:extLst>
              <a:ext uri="{FF2B5EF4-FFF2-40B4-BE49-F238E27FC236}">
                <a16:creationId xmlns:a16="http://schemas.microsoft.com/office/drawing/2014/main" id="{4418F1D4-BF1C-44CC-A9A1-E15BA4922C39}"/>
              </a:ext>
            </a:extLst>
          </p:cNvPr>
          <p:cNvSpPr/>
          <p:nvPr/>
        </p:nvSpPr>
        <p:spPr>
          <a:xfrm>
            <a:off x="62631" y="1566976"/>
            <a:ext cx="1271219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4" name="4 Rectángulo redondeado">
            <a:extLst>
              <a:ext uri="{FF2B5EF4-FFF2-40B4-BE49-F238E27FC236}">
                <a16:creationId xmlns:a16="http://schemas.microsoft.com/office/drawing/2014/main" id="{33F0EBA2-B90F-4186-A0A1-9C5B65C8C542}"/>
              </a:ext>
            </a:extLst>
          </p:cNvPr>
          <p:cNvSpPr/>
          <p:nvPr/>
        </p:nvSpPr>
        <p:spPr>
          <a:xfrm>
            <a:off x="62631" y="864898"/>
            <a:ext cx="1919290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5" name="6 Rectángulo redondeado">
            <a:extLst>
              <a:ext uri="{FF2B5EF4-FFF2-40B4-BE49-F238E27FC236}">
                <a16:creationId xmlns:a16="http://schemas.microsoft.com/office/drawing/2014/main" id="{469F52A4-C9FC-489C-B742-5C0C74C59BAE}"/>
              </a:ext>
            </a:extLst>
          </p:cNvPr>
          <p:cNvSpPr/>
          <p:nvPr/>
        </p:nvSpPr>
        <p:spPr>
          <a:xfrm>
            <a:off x="1990327" y="864898"/>
            <a:ext cx="14581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6" name="7 Rectángulo redondeado">
            <a:extLst>
              <a:ext uri="{FF2B5EF4-FFF2-40B4-BE49-F238E27FC236}">
                <a16:creationId xmlns:a16="http://schemas.microsoft.com/office/drawing/2014/main" id="{D4959077-96E6-4B94-A161-23DD184BF2BE}"/>
              </a:ext>
            </a:extLst>
          </p:cNvPr>
          <p:cNvSpPr/>
          <p:nvPr/>
        </p:nvSpPr>
        <p:spPr>
          <a:xfrm>
            <a:off x="3448489" y="864898"/>
            <a:ext cx="14581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7" name="8 Rectángulo redondeado">
            <a:extLst>
              <a:ext uri="{FF2B5EF4-FFF2-40B4-BE49-F238E27FC236}">
                <a16:creationId xmlns:a16="http://schemas.microsoft.com/office/drawing/2014/main" id="{B1E63911-FC99-4185-837C-C242CADEBFF3}"/>
              </a:ext>
            </a:extLst>
          </p:cNvPr>
          <p:cNvSpPr/>
          <p:nvPr/>
        </p:nvSpPr>
        <p:spPr>
          <a:xfrm>
            <a:off x="4906651" y="864898"/>
            <a:ext cx="14581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8" name="9 Rectángulo redondeado">
            <a:extLst>
              <a:ext uri="{FF2B5EF4-FFF2-40B4-BE49-F238E27FC236}">
                <a16:creationId xmlns:a16="http://schemas.microsoft.com/office/drawing/2014/main" id="{19A3F591-49CA-4E48-87A4-295BFC0ABA67}"/>
              </a:ext>
            </a:extLst>
          </p:cNvPr>
          <p:cNvSpPr/>
          <p:nvPr/>
        </p:nvSpPr>
        <p:spPr>
          <a:xfrm>
            <a:off x="7725986" y="864898"/>
            <a:ext cx="1372536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9" name="1023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8A51DEB-25B5-4DFA-8AC6-F496DC4BDAB3}"/>
              </a:ext>
            </a:extLst>
          </p:cNvPr>
          <p:cNvSpPr/>
          <p:nvPr/>
        </p:nvSpPr>
        <p:spPr>
          <a:xfrm>
            <a:off x="7803267" y="132661"/>
            <a:ext cx="972108" cy="649161"/>
          </a:xfrm>
          <a:prstGeom prst="rightArrow">
            <a:avLst>
              <a:gd name="adj1" fmla="val 63721"/>
              <a:gd name="adj2" fmla="val 50000"/>
            </a:avLst>
          </a:prstGeom>
          <a:solidFill>
            <a:srgbClr val="5AC379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685835">
              <a:defRPr/>
            </a:pPr>
            <a:r>
              <a:rPr lang="es-ES_tradnl" sz="1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START</a:t>
            </a:r>
            <a:endParaRPr lang="es-ES" sz="15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cxnSp>
        <p:nvCxnSpPr>
          <p:cNvPr id="113" name="64 Conector recto">
            <a:extLst>
              <a:ext uri="{FF2B5EF4-FFF2-40B4-BE49-F238E27FC236}">
                <a16:creationId xmlns:a16="http://schemas.microsoft.com/office/drawing/2014/main" id="{49941BDF-F1CF-4D95-95A2-FA25BB16FA66}"/>
              </a:ext>
            </a:extLst>
          </p:cNvPr>
          <p:cNvCxnSpPr/>
          <p:nvPr/>
        </p:nvCxnSpPr>
        <p:spPr>
          <a:xfrm>
            <a:off x="585536" y="864898"/>
            <a:ext cx="6589369" cy="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15" name="3 CuadroTexto">
            <a:extLst>
              <a:ext uri="{FF2B5EF4-FFF2-40B4-BE49-F238E27FC236}">
                <a16:creationId xmlns:a16="http://schemas.microsoft.com/office/drawing/2014/main" id="{2BBED381-7F50-4EE2-9D66-A7F2400D83F9}"/>
              </a:ext>
            </a:extLst>
          </p:cNvPr>
          <p:cNvSpPr txBox="1"/>
          <p:nvPr/>
        </p:nvSpPr>
        <p:spPr>
          <a:xfrm>
            <a:off x="3727330" y="279107"/>
            <a:ext cx="4019303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35"/>
            <a:r>
              <a:rPr lang="es-ES_tradnl" sz="2801" b="1" dirty="0" err="1">
                <a:solidFill>
                  <a:srgbClr val="FF0000"/>
                </a:solidFill>
                <a:latin typeface="Bernard MT Condensed" panose="02050806060905020404" pitchFamily="18" charset="0"/>
              </a:rPr>
              <a:t>What’s</a:t>
            </a:r>
            <a:r>
              <a:rPr lang="es-ES_tradnl" sz="2801" b="1" dirty="0">
                <a:solidFill>
                  <a:srgbClr val="FF0000"/>
                </a:solidFill>
                <a:latin typeface="Bernard MT Condensed" panose="02050806060905020404" pitchFamily="18" charset="0"/>
              </a:rPr>
              <a:t> </a:t>
            </a:r>
            <a:r>
              <a:rPr lang="es-ES_tradnl" sz="2801" b="1" dirty="0" err="1">
                <a:solidFill>
                  <a:srgbClr val="FF0000"/>
                </a:solidFill>
                <a:latin typeface="Bernard MT Condensed" panose="02050806060905020404" pitchFamily="18" charset="0"/>
              </a:rPr>
              <a:t>behind</a:t>
            </a:r>
            <a:r>
              <a:rPr lang="es-ES_tradnl" sz="2801" b="1" dirty="0">
                <a:solidFill>
                  <a:srgbClr val="FF0000"/>
                </a:solidFill>
                <a:latin typeface="Bernard MT Condensed" panose="02050806060905020404" pitchFamily="18" charset="0"/>
              </a:rPr>
              <a:t> </a:t>
            </a:r>
            <a:r>
              <a:rPr lang="es-ES_tradnl" sz="2801" b="1" dirty="0" err="1">
                <a:solidFill>
                  <a:srgbClr val="FF0000"/>
                </a:solidFill>
                <a:latin typeface="Bernard MT Condensed" panose="02050806060905020404" pitchFamily="18" charset="0"/>
              </a:rPr>
              <a:t>the</a:t>
            </a:r>
            <a:r>
              <a:rPr lang="es-ES_tradnl" sz="2801" b="1" dirty="0">
                <a:solidFill>
                  <a:srgbClr val="FF0000"/>
                </a:solidFill>
                <a:latin typeface="Bernard MT Condensed" panose="02050806060905020404" pitchFamily="18" charset="0"/>
              </a:rPr>
              <a:t> </a:t>
            </a:r>
            <a:r>
              <a:rPr lang="es-ES_tradnl" sz="2801" b="1" dirty="0" err="1">
                <a:solidFill>
                  <a:srgbClr val="FF0000"/>
                </a:solidFill>
                <a:latin typeface="Bernard MT Condensed" panose="02050806060905020404" pitchFamily="18" charset="0"/>
              </a:rPr>
              <a:t>wall</a:t>
            </a:r>
            <a:r>
              <a:rPr lang="es-ES_tradnl" sz="2801" b="1" dirty="0">
                <a:solidFill>
                  <a:srgbClr val="FF0000"/>
                </a:solidFill>
                <a:latin typeface="Bernard MT Condensed" panose="02050806060905020404" pitchFamily="18" charset="0"/>
              </a:rPr>
              <a:t>?</a:t>
            </a:r>
            <a:endParaRPr lang="es-ES" sz="2801" b="1" dirty="0">
              <a:solidFill>
                <a:srgbClr val="FF0000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116" name="51 Rectángulo redondeado">
            <a:extLst>
              <a:ext uri="{FF2B5EF4-FFF2-40B4-BE49-F238E27FC236}">
                <a16:creationId xmlns:a16="http://schemas.microsoft.com/office/drawing/2014/main" id="{102C5352-2073-4E60-8107-D4757FC4406A}"/>
              </a:ext>
            </a:extLst>
          </p:cNvPr>
          <p:cNvSpPr/>
          <p:nvPr/>
        </p:nvSpPr>
        <p:spPr>
          <a:xfrm>
            <a:off x="5689810" y="4377764"/>
            <a:ext cx="14581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7" name="47 Rectángulo redondeado">
            <a:extLst>
              <a:ext uri="{FF2B5EF4-FFF2-40B4-BE49-F238E27FC236}">
                <a16:creationId xmlns:a16="http://schemas.microsoft.com/office/drawing/2014/main" id="{5EA9AC5A-8216-4A77-98BF-C0AB21B018FB}"/>
              </a:ext>
            </a:extLst>
          </p:cNvPr>
          <p:cNvSpPr/>
          <p:nvPr/>
        </p:nvSpPr>
        <p:spPr>
          <a:xfrm>
            <a:off x="6337882" y="3675686"/>
            <a:ext cx="14581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8" name="41 Rectángulo redondeado">
            <a:extLst>
              <a:ext uri="{FF2B5EF4-FFF2-40B4-BE49-F238E27FC236}">
                <a16:creationId xmlns:a16="http://schemas.microsoft.com/office/drawing/2014/main" id="{2A0C63B7-F75C-4127-85DC-0D031AF20E77}"/>
              </a:ext>
            </a:extLst>
          </p:cNvPr>
          <p:cNvSpPr/>
          <p:nvPr/>
        </p:nvSpPr>
        <p:spPr>
          <a:xfrm>
            <a:off x="5697033" y="2971132"/>
            <a:ext cx="14581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9" name="37 Rectángulo redondeado">
            <a:extLst>
              <a:ext uri="{FF2B5EF4-FFF2-40B4-BE49-F238E27FC236}">
                <a16:creationId xmlns:a16="http://schemas.microsoft.com/office/drawing/2014/main" id="{50D87C0D-2F78-4165-9E43-E523D941A98D}"/>
              </a:ext>
            </a:extLst>
          </p:cNvPr>
          <p:cNvSpPr/>
          <p:nvPr/>
        </p:nvSpPr>
        <p:spPr>
          <a:xfrm>
            <a:off x="6345105" y="2269054"/>
            <a:ext cx="14581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0" name="11 Rectángulo redondeado">
            <a:extLst>
              <a:ext uri="{FF2B5EF4-FFF2-40B4-BE49-F238E27FC236}">
                <a16:creationId xmlns:a16="http://schemas.microsoft.com/office/drawing/2014/main" id="{5871E052-1681-4098-891A-CC897B76FFEA}"/>
              </a:ext>
            </a:extLst>
          </p:cNvPr>
          <p:cNvSpPr/>
          <p:nvPr/>
        </p:nvSpPr>
        <p:spPr>
          <a:xfrm>
            <a:off x="5681403" y="1566976"/>
            <a:ext cx="14581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1" name="7 Rectángulo redondeado">
            <a:extLst>
              <a:ext uri="{FF2B5EF4-FFF2-40B4-BE49-F238E27FC236}">
                <a16:creationId xmlns:a16="http://schemas.microsoft.com/office/drawing/2014/main" id="{DBF69556-7EE0-40AC-B1FD-B8380B518C22}"/>
              </a:ext>
            </a:extLst>
          </p:cNvPr>
          <p:cNvSpPr/>
          <p:nvPr/>
        </p:nvSpPr>
        <p:spPr>
          <a:xfrm>
            <a:off x="6329475" y="864898"/>
            <a:ext cx="14581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8" name="57 CuadroTexto">
            <a:extLst>
              <a:ext uri="{FF2B5EF4-FFF2-40B4-BE49-F238E27FC236}">
                <a16:creationId xmlns:a16="http://schemas.microsoft.com/office/drawing/2014/main" id="{9038A6A1-BF39-42A0-86EA-1EE9D5B53ED7}"/>
              </a:ext>
            </a:extLst>
          </p:cNvPr>
          <p:cNvSpPr txBox="1"/>
          <p:nvPr/>
        </p:nvSpPr>
        <p:spPr>
          <a:xfrm>
            <a:off x="1440542" y="1620983"/>
            <a:ext cx="3629775" cy="2026098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 defTabSz="685835"/>
            <a:r>
              <a:rPr lang="es-ES_tradnl" sz="4050" b="1" dirty="0">
                <a:ln w="57150">
                  <a:solidFill>
                    <a:srgbClr val="1F497D">
                      <a:tint val="1000"/>
                    </a:srgbClr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BRICKS DOWN</a:t>
            </a:r>
            <a:endParaRPr lang="es-ES" sz="4050" b="1" dirty="0">
              <a:ln w="57150">
                <a:solidFill>
                  <a:srgbClr val="1F497D">
                    <a:tint val="1000"/>
                  </a:srgbClr>
                </a:solidFill>
                <a:prstDash val="solid"/>
              </a:ln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45" name="Picture 4" descr="http://img2i.spoki.tvnet.lv/upload/articles/18/187391/images/22-labu-teicienu-8.jpg">
            <a:extLst>
              <a:ext uri="{FF2B5EF4-FFF2-40B4-BE49-F238E27FC236}">
                <a16:creationId xmlns:a16="http://schemas.microsoft.com/office/drawing/2014/main" id="{DDDC7BFD-1370-4BDF-852A-E902E5F3CA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22" l="0" r="100000">
                        <a14:foregroundMark x1="43385" y1="21001" x2="37077" y2="244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09"/>
          <a:stretch/>
        </p:blipFill>
        <p:spPr bwMode="auto">
          <a:xfrm>
            <a:off x="5349158" y="902484"/>
            <a:ext cx="3355420" cy="361478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http://fitskitz.com/wp-content/uploads/2012/03/shutterstock_83036221-Sneek-Peek.jpg">
            <a:extLst>
              <a:ext uri="{FF2B5EF4-FFF2-40B4-BE49-F238E27FC236}">
                <a16:creationId xmlns:a16="http://schemas.microsoft.com/office/drawing/2014/main" id="{0B57AB11-087D-4036-8CFB-7B3A962CC4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200" b="93000" l="0" r="100000">
                        <a14:foregroundMark x1="39800" y1="61000" x2="69600" y2="62400"/>
                        <a14:foregroundMark x1="43400" y1="54800" x2="48000" y2="56200"/>
                        <a14:foregroundMark x1="59600" y1="57800" x2="61600" y2="56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764" b="32381"/>
          <a:stretch/>
        </p:blipFill>
        <p:spPr bwMode="auto">
          <a:xfrm>
            <a:off x="1215917" y="63659"/>
            <a:ext cx="2240979" cy="89313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065032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8">
            <a:extLst>
              <a:ext uri="{FF2B5EF4-FFF2-40B4-BE49-F238E27FC236}">
                <a16:creationId xmlns:a16="http://schemas.microsoft.com/office/drawing/2014/main" id="{92AE6501-E466-8B28-7140-77E59A3DA773}"/>
              </a:ext>
            </a:extLst>
          </p:cNvPr>
          <p:cNvSpPr txBox="1">
            <a:spLocks/>
          </p:cNvSpPr>
          <p:nvPr/>
        </p:nvSpPr>
        <p:spPr>
          <a:xfrm>
            <a:off x="1076955" y="67162"/>
            <a:ext cx="7873970" cy="943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Font typeface="Baloo 2"/>
              <a:buNone/>
              <a:defRPr sz="3600" b="1" i="0" u="none" strike="noStrike" cap="none">
                <a:solidFill>
                  <a:srgbClr val="FF6308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mabhadra"/>
              <a:buNone/>
              <a:defRPr sz="2800" b="0" i="0" u="none" strike="noStrike" cap="none">
                <a:solidFill>
                  <a:schemeClr val="dk1"/>
                </a:solidFill>
                <a:latin typeface="Ramabhadra"/>
                <a:ea typeface="Ramabhadra"/>
                <a:cs typeface="Ramabhadra"/>
                <a:sym typeface="Ramabhadr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mabhadra"/>
              <a:buNone/>
              <a:defRPr sz="2800" b="0" i="0" u="none" strike="noStrike" cap="none">
                <a:solidFill>
                  <a:schemeClr val="dk1"/>
                </a:solidFill>
                <a:latin typeface="Ramabhadra"/>
                <a:ea typeface="Ramabhadra"/>
                <a:cs typeface="Ramabhadra"/>
                <a:sym typeface="Ramabhadr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mabhadra"/>
              <a:buNone/>
              <a:defRPr sz="2800" b="0" i="0" u="none" strike="noStrike" cap="none">
                <a:solidFill>
                  <a:schemeClr val="dk1"/>
                </a:solidFill>
                <a:latin typeface="Ramabhadra"/>
                <a:ea typeface="Ramabhadra"/>
                <a:cs typeface="Ramabhadra"/>
                <a:sym typeface="Ramabhadr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mabhadra"/>
              <a:buNone/>
              <a:defRPr sz="2800" b="0" i="0" u="none" strike="noStrike" cap="none">
                <a:solidFill>
                  <a:schemeClr val="dk1"/>
                </a:solidFill>
                <a:latin typeface="Ramabhadra"/>
                <a:ea typeface="Ramabhadra"/>
                <a:cs typeface="Ramabhadra"/>
                <a:sym typeface="Ramabhadr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mabhadra"/>
              <a:buNone/>
              <a:defRPr sz="2800" b="0" i="0" u="none" strike="noStrike" cap="none">
                <a:solidFill>
                  <a:schemeClr val="dk1"/>
                </a:solidFill>
                <a:latin typeface="Ramabhadra"/>
                <a:ea typeface="Ramabhadra"/>
                <a:cs typeface="Ramabhadra"/>
                <a:sym typeface="Ramabhadr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mabhadra"/>
              <a:buNone/>
              <a:defRPr sz="2800" b="0" i="0" u="none" strike="noStrike" cap="none">
                <a:solidFill>
                  <a:schemeClr val="dk1"/>
                </a:solidFill>
                <a:latin typeface="Ramabhadra"/>
                <a:ea typeface="Ramabhadra"/>
                <a:cs typeface="Ramabhadra"/>
                <a:sym typeface="Ramabhadr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mabhadra"/>
              <a:buNone/>
              <a:defRPr sz="2800" b="0" i="0" u="none" strike="noStrike" cap="none">
                <a:solidFill>
                  <a:schemeClr val="dk1"/>
                </a:solidFill>
                <a:latin typeface="Ramabhadra"/>
                <a:ea typeface="Ramabhadra"/>
                <a:cs typeface="Ramabhadra"/>
                <a:sym typeface="Ramabhadr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mabhadra"/>
              <a:buNone/>
              <a:defRPr sz="2800" b="0" i="0" u="none" strike="noStrike" cap="none">
                <a:solidFill>
                  <a:schemeClr val="dk1"/>
                </a:solidFill>
                <a:latin typeface="Ramabhadra"/>
                <a:ea typeface="Ramabhadra"/>
                <a:cs typeface="Ramabhadra"/>
                <a:sym typeface="Ramabhadra"/>
              </a:defRPr>
            </a:lvl9pPr>
          </a:lstStyle>
          <a:p>
            <a:pPr algn="l"/>
            <a:r>
              <a:rPr lang="en-US" sz="2800" dirty="0">
                <a:solidFill>
                  <a:schemeClr val="accent3"/>
                </a:solidFill>
              </a:rPr>
              <a:t>2. Listen to the talk again and complete each sentence with ONE word. </a:t>
            </a:r>
            <a:endParaRPr lang="en-VN" sz="2800" dirty="0">
              <a:solidFill>
                <a:schemeClr val="accent3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CDC1CC4-DBFD-1C64-B079-F6611EBD30C8}"/>
              </a:ext>
            </a:extLst>
          </p:cNvPr>
          <p:cNvSpPr/>
          <p:nvPr/>
        </p:nvSpPr>
        <p:spPr>
          <a:xfrm>
            <a:off x="192507" y="1064023"/>
            <a:ext cx="8758418" cy="1571501"/>
          </a:xfrm>
          <a:prstGeom prst="roundRect">
            <a:avLst>
              <a:gd name="adj" fmla="val 10000"/>
            </a:avLst>
          </a:prstGeom>
          <a:solidFill>
            <a:srgbClr val="DFBDED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012C15-6FB5-4D2B-3DCC-6135A86342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366" y="1063645"/>
            <a:ext cx="8474927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200" b="1" dirty="0">
                <a:solidFill>
                  <a:srgbClr val="000000"/>
                </a:solidFill>
                <a:latin typeface="Baloo 2" panose="020B0604020202020204" charset="0"/>
                <a:cs typeface="Baloo 2" panose="020B0604020202020204" charset="0"/>
              </a:rPr>
              <a:t>1. Bullet trains will be faster, safer, and riders can avoid traffic ___________.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8109EC-49FA-4057-1831-4042AFCE7C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354" y="2919894"/>
            <a:ext cx="8571571" cy="215956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atinLnBrk="0"/>
            <a:r>
              <a:rPr lang="en-US" b="1" dirty="0" err="1"/>
              <a:t>Mr</a:t>
            </a:r>
            <a:r>
              <a:rPr lang="en-US" b="1" dirty="0"/>
              <a:t> Ha:</a:t>
            </a:r>
            <a:r>
              <a:rPr lang="en-US" dirty="0"/>
              <a:t> Now, let's turn to future means of transport. How do you think people will travel in 2050, Tom?</a:t>
            </a:r>
          </a:p>
          <a:p>
            <a:pPr latinLnBrk="0"/>
            <a:r>
              <a:rPr lang="en-US" b="1" dirty="0"/>
              <a:t>Tom:</a:t>
            </a:r>
            <a:r>
              <a:rPr lang="en-US" dirty="0"/>
              <a:t> I think people will use bullet trains. </a:t>
            </a:r>
            <a:r>
              <a:rPr lang="en-US" dirty="0">
                <a:solidFill>
                  <a:srgbClr val="FF0000"/>
                </a:solidFill>
              </a:rPr>
              <a:t>Bullet trains </a:t>
            </a:r>
            <a:r>
              <a:rPr lang="en-US" dirty="0"/>
              <a:t>will be faster and safer than cars and they can help avoid 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traffic accidents.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F19958-3DD5-6241-8856-8571284CBF02}"/>
              </a:ext>
            </a:extLst>
          </p:cNvPr>
          <p:cNvSpPr txBox="1"/>
          <p:nvPr/>
        </p:nvSpPr>
        <p:spPr>
          <a:xfrm>
            <a:off x="3565802" y="1891043"/>
            <a:ext cx="2690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Baloo 2" panose="020B0604020202020204" charset="0"/>
                <a:cs typeface="Baloo 2" panose="020B0604020202020204" charset="0"/>
              </a:rPr>
              <a:t>accidents</a:t>
            </a:r>
          </a:p>
        </p:txBody>
      </p:sp>
      <p:pic>
        <p:nvPicPr>
          <p:cNvPr id="7" name="U11 - L6 - 081">
            <a:hlinkClick r:id="" action="ppaction://media"/>
            <a:extLst>
              <a:ext uri="{FF2B5EF4-FFF2-40B4-BE49-F238E27FC236}">
                <a16:creationId xmlns:a16="http://schemas.microsoft.com/office/drawing/2014/main" id="{504AABF4-2110-2FE6-396B-637DB6E0EB9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849" end="34675.811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10456" y="4273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37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CDC1CC4-DBFD-1C64-B079-F6611EBD30C8}"/>
              </a:ext>
            </a:extLst>
          </p:cNvPr>
          <p:cNvSpPr/>
          <p:nvPr/>
        </p:nvSpPr>
        <p:spPr>
          <a:xfrm>
            <a:off x="215590" y="996846"/>
            <a:ext cx="8541833" cy="1574904"/>
          </a:xfrm>
          <a:prstGeom prst="roundRect">
            <a:avLst>
              <a:gd name="adj" fmla="val 10000"/>
            </a:avLst>
          </a:prstGeom>
          <a:solidFill>
            <a:srgbClr val="DFBDED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012C15-6FB5-4D2B-3DCC-6135A86342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578" y="980569"/>
            <a:ext cx="7693120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200" b="1" dirty="0">
                <a:solidFill>
                  <a:srgbClr val="000000"/>
                </a:solidFill>
                <a:latin typeface="Baloo 2" panose="020B0604020202020204" charset="0"/>
                <a:cs typeface="Baloo 2" panose="020B0604020202020204" charset="0"/>
              </a:rPr>
              <a:t>2. </a:t>
            </a:r>
            <a:r>
              <a:rPr lang="en-US" sz="3200" b="1" dirty="0" err="1">
                <a:solidFill>
                  <a:srgbClr val="000000"/>
                </a:solidFill>
                <a:latin typeface="Baloo 2" panose="020B0604020202020204" charset="0"/>
                <a:cs typeface="Baloo 2" panose="020B0604020202020204" charset="0"/>
              </a:rPr>
              <a:t>SkyTrans</a:t>
            </a:r>
            <a:r>
              <a:rPr lang="en-US" sz="3200" b="1" dirty="0">
                <a:solidFill>
                  <a:srgbClr val="000000"/>
                </a:solidFill>
                <a:latin typeface="Baloo 2" panose="020B0604020202020204" charset="0"/>
                <a:cs typeface="Baloo 2" panose="020B0604020202020204" charset="0"/>
              </a:rPr>
              <a:t> will use less space and run on __________.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F19958-3DD5-6241-8856-8571284CBF02}"/>
              </a:ext>
            </a:extLst>
          </p:cNvPr>
          <p:cNvSpPr txBox="1"/>
          <p:nvPr/>
        </p:nvSpPr>
        <p:spPr>
          <a:xfrm>
            <a:off x="530250" y="1857648"/>
            <a:ext cx="2690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loo 2" panose="020B0604020202020204" charset="0"/>
                <a:cs typeface="Baloo 2" panose="020B0604020202020204" charset="0"/>
                <a:sym typeface="Arial"/>
              </a:rPr>
              <a:t>autopilot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6AEF6F-5C16-4B37-5A62-387400F79F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889" y="2919044"/>
            <a:ext cx="8220497" cy="13849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b="1" dirty="0"/>
              <a:t>Lan:</a:t>
            </a:r>
            <a:r>
              <a:rPr lang="en-US" dirty="0"/>
              <a:t> I think </a:t>
            </a:r>
            <a:r>
              <a:rPr lang="en-US" dirty="0" err="1"/>
              <a:t>skyTrans</a:t>
            </a:r>
            <a:r>
              <a:rPr lang="en-US" dirty="0"/>
              <a:t> will also be popular, too. They will 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not use up much space </a:t>
            </a:r>
            <a:r>
              <a:rPr lang="en-US" dirty="0"/>
              <a:t>and will be safe because they 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run on autopilot.</a:t>
            </a:r>
            <a:endParaRPr lang="en-US" altLang="en-US" sz="2333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7" name="Title 38">
            <a:extLst>
              <a:ext uri="{FF2B5EF4-FFF2-40B4-BE49-F238E27FC236}">
                <a16:creationId xmlns:a16="http://schemas.microsoft.com/office/drawing/2014/main" id="{A6DA8973-A1BC-9B0A-B0D8-DAAB959069E5}"/>
              </a:ext>
            </a:extLst>
          </p:cNvPr>
          <p:cNvSpPr txBox="1">
            <a:spLocks/>
          </p:cNvSpPr>
          <p:nvPr/>
        </p:nvSpPr>
        <p:spPr>
          <a:xfrm>
            <a:off x="1161443" y="53441"/>
            <a:ext cx="7873970" cy="943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Font typeface="Baloo 2"/>
              <a:buNone/>
              <a:defRPr sz="3600" b="1" i="0" u="none" strike="noStrike" cap="none">
                <a:solidFill>
                  <a:srgbClr val="FF6308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mabhadra"/>
              <a:buNone/>
              <a:defRPr sz="2800" b="0" i="0" u="none" strike="noStrike" cap="none">
                <a:solidFill>
                  <a:schemeClr val="dk1"/>
                </a:solidFill>
                <a:latin typeface="Ramabhadra"/>
                <a:ea typeface="Ramabhadra"/>
                <a:cs typeface="Ramabhadra"/>
                <a:sym typeface="Ramabhadr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mabhadra"/>
              <a:buNone/>
              <a:defRPr sz="2800" b="0" i="0" u="none" strike="noStrike" cap="none">
                <a:solidFill>
                  <a:schemeClr val="dk1"/>
                </a:solidFill>
                <a:latin typeface="Ramabhadra"/>
                <a:ea typeface="Ramabhadra"/>
                <a:cs typeface="Ramabhadra"/>
                <a:sym typeface="Ramabhadr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mabhadra"/>
              <a:buNone/>
              <a:defRPr sz="2800" b="0" i="0" u="none" strike="noStrike" cap="none">
                <a:solidFill>
                  <a:schemeClr val="dk1"/>
                </a:solidFill>
                <a:latin typeface="Ramabhadra"/>
                <a:ea typeface="Ramabhadra"/>
                <a:cs typeface="Ramabhadra"/>
                <a:sym typeface="Ramabhadr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mabhadra"/>
              <a:buNone/>
              <a:defRPr sz="2800" b="0" i="0" u="none" strike="noStrike" cap="none">
                <a:solidFill>
                  <a:schemeClr val="dk1"/>
                </a:solidFill>
                <a:latin typeface="Ramabhadra"/>
                <a:ea typeface="Ramabhadra"/>
                <a:cs typeface="Ramabhadra"/>
                <a:sym typeface="Ramabhadr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mabhadra"/>
              <a:buNone/>
              <a:defRPr sz="2800" b="0" i="0" u="none" strike="noStrike" cap="none">
                <a:solidFill>
                  <a:schemeClr val="dk1"/>
                </a:solidFill>
                <a:latin typeface="Ramabhadra"/>
                <a:ea typeface="Ramabhadra"/>
                <a:cs typeface="Ramabhadra"/>
                <a:sym typeface="Ramabhadr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mabhadra"/>
              <a:buNone/>
              <a:defRPr sz="2800" b="0" i="0" u="none" strike="noStrike" cap="none">
                <a:solidFill>
                  <a:schemeClr val="dk1"/>
                </a:solidFill>
                <a:latin typeface="Ramabhadra"/>
                <a:ea typeface="Ramabhadra"/>
                <a:cs typeface="Ramabhadra"/>
                <a:sym typeface="Ramabhadr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mabhadra"/>
              <a:buNone/>
              <a:defRPr sz="2800" b="0" i="0" u="none" strike="noStrike" cap="none">
                <a:solidFill>
                  <a:schemeClr val="dk1"/>
                </a:solidFill>
                <a:latin typeface="Ramabhadra"/>
                <a:ea typeface="Ramabhadra"/>
                <a:cs typeface="Ramabhadra"/>
                <a:sym typeface="Ramabhadr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mabhadra"/>
              <a:buNone/>
              <a:defRPr sz="2800" b="0" i="0" u="none" strike="noStrike" cap="none">
                <a:solidFill>
                  <a:schemeClr val="dk1"/>
                </a:solidFill>
                <a:latin typeface="Ramabhadra"/>
                <a:ea typeface="Ramabhadra"/>
                <a:cs typeface="Ramabhadra"/>
                <a:sym typeface="Ramabhadra"/>
              </a:defRPr>
            </a:lvl9pPr>
          </a:lstStyle>
          <a:p>
            <a:pPr algn="l"/>
            <a:r>
              <a:rPr lang="en-US" sz="2800" dirty="0">
                <a:solidFill>
                  <a:schemeClr val="accent3"/>
                </a:solidFill>
              </a:rPr>
              <a:t>2. Listen to the talk again and complete each sentence with ONE word. </a:t>
            </a:r>
            <a:endParaRPr lang="en-VN" sz="2800" dirty="0">
              <a:solidFill>
                <a:schemeClr val="accent3"/>
              </a:solidFill>
            </a:endParaRPr>
          </a:p>
        </p:txBody>
      </p:sp>
      <p:pic>
        <p:nvPicPr>
          <p:cNvPr id="11" name="U11 - L6 - 081">
            <a:hlinkClick r:id="" action="ppaction://media"/>
            <a:extLst>
              <a:ext uri="{FF2B5EF4-FFF2-40B4-BE49-F238E27FC236}">
                <a16:creationId xmlns:a16="http://schemas.microsoft.com/office/drawing/2014/main" id="{11B8FF88-7CA7-89B3-1101-CF0F2AB45F0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624" end="25935.811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10456" y="4273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44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6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8">
            <a:extLst>
              <a:ext uri="{FF2B5EF4-FFF2-40B4-BE49-F238E27FC236}">
                <a16:creationId xmlns:a16="http://schemas.microsoft.com/office/drawing/2014/main" id="{F761446D-9317-AAA1-CB98-F9FD71C77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194" y="111138"/>
            <a:ext cx="7873970" cy="943405"/>
          </a:xfrm>
        </p:spPr>
        <p:txBody>
          <a:bodyPr/>
          <a:lstStyle/>
          <a:p>
            <a:pPr algn="l"/>
            <a:r>
              <a:rPr lang="en-US" sz="2800" dirty="0">
                <a:solidFill>
                  <a:schemeClr val="accent3"/>
                </a:solidFill>
              </a:rPr>
              <a:t>2. Listen to the talk again and complete each sentence with ONE word. </a:t>
            </a:r>
            <a:endParaRPr lang="en-VN" sz="2800" dirty="0">
              <a:solidFill>
                <a:schemeClr val="accent3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CDC1CC4-DBFD-1C64-B079-F6611EBD30C8}"/>
              </a:ext>
            </a:extLst>
          </p:cNvPr>
          <p:cNvSpPr/>
          <p:nvPr/>
        </p:nvSpPr>
        <p:spPr>
          <a:xfrm>
            <a:off x="49382" y="1293746"/>
            <a:ext cx="8608741" cy="1283565"/>
          </a:xfrm>
          <a:prstGeom prst="roundRect">
            <a:avLst>
              <a:gd name="adj" fmla="val 10000"/>
            </a:avLst>
          </a:prstGeom>
          <a:solidFill>
            <a:srgbClr val="DFBDED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012C15-6FB5-4D2B-3DCC-6135A86342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317" y="1500093"/>
            <a:ext cx="847280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3200" b="1" dirty="0">
                <a:solidFill>
                  <a:srgbClr val="000000"/>
                </a:solidFill>
                <a:latin typeface="Baloo 2" panose="020B0604020202020204" charset="0"/>
                <a:cs typeface="Baloo 2" panose="020B0604020202020204" charset="0"/>
              </a:rPr>
              <a:t>3. </a:t>
            </a:r>
            <a:r>
              <a:rPr lang="en-US" sz="3200" b="1" dirty="0" err="1">
                <a:solidFill>
                  <a:srgbClr val="000000"/>
                </a:solidFill>
                <a:latin typeface="Baloo 2" panose="020B0604020202020204" charset="0"/>
                <a:cs typeface="Baloo 2" panose="020B0604020202020204" charset="0"/>
              </a:rPr>
              <a:t>SkyTrans</a:t>
            </a:r>
            <a:r>
              <a:rPr lang="en-US" sz="3200" b="1" dirty="0">
                <a:solidFill>
                  <a:srgbClr val="000000"/>
                </a:solidFill>
                <a:latin typeface="Baloo 2" panose="020B0604020202020204" charset="0"/>
                <a:cs typeface="Baloo 2" panose="020B0604020202020204" charset="0"/>
              </a:rPr>
              <a:t> may be too ___________for students.</a:t>
            </a:r>
            <a:endParaRPr lang="en-US" altLang="en-US" sz="3200" b="1" dirty="0">
              <a:latin typeface="Baloo 2" panose="020B0604020202020204" charset="0"/>
              <a:cs typeface="Baloo 2" panose="020B060402020202020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F19958-3DD5-6241-8856-8571284CBF02}"/>
              </a:ext>
            </a:extLst>
          </p:cNvPr>
          <p:cNvSpPr txBox="1"/>
          <p:nvPr/>
        </p:nvSpPr>
        <p:spPr>
          <a:xfrm>
            <a:off x="4660519" y="1443754"/>
            <a:ext cx="2690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noProof="0" dirty="0">
                <a:solidFill>
                  <a:srgbClr val="FF0000"/>
                </a:solidFill>
                <a:latin typeface="Baloo 2" panose="020B0604020202020204" charset="0"/>
                <a:cs typeface="Baloo 2" panose="020B0604020202020204" charset="0"/>
              </a:rPr>
              <a:t>expensive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aloo 2" panose="020B0604020202020204" charset="0"/>
              <a:cs typeface="Baloo 2" panose="020B0604020202020204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4E7444-0320-E089-8836-BCC4BA9DB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82" y="2863090"/>
            <a:ext cx="9094617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b="1" dirty="0"/>
              <a:t>Tom:</a:t>
            </a:r>
            <a:r>
              <a:rPr lang="en-US" dirty="0"/>
              <a:t> But </a:t>
            </a:r>
            <a:r>
              <a:rPr lang="en-US" dirty="0" err="1"/>
              <a:t>skyTrans</a:t>
            </a:r>
            <a:r>
              <a:rPr lang="en-US" dirty="0"/>
              <a:t> may be 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too expensive </a:t>
            </a:r>
            <a:r>
              <a:rPr lang="en-US" dirty="0"/>
              <a:t>for students to use. </a:t>
            </a:r>
            <a:endParaRPr lang="en-US" altLang="en-US" sz="2333" b="1" dirty="0"/>
          </a:p>
        </p:txBody>
      </p:sp>
      <p:pic>
        <p:nvPicPr>
          <p:cNvPr id="11" name="U11 - L6 - 081">
            <a:hlinkClick r:id="" action="ppaction://media"/>
            <a:extLst>
              <a:ext uri="{FF2B5EF4-FFF2-40B4-BE49-F238E27FC236}">
                <a16:creationId xmlns:a16="http://schemas.microsoft.com/office/drawing/2014/main" id="{84FBBF7A-7A02-C74B-43CE-9A189510576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7297" end="21481.811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10456" y="4273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77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6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CDC1CC4-DBFD-1C64-B079-F6611EBD30C8}"/>
              </a:ext>
            </a:extLst>
          </p:cNvPr>
          <p:cNvSpPr/>
          <p:nvPr/>
        </p:nvSpPr>
        <p:spPr>
          <a:xfrm>
            <a:off x="566459" y="1151215"/>
            <a:ext cx="7635509" cy="1649710"/>
          </a:xfrm>
          <a:prstGeom prst="roundRect">
            <a:avLst>
              <a:gd name="adj" fmla="val 10000"/>
            </a:avLst>
          </a:prstGeom>
          <a:solidFill>
            <a:srgbClr val="DFBDED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012C15-6FB5-4D2B-3DCC-6135A86342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404" y="1247865"/>
            <a:ext cx="7004781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200" b="1" dirty="0">
                <a:solidFill>
                  <a:srgbClr val="000000"/>
                </a:solidFill>
                <a:latin typeface="Baloo 2" panose="020B0604020202020204" charset="0"/>
                <a:cs typeface="Baloo 2" panose="020B0604020202020204" charset="0"/>
              </a:rPr>
              <a:t>4. _________________will be cheaper and easier to use.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F19958-3DD5-6241-8856-8571284CBF02}"/>
              </a:ext>
            </a:extLst>
          </p:cNvPr>
          <p:cNvSpPr txBox="1"/>
          <p:nvPr/>
        </p:nvSpPr>
        <p:spPr>
          <a:xfrm>
            <a:off x="1237565" y="1417142"/>
            <a:ext cx="4118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loo 2" panose="020B0604020202020204" charset="0"/>
                <a:cs typeface="Baloo 2" panose="020B0604020202020204" charset="0"/>
                <a:sym typeface="Arial"/>
              </a:rPr>
              <a:t>Bamboo – copters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09C126-9455-E628-2023-DB891F6649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312" y="2845879"/>
            <a:ext cx="7991708" cy="181588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b="1" dirty="0"/>
              <a:t>Tom:</a:t>
            </a:r>
            <a:r>
              <a:rPr lang="en-US" dirty="0"/>
              <a:t> But </a:t>
            </a:r>
            <a:r>
              <a:rPr lang="en-US" dirty="0" err="1"/>
              <a:t>skyTrans</a:t>
            </a:r>
            <a:r>
              <a:rPr lang="en-US" dirty="0"/>
              <a:t> may be too expensive for students to use. 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Bamboo-copters</a:t>
            </a:r>
            <a:r>
              <a:rPr lang="en-US" dirty="0"/>
              <a:t> will be </a:t>
            </a:r>
            <a:r>
              <a:rPr lang="en-US" dirty="0">
                <a:solidFill>
                  <a:srgbClr val="FF0000"/>
                </a:solidFill>
              </a:rPr>
              <a:t>cheaper and easier </a:t>
            </a:r>
            <a:r>
              <a:rPr lang="en-US" dirty="0"/>
              <a:t>for them to use. They will just put on their bamboo-copters and fly to school.</a:t>
            </a:r>
            <a:endParaRPr lang="en-US" altLang="en-US" sz="2167" b="1" dirty="0"/>
          </a:p>
        </p:txBody>
      </p:sp>
      <p:sp>
        <p:nvSpPr>
          <p:cNvPr id="7" name="Title 38">
            <a:extLst>
              <a:ext uri="{FF2B5EF4-FFF2-40B4-BE49-F238E27FC236}">
                <a16:creationId xmlns:a16="http://schemas.microsoft.com/office/drawing/2014/main" id="{DB4FFD5B-7955-BF3A-6C5D-41642D050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745" y="77599"/>
            <a:ext cx="7873970" cy="943405"/>
          </a:xfrm>
        </p:spPr>
        <p:txBody>
          <a:bodyPr/>
          <a:lstStyle/>
          <a:p>
            <a:pPr algn="l"/>
            <a:r>
              <a:rPr lang="en-US" sz="2800" dirty="0">
                <a:solidFill>
                  <a:schemeClr val="accent3"/>
                </a:solidFill>
              </a:rPr>
              <a:t>2. Listen to the talk again and complete each sentence with ONE word. </a:t>
            </a:r>
            <a:endParaRPr lang="en-VN" sz="2800" dirty="0">
              <a:solidFill>
                <a:schemeClr val="accent3"/>
              </a:solidFill>
            </a:endParaRPr>
          </a:p>
        </p:txBody>
      </p:sp>
      <p:pic>
        <p:nvPicPr>
          <p:cNvPr id="11" name="U11 - L6 - 081">
            <a:hlinkClick r:id="" action="ppaction://media"/>
            <a:extLst>
              <a:ext uri="{FF2B5EF4-FFF2-40B4-BE49-F238E27FC236}">
                <a16:creationId xmlns:a16="http://schemas.microsoft.com/office/drawing/2014/main" id="{A19DD5D9-E83C-21E7-6F29-FC074D2A94E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7345" end="12767.811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10456" y="4273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6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5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6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CDC1CC4-DBFD-1C64-B079-F6611EBD30C8}"/>
              </a:ext>
            </a:extLst>
          </p:cNvPr>
          <p:cNvSpPr/>
          <p:nvPr/>
        </p:nvSpPr>
        <p:spPr>
          <a:xfrm>
            <a:off x="646557" y="1203193"/>
            <a:ext cx="7635509" cy="1644314"/>
          </a:xfrm>
          <a:prstGeom prst="roundRect">
            <a:avLst>
              <a:gd name="adj" fmla="val 10000"/>
            </a:avLst>
          </a:prstGeom>
          <a:solidFill>
            <a:srgbClr val="DFBDED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012C15-6FB5-4D2B-3DCC-6135A86342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747" y="1203193"/>
            <a:ext cx="7447319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3200" b="1" dirty="0">
                <a:solidFill>
                  <a:srgbClr val="000000"/>
                </a:solidFill>
                <a:latin typeface="Baloo 2" panose="020B0604020202020204" charset="0"/>
                <a:cs typeface="Baloo 2" panose="020B0604020202020204" charset="0"/>
              </a:rPr>
              <a:t>5. Solar-powered ships will be ______________ and comfortable.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F19958-3DD5-6241-8856-8571284CBF02}"/>
              </a:ext>
            </a:extLst>
          </p:cNvPr>
          <p:cNvSpPr txBox="1"/>
          <p:nvPr/>
        </p:nvSpPr>
        <p:spPr>
          <a:xfrm>
            <a:off x="1139140" y="2006321"/>
            <a:ext cx="4482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loo 2" panose="020B0604020202020204" charset="0"/>
                <a:cs typeface="Baloo 2" panose="020B0604020202020204" charset="0"/>
                <a:sym typeface="Arial"/>
              </a:rPr>
              <a:t>eco-friendly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EBCE01-715E-23D6-E109-F74BD426AC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290" y="2995908"/>
            <a:ext cx="8465777" cy="13849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b="1" dirty="0"/>
              <a:t>Lan:</a:t>
            </a:r>
            <a:r>
              <a:rPr lang="en-US" dirty="0"/>
              <a:t> I think people will use </a:t>
            </a:r>
            <a:r>
              <a:rPr lang="en-US" dirty="0" err="1"/>
              <a:t>use</a:t>
            </a:r>
            <a:r>
              <a:rPr lang="en-US" dirty="0"/>
              <a:t> solar-powered ships to travel on sea. They will be 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eco-friendly and comfortable...</a:t>
            </a:r>
            <a:endParaRPr lang="en-US" altLang="en-US" sz="2167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7" name="Title 38">
            <a:extLst>
              <a:ext uri="{FF2B5EF4-FFF2-40B4-BE49-F238E27FC236}">
                <a16:creationId xmlns:a16="http://schemas.microsoft.com/office/drawing/2014/main" id="{2DAECA92-C5A3-D730-2896-0364CFB24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9140" y="128728"/>
            <a:ext cx="7873970" cy="943405"/>
          </a:xfrm>
        </p:spPr>
        <p:txBody>
          <a:bodyPr/>
          <a:lstStyle/>
          <a:p>
            <a:pPr algn="l"/>
            <a:r>
              <a:rPr lang="en-US" sz="2800" dirty="0">
                <a:solidFill>
                  <a:schemeClr val="accent3"/>
                </a:solidFill>
              </a:rPr>
              <a:t>2. Listen to the talk again and complete each sentence with ONE word. </a:t>
            </a:r>
            <a:endParaRPr lang="en-VN" sz="2800" dirty="0">
              <a:solidFill>
                <a:schemeClr val="accent3"/>
              </a:solidFill>
            </a:endParaRPr>
          </a:p>
        </p:txBody>
      </p:sp>
      <p:pic>
        <p:nvPicPr>
          <p:cNvPr id="11" name="U11 - L6 - 081">
            <a:hlinkClick r:id="" action="ppaction://media"/>
            <a:extLst>
              <a:ext uri="{FF2B5EF4-FFF2-40B4-BE49-F238E27FC236}">
                <a16:creationId xmlns:a16="http://schemas.microsoft.com/office/drawing/2014/main" id="{55DE9220-EF34-89D0-2F98-6319B4C8AA5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4604" end="414.811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10456" y="4273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22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6" grpId="0" animBg="1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A66F93C2-4C9A-D481-2726-E2E6BDBEBD1C}"/>
              </a:ext>
            </a:extLst>
          </p:cNvPr>
          <p:cNvSpPr txBox="1"/>
          <p:nvPr/>
        </p:nvSpPr>
        <p:spPr>
          <a:xfrm>
            <a:off x="0" y="594883"/>
            <a:ext cx="8897806" cy="45486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lnSpc>
                <a:spcPct val="150000"/>
              </a:lnSpc>
            </a:pPr>
            <a:r>
              <a:rPr lang="en-US" sz="2800" b="0" i="0" dirty="0">
                <a:solidFill>
                  <a:srgbClr val="000000"/>
                </a:solidFill>
                <a:effectLst/>
                <a:latin typeface="Abadi" panose="020B0604020104020204" pitchFamily="34" charset="0"/>
                <a:cs typeface="Times New Roman" panose="02020603050405020304" pitchFamily="18" charset="0"/>
              </a:rPr>
              <a:t>1. Bullet trains will be faster, safer, and riders can avoid traffic 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Abadi" panose="020B0604020104020204" pitchFamily="34" charset="0"/>
                <a:cs typeface="Times New Roman" panose="02020603050405020304" pitchFamily="18" charset="0"/>
              </a:rPr>
              <a:t>accidents.</a:t>
            </a:r>
          </a:p>
          <a:p>
            <a:pPr algn="l" rtl="0">
              <a:lnSpc>
                <a:spcPct val="150000"/>
              </a:lnSpc>
            </a:pPr>
            <a:r>
              <a:rPr lang="en-US" sz="2800" b="0" i="0" dirty="0">
                <a:solidFill>
                  <a:srgbClr val="000000"/>
                </a:solidFill>
                <a:effectLst/>
                <a:latin typeface="Abadi" panose="020B060402010402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badi" panose="020B0604020104020204" pitchFamily="34" charset="0"/>
                <a:cs typeface="Times New Roman" panose="02020603050405020304" pitchFamily="18" charset="0"/>
              </a:rPr>
              <a:t>SkyTrans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badi" panose="020B0604020104020204" pitchFamily="34" charset="0"/>
                <a:cs typeface="Times New Roman" panose="02020603050405020304" pitchFamily="18" charset="0"/>
              </a:rPr>
              <a:t> will use less space and run on 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Abadi" panose="020B0604020104020204" pitchFamily="34" charset="0"/>
                <a:cs typeface="Times New Roman" panose="02020603050405020304" pitchFamily="18" charset="0"/>
              </a:rPr>
              <a:t>autopilot.</a:t>
            </a:r>
          </a:p>
          <a:p>
            <a:pPr algn="l" rtl="0">
              <a:lnSpc>
                <a:spcPct val="150000"/>
              </a:lnSpc>
            </a:pPr>
            <a:r>
              <a:rPr lang="en-US" sz="2800" b="0" i="0" dirty="0">
                <a:solidFill>
                  <a:srgbClr val="000000"/>
                </a:solidFill>
                <a:effectLst/>
                <a:latin typeface="Abadi" panose="020B0604020104020204" pitchFamily="34" charset="0"/>
                <a:cs typeface="Times New Roman" panose="02020603050405020304" pitchFamily="18" charset="0"/>
              </a:rPr>
              <a:t>3.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badi" panose="020B0604020104020204" pitchFamily="34" charset="0"/>
                <a:cs typeface="Times New Roman" panose="02020603050405020304" pitchFamily="18" charset="0"/>
              </a:rPr>
              <a:t>SkyTrans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badi" panose="020B0604020104020204" pitchFamily="34" charset="0"/>
                <a:cs typeface="Times New Roman" panose="02020603050405020304" pitchFamily="18" charset="0"/>
              </a:rPr>
              <a:t> may be too 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Abadi" panose="020B0604020104020204" pitchFamily="34" charset="0"/>
                <a:cs typeface="Times New Roman" panose="02020603050405020304" pitchFamily="18" charset="0"/>
              </a:rPr>
              <a:t>expensive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badi" panose="020B0604020104020204" pitchFamily="34" charset="0"/>
                <a:cs typeface="Times New Roman" panose="02020603050405020304" pitchFamily="18" charset="0"/>
              </a:rPr>
              <a:t> for students.</a:t>
            </a:r>
          </a:p>
          <a:p>
            <a:pPr algn="l" rtl="0">
              <a:lnSpc>
                <a:spcPct val="150000"/>
              </a:lnSpc>
            </a:pPr>
            <a:r>
              <a:rPr lang="en-US" sz="2800" b="0" i="0" dirty="0">
                <a:solidFill>
                  <a:srgbClr val="000000"/>
                </a:solidFill>
                <a:effectLst/>
                <a:latin typeface="Abadi" panose="020B0604020104020204" pitchFamily="34" charset="0"/>
                <a:cs typeface="Times New Roman" panose="02020603050405020304" pitchFamily="18" charset="0"/>
              </a:rPr>
              <a:t>4. 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Abadi" panose="020B0604020104020204" pitchFamily="34" charset="0"/>
                <a:cs typeface="Times New Roman" panose="02020603050405020304" pitchFamily="18" charset="0"/>
              </a:rPr>
              <a:t>Bamboo – copters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badi" panose="020B0604020104020204" pitchFamily="34" charset="0"/>
                <a:cs typeface="Times New Roman" panose="02020603050405020304" pitchFamily="18" charset="0"/>
              </a:rPr>
              <a:t>will be cheaper and easier to use.</a:t>
            </a:r>
          </a:p>
          <a:p>
            <a:pPr algn="l" rtl="0">
              <a:lnSpc>
                <a:spcPct val="150000"/>
              </a:lnSpc>
            </a:pPr>
            <a:r>
              <a:rPr lang="en-US" sz="2800" b="0" i="0" dirty="0">
                <a:solidFill>
                  <a:srgbClr val="000000"/>
                </a:solidFill>
                <a:effectLst/>
                <a:latin typeface="Abadi" panose="020B0604020104020204" pitchFamily="34" charset="0"/>
                <a:cs typeface="Times New Roman" panose="02020603050405020304" pitchFamily="18" charset="0"/>
              </a:rPr>
              <a:t>5. Solar-powered ships will be 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Abadi" panose="020B0604020104020204" pitchFamily="34" charset="0"/>
                <a:cs typeface="Times New Roman" panose="02020603050405020304" pitchFamily="18" charset="0"/>
              </a:rPr>
              <a:t>eco- friendly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badi" panose="020B0604020104020204" pitchFamily="34" charset="0"/>
                <a:cs typeface="Times New Roman" panose="02020603050405020304" pitchFamily="18" charset="0"/>
              </a:rPr>
              <a:t>and comfortable.</a:t>
            </a:r>
          </a:p>
        </p:txBody>
      </p:sp>
      <p:sp>
        <p:nvSpPr>
          <p:cNvPr id="39" name="Title 38">
            <a:extLst>
              <a:ext uri="{FF2B5EF4-FFF2-40B4-BE49-F238E27FC236}">
                <a16:creationId xmlns:a16="http://schemas.microsoft.com/office/drawing/2014/main" id="{E9A4B0E4-BDD1-5F62-2AC6-ED371B23F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306" y="110176"/>
            <a:ext cx="7873970" cy="943405"/>
          </a:xfrm>
        </p:spPr>
        <p:txBody>
          <a:bodyPr/>
          <a:lstStyle/>
          <a:p>
            <a:pPr algn="l"/>
            <a:r>
              <a:rPr lang="en-US" sz="3200" dirty="0">
                <a:solidFill>
                  <a:schemeClr val="accent3"/>
                </a:solidFill>
              </a:rPr>
              <a:t>Look at the answers again. </a:t>
            </a:r>
            <a:endParaRPr lang="en-VN" sz="3200" dirty="0">
              <a:solidFill>
                <a:schemeClr val="accent3"/>
              </a:solidFill>
            </a:endParaRPr>
          </a:p>
        </p:txBody>
      </p:sp>
      <p:sp>
        <p:nvSpPr>
          <p:cNvPr id="10" name="Title 38">
            <a:extLst>
              <a:ext uri="{FF2B5EF4-FFF2-40B4-BE49-F238E27FC236}">
                <a16:creationId xmlns:a16="http://schemas.microsoft.com/office/drawing/2014/main" id="{43CF8666-EFC7-48C3-5482-B3D286FF4EED}"/>
              </a:ext>
            </a:extLst>
          </p:cNvPr>
          <p:cNvSpPr txBox="1">
            <a:spLocks/>
          </p:cNvSpPr>
          <p:nvPr/>
        </p:nvSpPr>
        <p:spPr>
          <a:xfrm>
            <a:off x="350202" y="-1401497"/>
            <a:ext cx="7873970" cy="943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308"/>
              </a:buClr>
              <a:buSzPts val="3600"/>
              <a:buFont typeface="Baloo 2"/>
              <a:buNone/>
              <a:defRPr sz="3600" b="1" i="0" u="none" strike="noStrike" cap="none">
                <a:solidFill>
                  <a:srgbClr val="FF6308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dirty="0">
                <a:solidFill>
                  <a:srgbClr val="7030A0"/>
                </a:solidFill>
              </a:rPr>
              <a:t>Listen and check your answer. </a:t>
            </a:r>
            <a:endParaRPr lang="en-VN" sz="2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57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6" name="Google Shape;806;p44"/>
          <p:cNvGrpSpPr/>
          <p:nvPr/>
        </p:nvGrpSpPr>
        <p:grpSpPr>
          <a:xfrm>
            <a:off x="-510568" y="3886240"/>
            <a:ext cx="2461147" cy="2428695"/>
            <a:chOff x="-843330" y="3939325"/>
            <a:chExt cx="2127364" cy="2099313"/>
          </a:xfrm>
        </p:grpSpPr>
        <p:grpSp>
          <p:nvGrpSpPr>
            <p:cNvPr id="807" name="Google Shape;807;p44"/>
            <p:cNvGrpSpPr/>
            <p:nvPr/>
          </p:nvGrpSpPr>
          <p:grpSpPr>
            <a:xfrm>
              <a:off x="-254117" y="3939325"/>
              <a:ext cx="1538151" cy="1678206"/>
              <a:chOff x="-254117" y="3939325"/>
              <a:chExt cx="1538151" cy="1678206"/>
            </a:xfrm>
          </p:grpSpPr>
          <p:sp>
            <p:nvSpPr>
              <p:cNvPr id="808" name="Google Shape;808;p44"/>
              <p:cNvSpPr/>
              <p:nvPr/>
            </p:nvSpPr>
            <p:spPr>
              <a:xfrm>
                <a:off x="238926" y="4055524"/>
                <a:ext cx="591640" cy="1505733"/>
              </a:xfrm>
              <a:custGeom>
                <a:avLst/>
                <a:gdLst/>
                <a:ahLst/>
                <a:cxnLst/>
                <a:rect l="l" t="t" r="r" b="b"/>
                <a:pathLst>
                  <a:path w="4132" h="10516" extrusionOk="0">
                    <a:moveTo>
                      <a:pt x="3640" y="1"/>
                    </a:moveTo>
                    <a:cubicBezTo>
                      <a:pt x="3391" y="1"/>
                      <a:pt x="3099" y="143"/>
                      <a:pt x="2893" y="312"/>
                    </a:cubicBezTo>
                    <a:cubicBezTo>
                      <a:pt x="1881" y="1169"/>
                      <a:pt x="1227" y="2395"/>
                      <a:pt x="857" y="3669"/>
                    </a:cubicBezTo>
                    <a:cubicBezTo>
                      <a:pt x="476" y="4931"/>
                      <a:pt x="357" y="6253"/>
                      <a:pt x="238" y="7574"/>
                    </a:cubicBezTo>
                    <a:cubicBezTo>
                      <a:pt x="167" y="8467"/>
                      <a:pt x="84" y="9348"/>
                      <a:pt x="0" y="10230"/>
                    </a:cubicBezTo>
                    <a:lnTo>
                      <a:pt x="84" y="10194"/>
                    </a:lnTo>
                    <a:cubicBezTo>
                      <a:pt x="274" y="10301"/>
                      <a:pt x="488" y="10408"/>
                      <a:pt x="679" y="10515"/>
                    </a:cubicBezTo>
                    <a:cubicBezTo>
                      <a:pt x="1227" y="9539"/>
                      <a:pt x="1655" y="8515"/>
                      <a:pt x="2072" y="7479"/>
                    </a:cubicBezTo>
                    <a:cubicBezTo>
                      <a:pt x="2965" y="5300"/>
                      <a:pt x="3858" y="3074"/>
                      <a:pt x="4096" y="728"/>
                    </a:cubicBezTo>
                    <a:cubicBezTo>
                      <a:pt x="4120" y="538"/>
                      <a:pt x="4132" y="347"/>
                      <a:pt x="4025" y="193"/>
                    </a:cubicBezTo>
                    <a:cubicBezTo>
                      <a:pt x="3933" y="56"/>
                      <a:pt x="3795" y="1"/>
                      <a:pt x="36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44"/>
              <p:cNvSpPr/>
              <p:nvPr/>
            </p:nvSpPr>
            <p:spPr>
              <a:xfrm>
                <a:off x="313955" y="4291637"/>
                <a:ext cx="970078" cy="1325893"/>
              </a:xfrm>
              <a:custGeom>
                <a:avLst/>
                <a:gdLst/>
                <a:ahLst/>
                <a:cxnLst/>
                <a:rect l="l" t="t" r="r" b="b"/>
                <a:pathLst>
                  <a:path w="6775" h="9260" extrusionOk="0">
                    <a:moveTo>
                      <a:pt x="6158" y="1"/>
                    </a:moveTo>
                    <a:cubicBezTo>
                      <a:pt x="5969" y="1"/>
                      <a:pt x="5764" y="51"/>
                      <a:pt x="5596" y="127"/>
                    </a:cubicBezTo>
                    <a:cubicBezTo>
                      <a:pt x="4382" y="663"/>
                      <a:pt x="3405" y="1639"/>
                      <a:pt x="2691" y="2758"/>
                    </a:cubicBezTo>
                    <a:cubicBezTo>
                      <a:pt x="1965" y="3878"/>
                      <a:pt x="1476" y="5116"/>
                      <a:pt x="988" y="6342"/>
                    </a:cubicBezTo>
                    <a:cubicBezTo>
                      <a:pt x="655" y="7164"/>
                      <a:pt x="333" y="7997"/>
                      <a:pt x="0" y="8819"/>
                    </a:cubicBezTo>
                    <a:lnTo>
                      <a:pt x="107" y="8783"/>
                    </a:lnTo>
                    <a:lnTo>
                      <a:pt x="584" y="9259"/>
                    </a:lnTo>
                    <a:cubicBezTo>
                      <a:pt x="1393" y="8485"/>
                      <a:pt x="2084" y="7628"/>
                      <a:pt x="2786" y="6747"/>
                    </a:cubicBezTo>
                    <a:cubicBezTo>
                      <a:pt x="4263" y="4901"/>
                      <a:pt x="5751" y="3044"/>
                      <a:pt x="6644" y="853"/>
                    </a:cubicBezTo>
                    <a:cubicBezTo>
                      <a:pt x="6703" y="687"/>
                      <a:pt x="6775" y="508"/>
                      <a:pt x="6715" y="330"/>
                    </a:cubicBezTo>
                    <a:cubicBezTo>
                      <a:pt x="6640" y="91"/>
                      <a:pt x="6413" y="1"/>
                      <a:pt x="61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44"/>
              <p:cNvSpPr/>
              <p:nvPr/>
            </p:nvSpPr>
            <p:spPr>
              <a:xfrm rot="-868116">
                <a:off x="-75394" y="3989358"/>
                <a:ext cx="591645" cy="1505746"/>
              </a:xfrm>
              <a:custGeom>
                <a:avLst/>
                <a:gdLst/>
                <a:ahLst/>
                <a:cxnLst/>
                <a:rect l="l" t="t" r="r" b="b"/>
                <a:pathLst>
                  <a:path w="4132" h="10516" extrusionOk="0">
                    <a:moveTo>
                      <a:pt x="3640" y="1"/>
                    </a:moveTo>
                    <a:cubicBezTo>
                      <a:pt x="3391" y="1"/>
                      <a:pt x="3099" y="143"/>
                      <a:pt x="2893" y="312"/>
                    </a:cubicBezTo>
                    <a:cubicBezTo>
                      <a:pt x="1881" y="1169"/>
                      <a:pt x="1227" y="2395"/>
                      <a:pt x="857" y="3669"/>
                    </a:cubicBezTo>
                    <a:cubicBezTo>
                      <a:pt x="476" y="4931"/>
                      <a:pt x="357" y="6253"/>
                      <a:pt x="238" y="7574"/>
                    </a:cubicBezTo>
                    <a:cubicBezTo>
                      <a:pt x="167" y="8467"/>
                      <a:pt x="84" y="9348"/>
                      <a:pt x="0" y="10230"/>
                    </a:cubicBezTo>
                    <a:lnTo>
                      <a:pt x="84" y="10194"/>
                    </a:lnTo>
                    <a:cubicBezTo>
                      <a:pt x="274" y="10301"/>
                      <a:pt x="488" y="10408"/>
                      <a:pt x="679" y="10515"/>
                    </a:cubicBezTo>
                    <a:cubicBezTo>
                      <a:pt x="1227" y="9539"/>
                      <a:pt x="1655" y="8515"/>
                      <a:pt x="2072" y="7479"/>
                    </a:cubicBezTo>
                    <a:cubicBezTo>
                      <a:pt x="2965" y="5300"/>
                      <a:pt x="3858" y="3074"/>
                      <a:pt x="4096" y="728"/>
                    </a:cubicBezTo>
                    <a:cubicBezTo>
                      <a:pt x="4120" y="538"/>
                      <a:pt x="4132" y="347"/>
                      <a:pt x="4025" y="193"/>
                    </a:cubicBezTo>
                    <a:cubicBezTo>
                      <a:pt x="3933" y="56"/>
                      <a:pt x="3795" y="1"/>
                      <a:pt x="36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11" name="Google Shape;811;p44"/>
            <p:cNvSpPr/>
            <p:nvPr/>
          </p:nvSpPr>
          <p:spPr>
            <a:xfrm rot="5083272">
              <a:off x="-208103" y="4678519"/>
              <a:ext cx="1328760" cy="1223969"/>
            </a:xfrm>
            <a:custGeom>
              <a:avLst/>
              <a:gdLst/>
              <a:ahLst/>
              <a:cxnLst/>
              <a:rect l="l" t="t" r="r" b="b"/>
              <a:pathLst>
                <a:path w="5287" h="4870" extrusionOk="0">
                  <a:moveTo>
                    <a:pt x="0" y="0"/>
                  </a:moveTo>
                  <a:lnTo>
                    <a:pt x="227" y="226"/>
                  </a:lnTo>
                  <a:cubicBezTo>
                    <a:pt x="369" y="357"/>
                    <a:pt x="584" y="560"/>
                    <a:pt x="822" y="798"/>
                  </a:cubicBezTo>
                  <a:cubicBezTo>
                    <a:pt x="1060" y="1036"/>
                    <a:pt x="1334" y="1298"/>
                    <a:pt x="1655" y="1607"/>
                  </a:cubicBezTo>
                  <a:cubicBezTo>
                    <a:pt x="1965" y="1929"/>
                    <a:pt x="2274" y="2238"/>
                    <a:pt x="2584" y="2584"/>
                  </a:cubicBezTo>
                  <a:cubicBezTo>
                    <a:pt x="2917" y="2905"/>
                    <a:pt x="3227" y="3239"/>
                    <a:pt x="3560" y="3536"/>
                  </a:cubicBezTo>
                  <a:cubicBezTo>
                    <a:pt x="3715" y="3679"/>
                    <a:pt x="3870" y="3834"/>
                    <a:pt x="4013" y="3965"/>
                  </a:cubicBezTo>
                  <a:cubicBezTo>
                    <a:pt x="4167" y="4096"/>
                    <a:pt x="4298" y="4227"/>
                    <a:pt x="4429" y="4346"/>
                  </a:cubicBezTo>
                  <a:cubicBezTo>
                    <a:pt x="4572" y="4465"/>
                    <a:pt x="4691" y="4572"/>
                    <a:pt x="4810" y="4667"/>
                  </a:cubicBezTo>
                  <a:cubicBezTo>
                    <a:pt x="4894" y="4739"/>
                    <a:pt x="4989" y="4810"/>
                    <a:pt x="5060" y="4870"/>
                  </a:cubicBezTo>
                  <a:lnTo>
                    <a:pt x="5287" y="4870"/>
                  </a:lnTo>
                  <a:cubicBezTo>
                    <a:pt x="5203" y="4846"/>
                    <a:pt x="5144" y="4798"/>
                    <a:pt x="5084" y="4751"/>
                  </a:cubicBezTo>
                  <a:cubicBezTo>
                    <a:pt x="5025" y="4703"/>
                    <a:pt x="4953" y="4644"/>
                    <a:pt x="4894" y="4584"/>
                  </a:cubicBezTo>
                  <a:cubicBezTo>
                    <a:pt x="4834" y="4524"/>
                    <a:pt x="4763" y="4465"/>
                    <a:pt x="4691" y="4405"/>
                  </a:cubicBezTo>
                  <a:cubicBezTo>
                    <a:pt x="4406" y="4155"/>
                    <a:pt x="4096" y="3870"/>
                    <a:pt x="3751" y="3560"/>
                  </a:cubicBezTo>
                  <a:cubicBezTo>
                    <a:pt x="3405" y="3239"/>
                    <a:pt x="3084" y="2905"/>
                    <a:pt x="2739" y="2560"/>
                  </a:cubicBezTo>
                  <a:lnTo>
                    <a:pt x="1751" y="1584"/>
                  </a:lnTo>
                  <a:cubicBezTo>
                    <a:pt x="1429" y="1274"/>
                    <a:pt x="1143" y="988"/>
                    <a:pt x="893" y="750"/>
                  </a:cubicBezTo>
                  <a:cubicBezTo>
                    <a:pt x="762" y="631"/>
                    <a:pt x="643" y="524"/>
                    <a:pt x="536" y="441"/>
                  </a:cubicBezTo>
                  <a:cubicBezTo>
                    <a:pt x="429" y="345"/>
                    <a:pt x="346" y="262"/>
                    <a:pt x="250" y="203"/>
                  </a:cubicBezTo>
                  <a:cubicBezTo>
                    <a:pt x="84" y="6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i="1"/>
            </a:p>
          </p:txBody>
        </p:sp>
        <p:sp>
          <p:nvSpPr>
            <p:cNvPr id="812" name="Google Shape;812;p44"/>
            <p:cNvSpPr/>
            <p:nvPr/>
          </p:nvSpPr>
          <p:spPr>
            <a:xfrm rot="4329470">
              <a:off x="-417652" y="4538629"/>
              <a:ext cx="1328756" cy="1223965"/>
            </a:xfrm>
            <a:custGeom>
              <a:avLst/>
              <a:gdLst/>
              <a:ahLst/>
              <a:cxnLst/>
              <a:rect l="l" t="t" r="r" b="b"/>
              <a:pathLst>
                <a:path w="5287" h="4870" extrusionOk="0">
                  <a:moveTo>
                    <a:pt x="0" y="0"/>
                  </a:moveTo>
                  <a:lnTo>
                    <a:pt x="227" y="226"/>
                  </a:lnTo>
                  <a:cubicBezTo>
                    <a:pt x="369" y="357"/>
                    <a:pt x="584" y="560"/>
                    <a:pt x="822" y="798"/>
                  </a:cubicBezTo>
                  <a:cubicBezTo>
                    <a:pt x="1060" y="1036"/>
                    <a:pt x="1334" y="1298"/>
                    <a:pt x="1655" y="1607"/>
                  </a:cubicBezTo>
                  <a:cubicBezTo>
                    <a:pt x="1965" y="1929"/>
                    <a:pt x="2274" y="2238"/>
                    <a:pt x="2584" y="2584"/>
                  </a:cubicBezTo>
                  <a:cubicBezTo>
                    <a:pt x="2917" y="2905"/>
                    <a:pt x="3227" y="3239"/>
                    <a:pt x="3560" y="3536"/>
                  </a:cubicBezTo>
                  <a:cubicBezTo>
                    <a:pt x="3715" y="3679"/>
                    <a:pt x="3870" y="3834"/>
                    <a:pt x="4013" y="3965"/>
                  </a:cubicBezTo>
                  <a:cubicBezTo>
                    <a:pt x="4167" y="4096"/>
                    <a:pt x="4298" y="4227"/>
                    <a:pt x="4429" y="4346"/>
                  </a:cubicBezTo>
                  <a:cubicBezTo>
                    <a:pt x="4572" y="4465"/>
                    <a:pt x="4691" y="4572"/>
                    <a:pt x="4810" y="4667"/>
                  </a:cubicBezTo>
                  <a:cubicBezTo>
                    <a:pt x="4894" y="4739"/>
                    <a:pt x="4989" y="4810"/>
                    <a:pt x="5060" y="4870"/>
                  </a:cubicBezTo>
                  <a:lnTo>
                    <a:pt x="5287" y="4870"/>
                  </a:lnTo>
                  <a:cubicBezTo>
                    <a:pt x="5203" y="4846"/>
                    <a:pt x="5144" y="4798"/>
                    <a:pt x="5084" y="4751"/>
                  </a:cubicBezTo>
                  <a:cubicBezTo>
                    <a:pt x="5025" y="4703"/>
                    <a:pt x="4953" y="4644"/>
                    <a:pt x="4894" y="4584"/>
                  </a:cubicBezTo>
                  <a:cubicBezTo>
                    <a:pt x="4834" y="4524"/>
                    <a:pt x="4763" y="4465"/>
                    <a:pt x="4691" y="4405"/>
                  </a:cubicBezTo>
                  <a:cubicBezTo>
                    <a:pt x="4406" y="4155"/>
                    <a:pt x="4096" y="3870"/>
                    <a:pt x="3751" y="3560"/>
                  </a:cubicBezTo>
                  <a:cubicBezTo>
                    <a:pt x="3405" y="3239"/>
                    <a:pt x="3084" y="2905"/>
                    <a:pt x="2739" y="2560"/>
                  </a:cubicBezTo>
                  <a:lnTo>
                    <a:pt x="1751" y="1584"/>
                  </a:lnTo>
                  <a:cubicBezTo>
                    <a:pt x="1429" y="1274"/>
                    <a:pt x="1143" y="988"/>
                    <a:pt x="893" y="750"/>
                  </a:cubicBezTo>
                  <a:cubicBezTo>
                    <a:pt x="762" y="631"/>
                    <a:pt x="643" y="524"/>
                    <a:pt x="536" y="441"/>
                  </a:cubicBezTo>
                  <a:cubicBezTo>
                    <a:pt x="429" y="345"/>
                    <a:pt x="346" y="262"/>
                    <a:pt x="250" y="203"/>
                  </a:cubicBezTo>
                  <a:cubicBezTo>
                    <a:pt x="84" y="6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i="1"/>
            </a:p>
          </p:txBody>
        </p:sp>
        <p:sp>
          <p:nvSpPr>
            <p:cNvPr id="813" name="Google Shape;813;p44"/>
            <p:cNvSpPr/>
            <p:nvPr/>
          </p:nvSpPr>
          <p:spPr>
            <a:xfrm rot="3473613">
              <a:off x="-636208" y="4538628"/>
              <a:ext cx="1328753" cy="1223961"/>
            </a:xfrm>
            <a:custGeom>
              <a:avLst/>
              <a:gdLst/>
              <a:ahLst/>
              <a:cxnLst/>
              <a:rect l="l" t="t" r="r" b="b"/>
              <a:pathLst>
                <a:path w="5287" h="4870" extrusionOk="0">
                  <a:moveTo>
                    <a:pt x="0" y="0"/>
                  </a:moveTo>
                  <a:lnTo>
                    <a:pt x="227" y="226"/>
                  </a:lnTo>
                  <a:cubicBezTo>
                    <a:pt x="369" y="357"/>
                    <a:pt x="584" y="560"/>
                    <a:pt x="822" y="798"/>
                  </a:cubicBezTo>
                  <a:cubicBezTo>
                    <a:pt x="1060" y="1036"/>
                    <a:pt x="1334" y="1298"/>
                    <a:pt x="1655" y="1607"/>
                  </a:cubicBezTo>
                  <a:cubicBezTo>
                    <a:pt x="1965" y="1929"/>
                    <a:pt x="2274" y="2238"/>
                    <a:pt x="2584" y="2584"/>
                  </a:cubicBezTo>
                  <a:cubicBezTo>
                    <a:pt x="2917" y="2905"/>
                    <a:pt x="3227" y="3239"/>
                    <a:pt x="3560" y="3536"/>
                  </a:cubicBezTo>
                  <a:cubicBezTo>
                    <a:pt x="3715" y="3679"/>
                    <a:pt x="3870" y="3834"/>
                    <a:pt x="4013" y="3965"/>
                  </a:cubicBezTo>
                  <a:cubicBezTo>
                    <a:pt x="4167" y="4096"/>
                    <a:pt x="4298" y="4227"/>
                    <a:pt x="4429" y="4346"/>
                  </a:cubicBezTo>
                  <a:cubicBezTo>
                    <a:pt x="4572" y="4465"/>
                    <a:pt x="4691" y="4572"/>
                    <a:pt x="4810" y="4667"/>
                  </a:cubicBezTo>
                  <a:cubicBezTo>
                    <a:pt x="4894" y="4739"/>
                    <a:pt x="4989" y="4810"/>
                    <a:pt x="5060" y="4870"/>
                  </a:cubicBezTo>
                  <a:lnTo>
                    <a:pt x="5287" y="4870"/>
                  </a:lnTo>
                  <a:cubicBezTo>
                    <a:pt x="5203" y="4846"/>
                    <a:pt x="5144" y="4798"/>
                    <a:pt x="5084" y="4751"/>
                  </a:cubicBezTo>
                  <a:cubicBezTo>
                    <a:pt x="5025" y="4703"/>
                    <a:pt x="4953" y="4644"/>
                    <a:pt x="4894" y="4584"/>
                  </a:cubicBezTo>
                  <a:cubicBezTo>
                    <a:pt x="4834" y="4524"/>
                    <a:pt x="4763" y="4465"/>
                    <a:pt x="4691" y="4405"/>
                  </a:cubicBezTo>
                  <a:cubicBezTo>
                    <a:pt x="4406" y="4155"/>
                    <a:pt x="4096" y="3870"/>
                    <a:pt x="3751" y="3560"/>
                  </a:cubicBezTo>
                  <a:cubicBezTo>
                    <a:pt x="3405" y="3239"/>
                    <a:pt x="3084" y="2905"/>
                    <a:pt x="2739" y="2560"/>
                  </a:cubicBezTo>
                  <a:lnTo>
                    <a:pt x="1751" y="1584"/>
                  </a:lnTo>
                  <a:cubicBezTo>
                    <a:pt x="1429" y="1274"/>
                    <a:pt x="1143" y="988"/>
                    <a:pt x="893" y="750"/>
                  </a:cubicBezTo>
                  <a:cubicBezTo>
                    <a:pt x="762" y="631"/>
                    <a:pt x="643" y="524"/>
                    <a:pt x="536" y="441"/>
                  </a:cubicBezTo>
                  <a:cubicBezTo>
                    <a:pt x="429" y="345"/>
                    <a:pt x="346" y="262"/>
                    <a:pt x="250" y="203"/>
                  </a:cubicBezTo>
                  <a:cubicBezTo>
                    <a:pt x="84" y="6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i="1"/>
            </a:p>
          </p:txBody>
        </p:sp>
      </p:grpSp>
      <p:grpSp>
        <p:nvGrpSpPr>
          <p:cNvPr id="814" name="Google Shape;814;p44"/>
          <p:cNvGrpSpPr/>
          <p:nvPr/>
        </p:nvGrpSpPr>
        <p:grpSpPr>
          <a:xfrm flipH="1">
            <a:off x="8119493" y="4049916"/>
            <a:ext cx="1277381" cy="1074835"/>
            <a:chOff x="-1807975" y="2827075"/>
            <a:chExt cx="913622" cy="1362595"/>
          </a:xfrm>
        </p:grpSpPr>
        <p:sp>
          <p:nvSpPr>
            <p:cNvPr id="815" name="Google Shape;815;p44"/>
            <p:cNvSpPr/>
            <p:nvPr/>
          </p:nvSpPr>
          <p:spPr>
            <a:xfrm>
              <a:off x="-1807975" y="2827874"/>
              <a:ext cx="506753" cy="1361781"/>
            </a:xfrm>
            <a:custGeom>
              <a:avLst/>
              <a:gdLst/>
              <a:ahLst/>
              <a:cxnLst/>
              <a:rect l="l" t="t" r="r" b="b"/>
              <a:pathLst>
                <a:path w="8883" h="23871" extrusionOk="0">
                  <a:moveTo>
                    <a:pt x="4901" y="0"/>
                  </a:moveTo>
                  <a:cubicBezTo>
                    <a:pt x="3923" y="0"/>
                    <a:pt x="2917" y="652"/>
                    <a:pt x="2132" y="2284"/>
                  </a:cubicBezTo>
                  <a:cubicBezTo>
                    <a:pt x="1" y="6690"/>
                    <a:pt x="2132" y="23870"/>
                    <a:pt x="2132" y="23870"/>
                  </a:cubicBezTo>
                  <a:lnTo>
                    <a:pt x="7514" y="23870"/>
                  </a:lnTo>
                  <a:cubicBezTo>
                    <a:pt x="7514" y="23870"/>
                    <a:pt x="8883" y="7440"/>
                    <a:pt x="8418" y="4023"/>
                  </a:cubicBezTo>
                  <a:cubicBezTo>
                    <a:pt x="8141" y="1879"/>
                    <a:pt x="6562" y="0"/>
                    <a:pt x="49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44"/>
            <p:cNvSpPr/>
            <p:nvPr/>
          </p:nvSpPr>
          <p:spPr>
            <a:xfrm>
              <a:off x="-1401106" y="2917097"/>
              <a:ext cx="506753" cy="579260"/>
            </a:xfrm>
            <a:custGeom>
              <a:avLst/>
              <a:gdLst/>
              <a:ahLst/>
              <a:cxnLst/>
              <a:rect l="l" t="t" r="r" b="b"/>
              <a:pathLst>
                <a:path w="8883" h="10154" extrusionOk="0">
                  <a:moveTo>
                    <a:pt x="6096" y="0"/>
                  </a:moveTo>
                  <a:cubicBezTo>
                    <a:pt x="4884" y="0"/>
                    <a:pt x="4568" y="1687"/>
                    <a:pt x="4382" y="3042"/>
                  </a:cubicBezTo>
                  <a:cubicBezTo>
                    <a:pt x="4192" y="4507"/>
                    <a:pt x="4442" y="6209"/>
                    <a:pt x="3358" y="6590"/>
                  </a:cubicBezTo>
                  <a:cubicBezTo>
                    <a:pt x="3358" y="6590"/>
                    <a:pt x="2584" y="6983"/>
                    <a:pt x="1953" y="6983"/>
                  </a:cubicBezTo>
                  <a:cubicBezTo>
                    <a:pt x="1760" y="6983"/>
                    <a:pt x="1577" y="6971"/>
                    <a:pt x="1406" y="6971"/>
                  </a:cubicBezTo>
                  <a:cubicBezTo>
                    <a:pt x="1031" y="6971"/>
                    <a:pt x="718" y="7028"/>
                    <a:pt x="489" y="7388"/>
                  </a:cubicBezTo>
                  <a:cubicBezTo>
                    <a:pt x="143" y="7900"/>
                    <a:pt x="1" y="9483"/>
                    <a:pt x="2453" y="10007"/>
                  </a:cubicBezTo>
                  <a:cubicBezTo>
                    <a:pt x="2907" y="10102"/>
                    <a:pt x="3372" y="10153"/>
                    <a:pt x="3834" y="10153"/>
                  </a:cubicBezTo>
                  <a:cubicBezTo>
                    <a:pt x="5858" y="10153"/>
                    <a:pt x="7803" y="9171"/>
                    <a:pt x="8287" y="6602"/>
                  </a:cubicBezTo>
                  <a:cubicBezTo>
                    <a:pt x="8883" y="3447"/>
                    <a:pt x="7942" y="375"/>
                    <a:pt x="6442" y="42"/>
                  </a:cubicBezTo>
                  <a:cubicBezTo>
                    <a:pt x="6319" y="13"/>
                    <a:pt x="6204" y="0"/>
                    <a:pt x="6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44"/>
            <p:cNvSpPr/>
            <p:nvPr/>
          </p:nvSpPr>
          <p:spPr>
            <a:xfrm>
              <a:off x="-1691825" y="3862217"/>
              <a:ext cx="336980" cy="327453"/>
            </a:xfrm>
            <a:custGeom>
              <a:avLst/>
              <a:gdLst/>
              <a:ahLst/>
              <a:cxnLst/>
              <a:rect l="l" t="t" r="r" b="b"/>
              <a:pathLst>
                <a:path w="5907" h="5740" extrusionOk="0">
                  <a:moveTo>
                    <a:pt x="5906" y="1"/>
                  </a:moveTo>
                  <a:lnTo>
                    <a:pt x="5906" y="1"/>
                  </a:lnTo>
                  <a:cubicBezTo>
                    <a:pt x="3894" y="4072"/>
                    <a:pt x="1560" y="4942"/>
                    <a:pt x="1" y="4989"/>
                  </a:cubicBezTo>
                  <a:cubicBezTo>
                    <a:pt x="60" y="5466"/>
                    <a:pt x="96" y="5739"/>
                    <a:pt x="96" y="5739"/>
                  </a:cubicBezTo>
                  <a:lnTo>
                    <a:pt x="5478" y="5739"/>
                  </a:lnTo>
                  <a:cubicBezTo>
                    <a:pt x="5478" y="5739"/>
                    <a:pt x="5692" y="3251"/>
                    <a:pt x="59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4"/>
            <p:cNvSpPr/>
            <p:nvPr/>
          </p:nvSpPr>
          <p:spPr>
            <a:xfrm>
              <a:off x="-1665297" y="2866495"/>
              <a:ext cx="42843" cy="1289216"/>
            </a:xfrm>
            <a:custGeom>
              <a:avLst/>
              <a:gdLst/>
              <a:ahLst/>
              <a:cxnLst/>
              <a:rect l="l" t="t" r="r" b="b"/>
              <a:pathLst>
                <a:path w="751" h="22599" extrusionOk="0">
                  <a:moveTo>
                    <a:pt x="750" y="0"/>
                  </a:moveTo>
                  <a:cubicBezTo>
                    <a:pt x="488" y="1881"/>
                    <a:pt x="321" y="3762"/>
                    <a:pt x="202" y="5608"/>
                  </a:cubicBezTo>
                  <a:cubicBezTo>
                    <a:pt x="83" y="7501"/>
                    <a:pt x="24" y="9394"/>
                    <a:pt x="12" y="11287"/>
                  </a:cubicBezTo>
                  <a:cubicBezTo>
                    <a:pt x="0" y="12216"/>
                    <a:pt x="24" y="13168"/>
                    <a:pt x="36" y="14109"/>
                  </a:cubicBezTo>
                  <a:lnTo>
                    <a:pt x="95" y="15526"/>
                  </a:lnTo>
                  <a:lnTo>
                    <a:pt x="131" y="16240"/>
                  </a:lnTo>
                  <a:lnTo>
                    <a:pt x="179" y="16954"/>
                  </a:lnTo>
                  <a:cubicBezTo>
                    <a:pt x="274" y="18848"/>
                    <a:pt x="500" y="20717"/>
                    <a:pt x="750" y="22598"/>
                  </a:cubicBezTo>
                  <a:lnTo>
                    <a:pt x="595" y="21181"/>
                  </a:lnTo>
                  <a:lnTo>
                    <a:pt x="512" y="20479"/>
                  </a:lnTo>
                  <a:lnTo>
                    <a:pt x="452" y="19776"/>
                  </a:lnTo>
                  <a:lnTo>
                    <a:pt x="333" y="18371"/>
                  </a:lnTo>
                  <a:lnTo>
                    <a:pt x="250" y="16954"/>
                  </a:lnTo>
                  <a:lnTo>
                    <a:pt x="202" y="16252"/>
                  </a:lnTo>
                  <a:lnTo>
                    <a:pt x="179" y="15538"/>
                  </a:lnTo>
                  <a:lnTo>
                    <a:pt x="131" y="14121"/>
                  </a:lnTo>
                  <a:cubicBezTo>
                    <a:pt x="119" y="13192"/>
                    <a:pt x="83" y="12228"/>
                    <a:pt x="95" y="11299"/>
                  </a:cubicBezTo>
                  <a:cubicBezTo>
                    <a:pt x="95" y="9418"/>
                    <a:pt x="143" y="7537"/>
                    <a:pt x="262" y="5644"/>
                  </a:cubicBezTo>
                  <a:lnTo>
                    <a:pt x="357" y="4227"/>
                  </a:lnTo>
                  <a:lnTo>
                    <a:pt x="476" y="2810"/>
                  </a:lnTo>
                  <a:cubicBezTo>
                    <a:pt x="548" y="1881"/>
                    <a:pt x="631" y="941"/>
                    <a:pt x="7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4"/>
            <p:cNvSpPr/>
            <p:nvPr/>
          </p:nvSpPr>
          <p:spPr>
            <a:xfrm>
              <a:off x="-1533572" y="2827075"/>
              <a:ext cx="4849" cy="1329948"/>
            </a:xfrm>
            <a:custGeom>
              <a:avLst/>
              <a:gdLst/>
              <a:ahLst/>
              <a:cxnLst/>
              <a:rect l="l" t="t" r="r" b="b"/>
              <a:pathLst>
                <a:path w="85" h="23313" extrusionOk="0">
                  <a:moveTo>
                    <a:pt x="37" y="0"/>
                  </a:moveTo>
                  <a:lnTo>
                    <a:pt x="25" y="2929"/>
                  </a:lnTo>
                  <a:lnTo>
                    <a:pt x="13" y="5846"/>
                  </a:lnTo>
                  <a:lnTo>
                    <a:pt x="1" y="11657"/>
                  </a:lnTo>
                  <a:lnTo>
                    <a:pt x="13" y="17479"/>
                  </a:lnTo>
                  <a:lnTo>
                    <a:pt x="25" y="20396"/>
                  </a:lnTo>
                  <a:lnTo>
                    <a:pt x="37" y="23313"/>
                  </a:lnTo>
                  <a:lnTo>
                    <a:pt x="72" y="20396"/>
                  </a:lnTo>
                  <a:lnTo>
                    <a:pt x="72" y="17479"/>
                  </a:lnTo>
                  <a:lnTo>
                    <a:pt x="84" y="11657"/>
                  </a:lnTo>
                  <a:lnTo>
                    <a:pt x="72" y="5846"/>
                  </a:lnTo>
                  <a:lnTo>
                    <a:pt x="72" y="292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4"/>
            <p:cNvSpPr/>
            <p:nvPr/>
          </p:nvSpPr>
          <p:spPr>
            <a:xfrm>
              <a:off x="-1428946" y="2866495"/>
              <a:ext cx="19738" cy="1221957"/>
            </a:xfrm>
            <a:custGeom>
              <a:avLst/>
              <a:gdLst/>
              <a:ahLst/>
              <a:cxnLst/>
              <a:rect l="l" t="t" r="r" b="b"/>
              <a:pathLst>
                <a:path w="346" h="21420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893"/>
                    <a:pt x="108" y="1786"/>
                    <a:pt x="155" y="2691"/>
                  </a:cubicBezTo>
                  <a:cubicBezTo>
                    <a:pt x="179" y="3584"/>
                    <a:pt x="215" y="4477"/>
                    <a:pt x="227" y="5370"/>
                  </a:cubicBezTo>
                  <a:cubicBezTo>
                    <a:pt x="262" y="7156"/>
                    <a:pt x="262" y="8942"/>
                    <a:pt x="239" y="10728"/>
                  </a:cubicBezTo>
                  <a:cubicBezTo>
                    <a:pt x="239" y="12502"/>
                    <a:pt x="215" y="14287"/>
                    <a:pt x="167" y="16073"/>
                  </a:cubicBezTo>
                  <a:cubicBezTo>
                    <a:pt x="119" y="17847"/>
                    <a:pt x="60" y="19633"/>
                    <a:pt x="0" y="21419"/>
                  </a:cubicBezTo>
                  <a:lnTo>
                    <a:pt x="143" y="18740"/>
                  </a:lnTo>
                  <a:lnTo>
                    <a:pt x="227" y="16062"/>
                  </a:lnTo>
                  <a:cubicBezTo>
                    <a:pt x="274" y="14276"/>
                    <a:pt x="322" y="12490"/>
                    <a:pt x="334" y="10704"/>
                  </a:cubicBezTo>
                  <a:cubicBezTo>
                    <a:pt x="346" y="8918"/>
                    <a:pt x="334" y="7132"/>
                    <a:pt x="286" y="5346"/>
                  </a:cubicBezTo>
                  <a:cubicBezTo>
                    <a:pt x="250" y="3560"/>
                    <a:pt x="167" y="1774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4"/>
            <p:cNvSpPr/>
            <p:nvPr/>
          </p:nvSpPr>
          <p:spPr>
            <a:xfrm>
              <a:off x="-1388213" y="3355514"/>
              <a:ext cx="29950" cy="84944"/>
            </a:xfrm>
            <a:custGeom>
              <a:avLst/>
              <a:gdLst/>
              <a:ahLst/>
              <a:cxnLst/>
              <a:rect l="l" t="t" r="r" b="b"/>
              <a:pathLst>
                <a:path w="525" h="1489" extrusionOk="0">
                  <a:moveTo>
                    <a:pt x="144" y="1"/>
                  </a:moveTo>
                  <a:cubicBezTo>
                    <a:pt x="108" y="60"/>
                    <a:pt x="84" y="131"/>
                    <a:pt x="60" y="191"/>
                  </a:cubicBezTo>
                  <a:cubicBezTo>
                    <a:pt x="48" y="274"/>
                    <a:pt x="25" y="334"/>
                    <a:pt x="25" y="405"/>
                  </a:cubicBezTo>
                  <a:cubicBezTo>
                    <a:pt x="1" y="536"/>
                    <a:pt x="25" y="691"/>
                    <a:pt x="48" y="822"/>
                  </a:cubicBezTo>
                  <a:cubicBezTo>
                    <a:pt x="84" y="953"/>
                    <a:pt x="156" y="1084"/>
                    <a:pt x="227" y="1203"/>
                  </a:cubicBezTo>
                  <a:cubicBezTo>
                    <a:pt x="298" y="1310"/>
                    <a:pt x="406" y="1417"/>
                    <a:pt x="525" y="1489"/>
                  </a:cubicBezTo>
                  <a:cubicBezTo>
                    <a:pt x="429" y="1382"/>
                    <a:pt x="346" y="1286"/>
                    <a:pt x="287" y="1179"/>
                  </a:cubicBezTo>
                  <a:cubicBezTo>
                    <a:pt x="227" y="1060"/>
                    <a:pt x="167" y="941"/>
                    <a:pt x="144" y="810"/>
                  </a:cubicBezTo>
                  <a:cubicBezTo>
                    <a:pt x="108" y="667"/>
                    <a:pt x="96" y="536"/>
                    <a:pt x="96" y="405"/>
                  </a:cubicBezTo>
                  <a:cubicBezTo>
                    <a:pt x="96" y="274"/>
                    <a:pt x="120" y="13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4"/>
            <p:cNvSpPr/>
            <p:nvPr/>
          </p:nvSpPr>
          <p:spPr>
            <a:xfrm>
              <a:off x="-1358320" y="3080427"/>
              <a:ext cx="444286" cy="415021"/>
            </a:xfrm>
            <a:custGeom>
              <a:avLst/>
              <a:gdLst/>
              <a:ahLst/>
              <a:cxnLst/>
              <a:rect l="l" t="t" r="r" b="b"/>
              <a:pathLst>
                <a:path w="7788" h="7275" extrusionOk="0">
                  <a:moveTo>
                    <a:pt x="7549" y="0"/>
                  </a:moveTo>
                  <a:lnTo>
                    <a:pt x="7549" y="0"/>
                  </a:lnTo>
                  <a:cubicBezTo>
                    <a:pt x="7478" y="3108"/>
                    <a:pt x="6751" y="5275"/>
                    <a:pt x="4287" y="6120"/>
                  </a:cubicBezTo>
                  <a:cubicBezTo>
                    <a:pt x="3482" y="6399"/>
                    <a:pt x="2657" y="6497"/>
                    <a:pt x="1894" y="6497"/>
                  </a:cubicBezTo>
                  <a:cubicBezTo>
                    <a:pt x="1190" y="6497"/>
                    <a:pt x="538" y="6414"/>
                    <a:pt x="1" y="6311"/>
                  </a:cubicBezTo>
                  <a:lnTo>
                    <a:pt x="1" y="6311"/>
                  </a:lnTo>
                  <a:cubicBezTo>
                    <a:pt x="334" y="6656"/>
                    <a:pt x="870" y="6966"/>
                    <a:pt x="1703" y="7132"/>
                  </a:cubicBezTo>
                  <a:cubicBezTo>
                    <a:pt x="2153" y="7224"/>
                    <a:pt x="2615" y="7274"/>
                    <a:pt x="3073" y="7274"/>
                  </a:cubicBezTo>
                  <a:cubicBezTo>
                    <a:pt x="5101" y="7274"/>
                    <a:pt x="7052" y="6301"/>
                    <a:pt x="7537" y="3727"/>
                  </a:cubicBezTo>
                  <a:cubicBezTo>
                    <a:pt x="7787" y="2394"/>
                    <a:pt x="7752" y="1108"/>
                    <a:pt x="75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4"/>
            <p:cNvSpPr/>
            <p:nvPr/>
          </p:nvSpPr>
          <p:spPr>
            <a:xfrm>
              <a:off x="-1373267" y="2937121"/>
              <a:ext cx="281244" cy="417873"/>
            </a:xfrm>
            <a:custGeom>
              <a:avLst/>
              <a:gdLst/>
              <a:ahLst/>
              <a:cxnLst/>
              <a:rect l="l" t="t" r="r" b="b"/>
              <a:pathLst>
                <a:path w="4930" h="7325" extrusionOk="0">
                  <a:moveTo>
                    <a:pt x="4739" y="0"/>
                  </a:moveTo>
                  <a:cubicBezTo>
                    <a:pt x="4847" y="858"/>
                    <a:pt x="4858" y="1750"/>
                    <a:pt x="4799" y="2620"/>
                  </a:cubicBezTo>
                  <a:cubicBezTo>
                    <a:pt x="4716" y="3477"/>
                    <a:pt x="4585" y="4346"/>
                    <a:pt x="4227" y="5144"/>
                  </a:cubicBezTo>
                  <a:lnTo>
                    <a:pt x="4085" y="5441"/>
                  </a:lnTo>
                  <a:lnTo>
                    <a:pt x="3930" y="5727"/>
                  </a:lnTo>
                  <a:lnTo>
                    <a:pt x="3846" y="5882"/>
                  </a:lnTo>
                  <a:lnTo>
                    <a:pt x="3763" y="6013"/>
                  </a:lnTo>
                  <a:cubicBezTo>
                    <a:pt x="3704" y="6084"/>
                    <a:pt x="3632" y="6180"/>
                    <a:pt x="3573" y="6263"/>
                  </a:cubicBezTo>
                  <a:cubicBezTo>
                    <a:pt x="3287" y="6596"/>
                    <a:pt x="2942" y="6858"/>
                    <a:pt x="2549" y="7037"/>
                  </a:cubicBezTo>
                  <a:cubicBezTo>
                    <a:pt x="2184" y="7203"/>
                    <a:pt x="1767" y="7276"/>
                    <a:pt x="1366" y="7276"/>
                  </a:cubicBezTo>
                  <a:cubicBezTo>
                    <a:pt x="1335" y="7276"/>
                    <a:pt x="1305" y="7276"/>
                    <a:pt x="1275" y="7275"/>
                  </a:cubicBezTo>
                  <a:cubicBezTo>
                    <a:pt x="846" y="7263"/>
                    <a:pt x="406" y="7192"/>
                    <a:pt x="1" y="7025"/>
                  </a:cubicBezTo>
                  <a:lnTo>
                    <a:pt x="1" y="7025"/>
                  </a:lnTo>
                  <a:cubicBezTo>
                    <a:pt x="445" y="7217"/>
                    <a:pt x="936" y="7324"/>
                    <a:pt x="1427" y="7324"/>
                  </a:cubicBezTo>
                  <a:cubicBezTo>
                    <a:pt x="1818" y="7324"/>
                    <a:pt x="2208" y="7256"/>
                    <a:pt x="2572" y="7108"/>
                  </a:cubicBezTo>
                  <a:cubicBezTo>
                    <a:pt x="2977" y="6930"/>
                    <a:pt x="3334" y="6644"/>
                    <a:pt x="3632" y="6322"/>
                  </a:cubicBezTo>
                  <a:cubicBezTo>
                    <a:pt x="3692" y="6227"/>
                    <a:pt x="3763" y="6144"/>
                    <a:pt x="3823" y="6049"/>
                  </a:cubicBezTo>
                  <a:lnTo>
                    <a:pt x="3930" y="5918"/>
                  </a:lnTo>
                  <a:lnTo>
                    <a:pt x="4013" y="5775"/>
                  </a:lnTo>
                  <a:lnTo>
                    <a:pt x="4180" y="5489"/>
                  </a:lnTo>
                  <a:lnTo>
                    <a:pt x="4311" y="5191"/>
                  </a:lnTo>
                  <a:cubicBezTo>
                    <a:pt x="4406" y="4977"/>
                    <a:pt x="4466" y="4775"/>
                    <a:pt x="4537" y="4560"/>
                  </a:cubicBezTo>
                  <a:cubicBezTo>
                    <a:pt x="4597" y="4358"/>
                    <a:pt x="4656" y="4144"/>
                    <a:pt x="4704" y="3929"/>
                  </a:cubicBezTo>
                  <a:cubicBezTo>
                    <a:pt x="4739" y="3703"/>
                    <a:pt x="4775" y="3501"/>
                    <a:pt x="4799" y="3274"/>
                  </a:cubicBezTo>
                  <a:cubicBezTo>
                    <a:pt x="4835" y="3048"/>
                    <a:pt x="4847" y="2846"/>
                    <a:pt x="4858" y="2620"/>
                  </a:cubicBezTo>
                  <a:cubicBezTo>
                    <a:pt x="4930" y="1739"/>
                    <a:pt x="4882" y="858"/>
                    <a:pt x="4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4"/>
            <p:cNvSpPr/>
            <p:nvPr/>
          </p:nvSpPr>
          <p:spPr>
            <a:xfrm>
              <a:off x="-1384790" y="2963592"/>
              <a:ext cx="410970" cy="435101"/>
            </a:xfrm>
            <a:custGeom>
              <a:avLst/>
              <a:gdLst/>
              <a:ahLst/>
              <a:cxnLst/>
              <a:rect l="l" t="t" r="r" b="b"/>
              <a:pathLst>
                <a:path w="7204" h="7627" extrusionOk="0">
                  <a:moveTo>
                    <a:pt x="7204" y="1"/>
                  </a:moveTo>
                  <a:cubicBezTo>
                    <a:pt x="7168" y="513"/>
                    <a:pt x="7108" y="1025"/>
                    <a:pt x="7025" y="1548"/>
                  </a:cubicBezTo>
                  <a:cubicBezTo>
                    <a:pt x="6954" y="2048"/>
                    <a:pt x="6870" y="2572"/>
                    <a:pt x="6751" y="3072"/>
                  </a:cubicBezTo>
                  <a:cubicBezTo>
                    <a:pt x="6525" y="4084"/>
                    <a:pt x="6227" y="5096"/>
                    <a:pt x="5680" y="5978"/>
                  </a:cubicBezTo>
                  <a:cubicBezTo>
                    <a:pt x="5394" y="6430"/>
                    <a:pt x="5025" y="6799"/>
                    <a:pt x="4560" y="7025"/>
                  </a:cubicBezTo>
                  <a:cubicBezTo>
                    <a:pt x="4096" y="7263"/>
                    <a:pt x="3596" y="7406"/>
                    <a:pt x="3084" y="7502"/>
                  </a:cubicBezTo>
                  <a:cubicBezTo>
                    <a:pt x="2758" y="7556"/>
                    <a:pt x="2422" y="7575"/>
                    <a:pt x="2083" y="7575"/>
                  </a:cubicBezTo>
                  <a:cubicBezTo>
                    <a:pt x="1901" y="7575"/>
                    <a:pt x="1719" y="7569"/>
                    <a:pt x="1536" y="7561"/>
                  </a:cubicBezTo>
                  <a:cubicBezTo>
                    <a:pt x="1036" y="7513"/>
                    <a:pt x="512" y="7442"/>
                    <a:pt x="0" y="7299"/>
                  </a:cubicBezTo>
                  <a:lnTo>
                    <a:pt x="0" y="7299"/>
                  </a:lnTo>
                  <a:cubicBezTo>
                    <a:pt x="735" y="7506"/>
                    <a:pt x="1494" y="7626"/>
                    <a:pt x="2256" y="7626"/>
                  </a:cubicBezTo>
                  <a:cubicBezTo>
                    <a:pt x="2544" y="7626"/>
                    <a:pt x="2832" y="7609"/>
                    <a:pt x="3120" y="7573"/>
                  </a:cubicBezTo>
                  <a:cubicBezTo>
                    <a:pt x="3620" y="7513"/>
                    <a:pt x="4144" y="7347"/>
                    <a:pt x="4608" y="7109"/>
                  </a:cubicBezTo>
                  <a:lnTo>
                    <a:pt x="4941" y="6906"/>
                  </a:lnTo>
                  <a:cubicBezTo>
                    <a:pt x="5049" y="6823"/>
                    <a:pt x="5168" y="6740"/>
                    <a:pt x="5263" y="6644"/>
                  </a:cubicBezTo>
                  <a:cubicBezTo>
                    <a:pt x="5453" y="6466"/>
                    <a:pt x="5632" y="6263"/>
                    <a:pt x="5763" y="6037"/>
                  </a:cubicBezTo>
                  <a:cubicBezTo>
                    <a:pt x="6049" y="5597"/>
                    <a:pt x="6251" y="5096"/>
                    <a:pt x="6418" y="4608"/>
                  </a:cubicBezTo>
                  <a:cubicBezTo>
                    <a:pt x="6584" y="4108"/>
                    <a:pt x="6715" y="3596"/>
                    <a:pt x="6823" y="3096"/>
                  </a:cubicBezTo>
                  <a:cubicBezTo>
                    <a:pt x="7049" y="2084"/>
                    <a:pt x="7168" y="1036"/>
                    <a:pt x="72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5" name="Google Shape;825;p44"/>
            <p:cNvSpPr/>
            <p:nvPr/>
          </p:nvSpPr>
          <p:spPr>
            <a:xfrm>
              <a:off x="-1489417" y="3062742"/>
              <a:ext cx="22477" cy="19795"/>
            </a:xfrm>
            <a:custGeom>
              <a:avLst/>
              <a:gdLst/>
              <a:ahLst/>
              <a:cxnLst/>
              <a:rect l="l" t="t" r="r" b="b"/>
              <a:pathLst>
                <a:path w="394" h="347" extrusionOk="0">
                  <a:moveTo>
                    <a:pt x="322" y="1"/>
                  </a:moveTo>
                  <a:cubicBezTo>
                    <a:pt x="286" y="1"/>
                    <a:pt x="263" y="1"/>
                    <a:pt x="227" y="13"/>
                  </a:cubicBezTo>
                  <a:cubicBezTo>
                    <a:pt x="167" y="60"/>
                    <a:pt x="96" y="108"/>
                    <a:pt x="36" y="144"/>
                  </a:cubicBezTo>
                  <a:cubicBezTo>
                    <a:pt x="13" y="168"/>
                    <a:pt x="1" y="191"/>
                    <a:pt x="1" y="203"/>
                  </a:cubicBezTo>
                  <a:cubicBezTo>
                    <a:pt x="1" y="239"/>
                    <a:pt x="1" y="263"/>
                    <a:pt x="13" y="299"/>
                  </a:cubicBezTo>
                  <a:cubicBezTo>
                    <a:pt x="25" y="322"/>
                    <a:pt x="60" y="346"/>
                    <a:pt x="72" y="346"/>
                  </a:cubicBezTo>
                  <a:cubicBezTo>
                    <a:pt x="96" y="346"/>
                    <a:pt x="132" y="346"/>
                    <a:pt x="156" y="322"/>
                  </a:cubicBezTo>
                  <a:cubicBezTo>
                    <a:pt x="215" y="287"/>
                    <a:pt x="298" y="239"/>
                    <a:pt x="358" y="191"/>
                  </a:cubicBezTo>
                  <a:cubicBezTo>
                    <a:pt x="382" y="180"/>
                    <a:pt x="394" y="144"/>
                    <a:pt x="394" y="132"/>
                  </a:cubicBezTo>
                  <a:cubicBezTo>
                    <a:pt x="394" y="108"/>
                    <a:pt x="394" y="72"/>
                    <a:pt x="382" y="49"/>
                  </a:cubicBezTo>
                  <a:cubicBezTo>
                    <a:pt x="370" y="13"/>
                    <a:pt x="334" y="1"/>
                    <a:pt x="3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4"/>
            <p:cNvSpPr/>
            <p:nvPr/>
          </p:nvSpPr>
          <p:spPr>
            <a:xfrm>
              <a:off x="-1395002" y="3026402"/>
              <a:ext cx="48319" cy="16487"/>
            </a:xfrm>
            <a:custGeom>
              <a:avLst/>
              <a:gdLst/>
              <a:ahLst/>
              <a:cxnLst/>
              <a:rect l="l" t="t" r="r" b="b"/>
              <a:pathLst>
                <a:path w="847" h="289" extrusionOk="0">
                  <a:moveTo>
                    <a:pt x="711" y="1"/>
                  </a:moveTo>
                  <a:cubicBezTo>
                    <a:pt x="701" y="1"/>
                    <a:pt x="690" y="3"/>
                    <a:pt x="679" y="7"/>
                  </a:cubicBezTo>
                  <a:cubicBezTo>
                    <a:pt x="632" y="31"/>
                    <a:pt x="584" y="43"/>
                    <a:pt x="548" y="43"/>
                  </a:cubicBezTo>
                  <a:cubicBezTo>
                    <a:pt x="525" y="43"/>
                    <a:pt x="513" y="43"/>
                    <a:pt x="501" y="55"/>
                  </a:cubicBezTo>
                  <a:lnTo>
                    <a:pt x="144" y="55"/>
                  </a:lnTo>
                  <a:cubicBezTo>
                    <a:pt x="134" y="53"/>
                    <a:pt x="124" y="52"/>
                    <a:pt x="114" y="52"/>
                  </a:cubicBezTo>
                  <a:cubicBezTo>
                    <a:pt x="66" y="52"/>
                    <a:pt x="23" y="76"/>
                    <a:pt x="13" y="126"/>
                  </a:cubicBezTo>
                  <a:cubicBezTo>
                    <a:pt x="1" y="185"/>
                    <a:pt x="36" y="245"/>
                    <a:pt x="96" y="269"/>
                  </a:cubicBezTo>
                  <a:cubicBezTo>
                    <a:pt x="169" y="282"/>
                    <a:pt x="244" y="288"/>
                    <a:pt x="321" y="288"/>
                  </a:cubicBezTo>
                  <a:cubicBezTo>
                    <a:pt x="459" y="288"/>
                    <a:pt x="601" y="267"/>
                    <a:pt x="739" y="221"/>
                  </a:cubicBezTo>
                  <a:cubicBezTo>
                    <a:pt x="798" y="209"/>
                    <a:pt x="846" y="150"/>
                    <a:pt x="810" y="90"/>
                  </a:cubicBezTo>
                  <a:cubicBezTo>
                    <a:pt x="801" y="41"/>
                    <a:pt x="759" y="1"/>
                    <a:pt x="7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4"/>
            <p:cNvSpPr/>
            <p:nvPr/>
          </p:nvSpPr>
          <p:spPr>
            <a:xfrm>
              <a:off x="-1475155" y="2933698"/>
              <a:ext cx="31319" cy="34057"/>
            </a:xfrm>
            <a:custGeom>
              <a:avLst/>
              <a:gdLst/>
              <a:ahLst/>
              <a:cxnLst/>
              <a:rect l="l" t="t" r="r" b="b"/>
              <a:pathLst>
                <a:path w="549" h="597" extrusionOk="0">
                  <a:moveTo>
                    <a:pt x="120" y="1"/>
                  </a:moveTo>
                  <a:cubicBezTo>
                    <a:pt x="84" y="1"/>
                    <a:pt x="60" y="13"/>
                    <a:pt x="36" y="25"/>
                  </a:cubicBezTo>
                  <a:cubicBezTo>
                    <a:pt x="25" y="48"/>
                    <a:pt x="13" y="72"/>
                    <a:pt x="13" y="108"/>
                  </a:cubicBezTo>
                  <a:cubicBezTo>
                    <a:pt x="1" y="132"/>
                    <a:pt x="13" y="167"/>
                    <a:pt x="36" y="179"/>
                  </a:cubicBezTo>
                  <a:cubicBezTo>
                    <a:pt x="144" y="310"/>
                    <a:pt x="251" y="429"/>
                    <a:pt x="370" y="560"/>
                  </a:cubicBezTo>
                  <a:cubicBezTo>
                    <a:pt x="382" y="584"/>
                    <a:pt x="429" y="596"/>
                    <a:pt x="441" y="596"/>
                  </a:cubicBezTo>
                  <a:cubicBezTo>
                    <a:pt x="477" y="596"/>
                    <a:pt x="501" y="584"/>
                    <a:pt x="513" y="560"/>
                  </a:cubicBezTo>
                  <a:cubicBezTo>
                    <a:pt x="537" y="548"/>
                    <a:pt x="548" y="525"/>
                    <a:pt x="548" y="489"/>
                  </a:cubicBezTo>
                  <a:cubicBezTo>
                    <a:pt x="548" y="465"/>
                    <a:pt x="537" y="429"/>
                    <a:pt x="513" y="417"/>
                  </a:cubicBezTo>
                  <a:cubicBezTo>
                    <a:pt x="417" y="286"/>
                    <a:pt x="310" y="167"/>
                    <a:pt x="191" y="25"/>
                  </a:cubicBezTo>
                  <a:cubicBezTo>
                    <a:pt x="179" y="13"/>
                    <a:pt x="132" y="1"/>
                    <a:pt x="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4"/>
            <p:cNvSpPr/>
            <p:nvPr/>
          </p:nvSpPr>
          <p:spPr>
            <a:xfrm>
              <a:off x="-1597410" y="3191671"/>
              <a:ext cx="42158" cy="38222"/>
            </a:xfrm>
            <a:custGeom>
              <a:avLst/>
              <a:gdLst/>
              <a:ahLst/>
              <a:cxnLst/>
              <a:rect l="l" t="t" r="r" b="b"/>
              <a:pathLst>
                <a:path w="739" h="670" extrusionOk="0">
                  <a:moveTo>
                    <a:pt x="631" y="1"/>
                  </a:moveTo>
                  <a:cubicBezTo>
                    <a:pt x="624" y="1"/>
                    <a:pt x="616" y="2"/>
                    <a:pt x="608" y="3"/>
                  </a:cubicBezTo>
                  <a:cubicBezTo>
                    <a:pt x="370" y="110"/>
                    <a:pt x="155" y="265"/>
                    <a:pt x="24" y="503"/>
                  </a:cubicBezTo>
                  <a:cubicBezTo>
                    <a:pt x="1" y="551"/>
                    <a:pt x="13" y="622"/>
                    <a:pt x="72" y="658"/>
                  </a:cubicBezTo>
                  <a:cubicBezTo>
                    <a:pt x="91" y="665"/>
                    <a:pt x="110" y="669"/>
                    <a:pt x="127" y="669"/>
                  </a:cubicBezTo>
                  <a:cubicBezTo>
                    <a:pt x="166" y="669"/>
                    <a:pt x="199" y="651"/>
                    <a:pt x="215" y="610"/>
                  </a:cubicBezTo>
                  <a:cubicBezTo>
                    <a:pt x="239" y="587"/>
                    <a:pt x="251" y="563"/>
                    <a:pt x="263" y="539"/>
                  </a:cubicBezTo>
                  <a:cubicBezTo>
                    <a:pt x="274" y="527"/>
                    <a:pt x="274" y="503"/>
                    <a:pt x="298" y="503"/>
                  </a:cubicBezTo>
                  <a:lnTo>
                    <a:pt x="310" y="491"/>
                  </a:lnTo>
                  <a:cubicBezTo>
                    <a:pt x="334" y="444"/>
                    <a:pt x="382" y="408"/>
                    <a:pt x="429" y="372"/>
                  </a:cubicBezTo>
                  <a:lnTo>
                    <a:pt x="453" y="348"/>
                  </a:lnTo>
                  <a:lnTo>
                    <a:pt x="477" y="325"/>
                  </a:lnTo>
                  <a:cubicBezTo>
                    <a:pt x="501" y="313"/>
                    <a:pt x="513" y="301"/>
                    <a:pt x="548" y="289"/>
                  </a:cubicBezTo>
                  <a:cubicBezTo>
                    <a:pt x="572" y="265"/>
                    <a:pt x="596" y="253"/>
                    <a:pt x="620" y="241"/>
                  </a:cubicBezTo>
                  <a:cubicBezTo>
                    <a:pt x="632" y="241"/>
                    <a:pt x="655" y="229"/>
                    <a:pt x="655" y="229"/>
                  </a:cubicBezTo>
                  <a:cubicBezTo>
                    <a:pt x="655" y="229"/>
                    <a:pt x="666" y="229"/>
                    <a:pt x="667" y="210"/>
                  </a:cubicBezTo>
                  <a:lnTo>
                    <a:pt x="667" y="210"/>
                  </a:lnTo>
                  <a:cubicBezTo>
                    <a:pt x="666" y="212"/>
                    <a:pt x="665" y="214"/>
                    <a:pt x="664" y="214"/>
                  </a:cubicBezTo>
                  <a:cubicBezTo>
                    <a:pt x="664" y="214"/>
                    <a:pt x="664" y="212"/>
                    <a:pt x="667" y="206"/>
                  </a:cubicBezTo>
                  <a:lnTo>
                    <a:pt x="667" y="206"/>
                  </a:lnTo>
                  <a:cubicBezTo>
                    <a:pt x="667" y="207"/>
                    <a:pt x="667" y="209"/>
                    <a:pt x="667" y="210"/>
                  </a:cubicBezTo>
                  <a:lnTo>
                    <a:pt x="667" y="210"/>
                  </a:lnTo>
                  <a:cubicBezTo>
                    <a:pt x="669" y="208"/>
                    <a:pt x="670" y="206"/>
                    <a:pt x="671" y="204"/>
                  </a:cubicBezTo>
                  <a:lnTo>
                    <a:pt x="671" y="204"/>
                  </a:lnTo>
                  <a:cubicBezTo>
                    <a:pt x="669" y="205"/>
                    <a:pt x="668" y="205"/>
                    <a:pt x="667" y="206"/>
                  </a:cubicBezTo>
                  <a:cubicBezTo>
                    <a:pt x="669" y="204"/>
                    <a:pt x="670" y="203"/>
                    <a:pt x="671" y="203"/>
                  </a:cubicBezTo>
                  <a:cubicBezTo>
                    <a:pt x="671" y="203"/>
                    <a:pt x="671" y="204"/>
                    <a:pt x="671" y="204"/>
                  </a:cubicBezTo>
                  <a:lnTo>
                    <a:pt x="671" y="204"/>
                  </a:lnTo>
                  <a:cubicBezTo>
                    <a:pt x="704" y="193"/>
                    <a:pt x="715" y="181"/>
                    <a:pt x="727" y="170"/>
                  </a:cubicBezTo>
                  <a:cubicBezTo>
                    <a:pt x="739" y="134"/>
                    <a:pt x="739" y="110"/>
                    <a:pt x="739" y="75"/>
                  </a:cubicBezTo>
                  <a:cubicBezTo>
                    <a:pt x="728" y="33"/>
                    <a:pt x="682" y="1"/>
                    <a:pt x="6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4"/>
            <p:cNvSpPr/>
            <p:nvPr/>
          </p:nvSpPr>
          <p:spPr>
            <a:xfrm>
              <a:off x="-1467682" y="3225786"/>
              <a:ext cx="26584" cy="19738"/>
            </a:xfrm>
            <a:custGeom>
              <a:avLst/>
              <a:gdLst/>
              <a:ahLst/>
              <a:cxnLst/>
              <a:rect l="l" t="t" r="r" b="b"/>
              <a:pathLst>
                <a:path w="466" h="346" extrusionOk="0">
                  <a:moveTo>
                    <a:pt x="72" y="0"/>
                  </a:moveTo>
                  <a:cubicBezTo>
                    <a:pt x="48" y="0"/>
                    <a:pt x="13" y="24"/>
                    <a:pt x="13" y="48"/>
                  </a:cubicBezTo>
                  <a:cubicBezTo>
                    <a:pt x="1" y="72"/>
                    <a:pt x="1" y="108"/>
                    <a:pt x="1" y="131"/>
                  </a:cubicBezTo>
                  <a:cubicBezTo>
                    <a:pt x="1" y="167"/>
                    <a:pt x="36" y="191"/>
                    <a:pt x="48" y="191"/>
                  </a:cubicBezTo>
                  <a:cubicBezTo>
                    <a:pt x="132" y="239"/>
                    <a:pt x="227" y="286"/>
                    <a:pt x="298" y="322"/>
                  </a:cubicBezTo>
                  <a:cubicBezTo>
                    <a:pt x="334" y="346"/>
                    <a:pt x="358" y="346"/>
                    <a:pt x="382" y="346"/>
                  </a:cubicBezTo>
                  <a:cubicBezTo>
                    <a:pt x="417" y="346"/>
                    <a:pt x="441" y="310"/>
                    <a:pt x="441" y="298"/>
                  </a:cubicBezTo>
                  <a:cubicBezTo>
                    <a:pt x="465" y="262"/>
                    <a:pt x="465" y="239"/>
                    <a:pt x="465" y="203"/>
                  </a:cubicBezTo>
                  <a:cubicBezTo>
                    <a:pt x="441" y="179"/>
                    <a:pt x="429" y="143"/>
                    <a:pt x="417" y="143"/>
                  </a:cubicBezTo>
                  <a:cubicBezTo>
                    <a:pt x="334" y="108"/>
                    <a:pt x="239" y="60"/>
                    <a:pt x="167" y="12"/>
                  </a:cubicBezTo>
                  <a:cubicBezTo>
                    <a:pt x="132" y="0"/>
                    <a:pt x="108" y="0"/>
                    <a:pt x="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4"/>
            <p:cNvSpPr/>
            <p:nvPr/>
          </p:nvSpPr>
          <p:spPr>
            <a:xfrm>
              <a:off x="-1579725" y="2962907"/>
              <a:ext cx="40104" cy="43014"/>
            </a:xfrm>
            <a:custGeom>
              <a:avLst/>
              <a:gdLst/>
              <a:ahLst/>
              <a:cxnLst/>
              <a:rect l="l" t="t" r="r" b="b"/>
              <a:pathLst>
                <a:path w="703" h="754" extrusionOk="0">
                  <a:moveTo>
                    <a:pt x="131" y="1"/>
                  </a:moveTo>
                  <a:cubicBezTo>
                    <a:pt x="101" y="1"/>
                    <a:pt x="72" y="13"/>
                    <a:pt x="48" y="36"/>
                  </a:cubicBezTo>
                  <a:cubicBezTo>
                    <a:pt x="0" y="84"/>
                    <a:pt x="12" y="144"/>
                    <a:pt x="48" y="203"/>
                  </a:cubicBezTo>
                  <a:cubicBezTo>
                    <a:pt x="191" y="382"/>
                    <a:pt x="345" y="548"/>
                    <a:pt x="488" y="727"/>
                  </a:cubicBezTo>
                  <a:cubicBezTo>
                    <a:pt x="512" y="745"/>
                    <a:pt x="542" y="754"/>
                    <a:pt x="572" y="754"/>
                  </a:cubicBezTo>
                  <a:cubicBezTo>
                    <a:pt x="601" y="754"/>
                    <a:pt x="631" y="745"/>
                    <a:pt x="655" y="727"/>
                  </a:cubicBezTo>
                  <a:cubicBezTo>
                    <a:pt x="703" y="679"/>
                    <a:pt x="703" y="620"/>
                    <a:pt x="655" y="560"/>
                  </a:cubicBezTo>
                  <a:cubicBezTo>
                    <a:pt x="512" y="382"/>
                    <a:pt x="357" y="215"/>
                    <a:pt x="215" y="36"/>
                  </a:cubicBezTo>
                  <a:cubicBezTo>
                    <a:pt x="191" y="13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4"/>
            <p:cNvSpPr/>
            <p:nvPr/>
          </p:nvSpPr>
          <p:spPr>
            <a:xfrm>
              <a:off x="-1521852" y="2867880"/>
              <a:ext cx="57789" cy="23447"/>
            </a:xfrm>
            <a:custGeom>
              <a:avLst/>
              <a:gdLst/>
              <a:ahLst/>
              <a:cxnLst/>
              <a:rect l="l" t="t" r="r" b="b"/>
              <a:pathLst>
                <a:path w="1013" h="411" extrusionOk="0">
                  <a:moveTo>
                    <a:pt x="899" y="0"/>
                  </a:moveTo>
                  <a:cubicBezTo>
                    <a:pt x="890" y="0"/>
                    <a:pt x="880" y="1"/>
                    <a:pt x="870" y="3"/>
                  </a:cubicBezTo>
                  <a:cubicBezTo>
                    <a:pt x="620" y="63"/>
                    <a:pt x="346" y="134"/>
                    <a:pt x="96" y="194"/>
                  </a:cubicBezTo>
                  <a:cubicBezTo>
                    <a:pt x="36" y="218"/>
                    <a:pt x="1" y="277"/>
                    <a:pt x="24" y="325"/>
                  </a:cubicBezTo>
                  <a:cubicBezTo>
                    <a:pt x="24" y="385"/>
                    <a:pt x="75" y="411"/>
                    <a:pt x="126" y="411"/>
                  </a:cubicBezTo>
                  <a:cubicBezTo>
                    <a:pt x="136" y="411"/>
                    <a:pt x="146" y="410"/>
                    <a:pt x="155" y="408"/>
                  </a:cubicBezTo>
                  <a:cubicBezTo>
                    <a:pt x="405" y="349"/>
                    <a:pt x="679" y="277"/>
                    <a:pt x="929" y="218"/>
                  </a:cubicBezTo>
                  <a:cubicBezTo>
                    <a:pt x="989" y="194"/>
                    <a:pt x="1013" y="134"/>
                    <a:pt x="1001" y="75"/>
                  </a:cubicBezTo>
                  <a:cubicBezTo>
                    <a:pt x="991" y="25"/>
                    <a:pt x="948" y="0"/>
                    <a:pt x="8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4"/>
            <p:cNvSpPr/>
            <p:nvPr/>
          </p:nvSpPr>
          <p:spPr>
            <a:xfrm>
              <a:off x="-1490786" y="3420093"/>
              <a:ext cx="46950" cy="27155"/>
            </a:xfrm>
            <a:custGeom>
              <a:avLst/>
              <a:gdLst/>
              <a:ahLst/>
              <a:cxnLst/>
              <a:rect l="l" t="t" r="r" b="b"/>
              <a:pathLst>
                <a:path w="823" h="476" extrusionOk="0">
                  <a:moveTo>
                    <a:pt x="112" y="0"/>
                  </a:moveTo>
                  <a:cubicBezTo>
                    <a:pt x="74" y="0"/>
                    <a:pt x="41" y="18"/>
                    <a:pt x="25" y="59"/>
                  </a:cubicBezTo>
                  <a:cubicBezTo>
                    <a:pt x="1" y="107"/>
                    <a:pt x="13" y="178"/>
                    <a:pt x="60" y="214"/>
                  </a:cubicBezTo>
                  <a:cubicBezTo>
                    <a:pt x="251" y="297"/>
                    <a:pt x="453" y="369"/>
                    <a:pt x="644" y="464"/>
                  </a:cubicBezTo>
                  <a:cubicBezTo>
                    <a:pt x="663" y="471"/>
                    <a:pt x="682" y="475"/>
                    <a:pt x="699" y="475"/>
                  </a:cubicBezTo>
                  <a:cubicBezTo>
                    <a:pt x="737" y="475"/>
                    <a:pt x="770" y="457"/>
                    <a:pt x="787" y="416"/>
                  </a:cubicBezTo>
                  <a:cubicBezTo>
                    <a:pt x="822" y="369"/>
                    <a:pt x="811" y="285"/>
                    <a:pt x="751" y="273"/>
                  </a:cubicBezTo>
                  <a:cubicBezTo>
                    <a:pt x="561" y="178"/>
                    <a:pt x="358" y="107"/>
                    <a:pt x="168" y="12"/>
                  </a:cubicBezTo>
                  <a:cubicBezTo>
                    <a:pt x="149" y="4"/>
                    <a:pt x="130" y="0"/>
                    <a:pt x="1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4"/>
            <p:cNvSpPr/>
            <p:nvPr/>
          </p:nvSpPr>
          <p:spPr>
            <a:xfrm>
              <a:off x="-1597410" y="3446563"/>
              <a:ext cx="32688" cy="38051"/>
            </a:xfrm>
            <a:custGeom>
              <a:avLst/>
              <a:gdLst/>
              <a:ahLst/>
              <a:cxnLst/>
              <a:rect l="l" t="t" r="r" b="b"/>
              <a:pathLst>
                <a:path w="573" h="667" extrusionOk="0">
                  <a:moveTo>
                    <a:pt x="445" y="0"/>
                  </a:moveTo>
                  <a:cubicBezTo>
                    <a:pt x="407" y="0"/>
                    <a:pt x="374" y="19"/>
                    <a:pt x="358" y="59"/>
                  </a:cubicBezTo>
                  <a:cubicBezTo>
                    <a:pt x="251" y="202"/>
                    <a:pt x="132" y="357"/>
                    <a:pt x="24" y="500"/>
                  </a:cubicBezTo>
                  <a:cubicBezTo>
                    <a:pt x="1" y="548"/>
                    <a:pt x="13" y="619"/>
                    <a:pt x="72" y="655"/>
                  </a:cubicBezTo>
                  <a:cubicBezTo>
                    <a:pt x="91" y="662"/>
                    <a:pt x="110" y="666"/>
                    <a:pt x="127" y="666"/>
                  </a:cubicBezTo>
                  <a:cubicBezTo>
                    <a:pt x="166" y="666"/>
                    <a:pt x="199" y="648"/>
                    <a:pt x="215" y="607"/>
                  </a:cubicBezTo>
                  <a:cubicBezTo>
                    <a:pt x="322" y="464"/>
                    <a:pt x="441" y="310"/>
                    <a:pt x="548" y="167"/>
                  </a:cubicBezTo>
                  <a:cubicBezTo>
                    <a:pt x="572" y="119"/>
                    <a:pt x="560" y="48"/>
                    <a:pt x="501" y="12"/>
                  </a:cubicBezTo>
                  <a:cubicBezTo>
                    <a:pt x="482" y="4"/>
                    <a:pt x="463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4"/>
            <p:cNvSpPr/>
            <p:nvPr/>
          </p:nvSpPr>
          <p:spPr>
            <a:xfrm>
              <a:off x="-1641565" y="3615654"/>
              <a:ext cx="20423" cy="23846"/>
            </a:xfrm>
            <a:custGeom>
              <a:avLst/>
              <a:gdLst/>
              <a:ahLst/>
              <a:cxnLst/>
              <a:rect l="l" t="t" r="r" b="b"/>
              <a:pathLst>
                <a:path w="358" h="418" extrusionOk="0">
                  <a:moveTo>
                    <a:pt x="215" y="1"/>
                  </a:moveTo>
                  <a:cubicBezTo>
                    <a:pt x="203" y="1"/>
                    <a:pt x="203" y="12"/>
                    <a:pt x="191" y="12"/>
                  </a:cubicBezTo>
                  <a:cubicBezTo>
                    <a:pt x="156" y="24"/>
                    <a:pt x="144" y="36"/>
                    <a:pt x="144" y="60"/>
                  </a:cubicBezTo>
                  <a:cubicBezTo>
                    <a:pt x="108" y="120"/>
                    <a:pt x="60" y="191"/>
                    <a:pt x="13" y="251"/>
                  </a:cubicBezTo>
                  <a:cubicBezTo>
                    <a:pt x="1" y="274"/>
                    <a:pt x="1" y="310"/>
                    <a:pt x="1" y="334"/>
                  </a:cubicBezTo>
                  <a:cubicBezTo>
                    <a:pt x="1" y="370"/>
                    <a:pt x="25" y="393"/>
                    <a:pt x="36" y="393"/>
                  </a:cubicBezTo>
                  <a:cubicBezTo>
                    <a:pt x="72" y="417"/>
                    <a:pt x="96" y="417"/>
                    <a:pt x="132" y="417"/>
                  </a:cubicBezTo>
                  <a:cubicBezTo>
                    <a:pt x="144" y="417"/>
                    <a:pt x="144" y="393"/>
                    <a:pt x="156" y="393"/>
                  </a:cubicBezTo>
                  <a:lnTo>
                    <a:pt x="203" y="358"/>
                  </a:lnTo>
                  <a:cubicBezTo>
                    <a:pt x="251" y="298"/>
                    <a:pt x="298" y="215"/>
                    <a:pt x="334" y="155"/>
                  </a:cubicBezTo>
                  <a:cubicBezTo>
                    <a:pt x="358" y="132"/>
                    <a:pt x="358" y="96"/>
                    <a:pt x="358" y="72"/>
                  </a:cubicBezTo>
                  <a:cubicBezTo>
                    <a:pt x="358" y="36"/>
                    <a:pt x="322" y="12"/>
                    <a:pt x="310" y="12"/>
                  </a:cubicBezTo>
                  <a:cubicBezTo>
                    <a:pt x="275" y="1"/>
                    <a:pt x="251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4"/>
            <p:cNvSpPr/>
            <p:nvPr/>
          </p:nvSpPr>
          <p:spPr>
            <a:xfrm>
              <a:off x="-1729876" y="3557579"/>
              <a:ext cx="43527" cy="23161"/>
            </a:xfrm>
            <a:custGeom>
              <a:avLst/>
              <a:gdLst/>
              <a:ahLst/>
              <a:cxnLst/>
              <a:rect l="l" t="t" r="r" b="b"/>
              <a:pathLst>
                <a:path w="763" h="406" extrusionOk="0">
                  <a:moveTo>
                    <a:pt x="111" y="0"/>
                  </a:moveTo>
                  <a:cubicBezTo>
                    <a:pt x="64" y="0"/>
                    <a:pt x="23" y="39"/>
                    <a:pt x="13" y="78"/>
                  </a:cubicBezTo>
                  <a:cubicBezTo>
                    <a:pt x="1" y="138"/>
                    <a:pt x="25" y="185"/>
                    <a:pt x="84" y="209"/>
                  </a:cubicBezTo>
                  <a:cubicBezTo>
                    <a:pt x="263" y="268"/>
                    <a:pt x="430" y="340"/>
                    <a:pt x="608" y="399"/>
                  </a:cubicBezTo>
                  <a:cubicBezTo>
                    <a:pt x="619" y="404"/>
                    <a:pt x="630" y="406"/>
                    <a:pt x="641" y="406"/>
                  </a:cubicBezTo>
                  <a:cubicBezTo>
                    <a:pt x="688" y="406"/>
                    <a:pt x="729" y="367"/>
                    <a:pt x="739" y="328"/>
                  </a:cubicBezTo>
                  <a:cubicBezTo>
                    <a:pt x="763" y="268"/>
                    <a:pt x="727" y="209"/>
                    <a:pt x="668" y="197"/>
                  </a:cubicBezTo>
                  <a:cubicBezTo>
                    <a:pt x="489" y="138"/>
                    <a:pt x="322" y="66"/>
                    <a:pt x="144" y="7"/>
                  </a:cubicBezTo>
                  <a:cubicBezTo>
                    <a:pt x="133" y="2"/>
                    <a:pt x="122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4"/>
            <p:cNvSpPr/>
            <p:nvPr/>
          </p:nvSpPr>
          <p:spPr>
            <a:xfrm>
              <a:off x="-1623880" y="3531451"/>
              <a:ext cx="40104" cy="27212"/>
            </a:xfrm>
            <a:custGeom>
              <a:avLst/>
              <a:gdLst/>
              <a:ahLst/>
              <a:cxnLst/>
              <a:rect l="l" t="t" r="r" b="b"/>
              <a:pathLst>
                <a:path w="703" h="477" extrusionOk="0">
                  <a:moveTo>
                    <a:pt x="129" y="1"/>
                  </a:moveTo>
                  <a:cubicBezTo>
                    <a:pt x="91" y="1"/>
                    <a:pt x="52" y="19"/>
                    <a:pt x="36" y="60"/>
                  </a:cubicBezTo>
                  <a:cubicBezTo>
                    <a:pt x="0" y="107"/>
                    <a:pt x="12" y="167"/>
                    <a:pt x="72" y="203"/>
                  </a:cubicBezTo>
                  <a:cubicBezTo>
                    <a:pt x="227" y="298"/>
                    <a:pt x="369" y="381"/>
                    <a:pt x="524" y="465"/>
                  </a:cubicBezTo>
                  <a:cubicBezTo>
                    <a:pt x="535" y="472"/>
                    <a:pt x="552" y="476"/>
                    <a:pt x="569" y="476"/>
                  </a:cubicBezTo>
                  <a:cubicBezTo>
                    <a:pt x="607" y="476"/>
                    <a:pt x="651" y="458"/>
                    <a:pt x="667" y="417"/>
                  </a:cubicBezTo>
                  <a:cubicBezTo>
                    <a:pt x="703" y="357"/>
                    <a:pt x="691" y="298"/>
                    <a:pt x="631" y="262"/>
                  </a:cubicBezTo>
                  <a:cubicBezTo>
                    <a:pt x="477" y="179"/>
                    <a:pt x="334" y="84"/>
                    <a:pt x="179" y="12"/>
                  </a:cubicBezTo>
                  <a:cubicBezTo>
                    <a:pt x="164" y="5"/>
                    <a:pt x="146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4"/>
            <p:cNvSpPr/>
            <p:nvPr/>
          </p:nvSpPr>
          <p:spPr>
            <a:xfrm>
              <a:off x="-1531519" y="3623128"/>
              <a:ext cx="40104" cy="23846"/>
            </a:xfrm>
            <a:custGeom>
              <a:avLst/>
              <a:gdLst/>
              <a:ahLst/>
              <a:cxnLst/>
              <a:rect l="l" t="t" r="r" b="b"/>
              <a:pathLst>
                <a:path w="703" h="418" extrusionOk="0">
                  <a:moveTo>
                    <a:pt x="132" y="1"/>
                  </a:moveTo>
                  <a:cubicBezTo>
                    <a:pt x="108" y="1"/>
                    <a:pt x="72" y="12"/>
                    <a:pt x="60" y="24"/>
                  </a:cubicBezTo>
                  <a:cubicBezTo>
                    <a:pt x="12" y="72"/>
                    <a:pt x="1" y="143"/>
                    <a:pt x="48" y="191"/>
                  </a:cubicBezTo>
                  <a:cubicBezTo>
                    <a:pt x="191" y="310"/>
                    <a:pt x="358" y="382"/>
                    <a:pt x="548" y="417"/>
                  </a:cubicBezTo>
                  <a:cubicBezTo>
                    <a:pt x="584" y="417"/>
                    <a:pt x="608" y="417"/>
                    <a:pt x="643" y="405"/>
                  </a:cubicBezTo>
                  <a:cubicBezTo>
                    <a:pt x="667" y="382"/>
                    <a:pt x="691" y="358"/>
                    <a:pt x="691" y="346"/>
                  </a:cubicBezTo>
                  <a:cubicBezTo>
                    <a:pt x="703" y="286"/>
                    <a:pt x="667" y="203"/>
                    <a:pt x="608" y="203"/>
                  </a:cubicBezTo>
                  <a:cubicBezTo>
                    <a:pt x="572" y="203"/>
                    <a:pt x="536" y="191"/>
                    <a:pt x="489" y="179"/>
                  </a:cubicBezTo>
                  <a:cubicBezTo>
                    <a:pt x="477" y="179"/>
                    <a:pt x="453" y="155"/>
                    <a:pt x="429" y="155"/>
                  </a:cubicBezTo>
                  <a:cubicBezTo>
                    <a:pt x="417" y="155"/>
                    <a:pt x="417" y="155"/>
                    <a:pt x="405" y="143"/>
                  </a:cubicBezTo>
                  <a:cubicBezTo>
                    <a:pt x="370" y="132"/>
                    <a:pt x="334" y="120"/>
                    <a:pt x="298" y="84"/>
                  </a:cubicBezTo>
                  <a:cubicBezTo>
                    <a:pt x="286" y="72"/>
                    <a:pt x="274" y="72"/>
                    <a:pt x="251" y="60"/>
                  </a:cubicBezTo>
                  <a:cubicBezTo>
                    <a:pt x="239" y="60"/>
                    <a:pt x="239" y="36"/>
                    <a:pt x="227" y="36"/>
                  </a:cubicBezTo>
                  <a:cubicBezTo>
                    <a:pt x="227" y="36"/>
                    <a:pt x="215" y="36"/>
                    <a:pt x="215" y="24"/>
                  </a:cubicBezTo>
                  <a:cubicBezTo>
                    <a:pt x="179" y="12"/>
                    <a:pt x="167" y="1"/>
                    <a:pt x="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44"/>
            <p:cNvSpPr/>
            <p:nvPr/>
          </p:nvSpPr>
          <p:spPr>
            <a:xfrm>
              <a:off x="-1420103" y="3604644"/>
              <a:ext cx="35369" cy="24131"/>
            </a:xfrm>
            <a:custGeom>
              <a:avLst/>
              <a:gdLst/>
              <a:ahLst/>
              <a:cxnLst/>
              <a:rect l="l" t="t" r="r" b="b"/>
              <a:pathLst>
                <a:path w="620" h="423" extrusionOk="0">
                  <a:moveTo>
                    <a:pt x="487" y="0"/>
                  </a:moveTo>
                  <a:cubicBezTo>
                    <a:pt x="471" y="0"/>
                    <a:pt x="455" y="5"/>
                    <a:pt x="441" y="15"/>
                  </a:cubicBezTo>
                  <a:cubicBezTo>
                    <a:pt x="322" y="86"/>
                    <a:pt x="191" y="146"/>
                    <a:pt x="72" y="217"/>
                  </a:cubicBezTo>
                  <a:cubicBezTo>
                    <a:pt x="24" y="253"/>
                    <a:pt x="0" y="325"/>
                    <a:pt x="24" y="372"/>
                  </a:cubicBezTo>
                  <a:cubicBezTo>
                    <a:pt x="49" y="397"/>
                    <a:pt x="86" y="423"/>
                    <a:pt x="127" y="423"/>
                  </a:cubicBezTo>
                  <a:cubicBezTo>
                    <a:pt x="144" y="423"/>
                    <a:pt x="161" y="418"/>
                    <a:pt x="179" y="408"/>
                  </a:cubicBezTo>
                  <a:cubicBezTo>
                    <a:pt x="298" y="336"/>
                    <a:pt x="429" y="277"/>
                    <a:pt x="548" y="205"/>
                  </a:cubicBezTo>
                  <a:cubicBezTo>
                    <a:pt x="595" y="170"/>
                    <a:pt x="619" y="98"/>
                    <a:pt x="595" y="51"/>
                  </a:cubicBezTo>
                  <a:cubicBezTo>
                    <a:pt x="570" y="25"/>
                    <a:pt x="527" y="0"/>
                    <a:pt x="4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44"/>
            <p:cNvSpPr/>
            <p:nvPr/>
          </p:nvSpPr>
          <p:spPr>
            <a:xfrm>
              <a:off x="-1443208" y="3722620"/>
              <a:ext cx="37423" cy="20822"/>
            </a:xfrm>
            <a:custGeom>
              <a:avLst/>
              <a:gdLst/>
              <a:ahLst/>
              <a:cxnLst/>
              <a:rect l="l" t="t" r="r" b="b"/>
              <a:pathLst>
                <a:path w="656" h="365" extrusionOk="0">
                  <a:moveTo>
                    <a:pt x="527" y="1"/>
                  </a:moveTo>
                  <a:cubicBezTo>
                    <a:pt x="518" y="1"/>
                    <a:pt x="509" y="2"/>
                    <a:pt x="500" y="7"/>
                  </a:cubicBezTo>
                  <a:cubicBezTo>
                    <a:pt x="358" y="54"/>
                    <a:pt x="238" y="102"/>
                    <a:pt x="108" y="150"/>
                  </a:cubicBezTo>
                  <a:cubicBezTo>
                    <a:pt x="48" y="162"/>
                    <a:pt x="0" y="221"/>
                    <a:pt x="36" y="281"/>
                  </a:cubicBezTo>
                  <a:cubicBezTo>
                    <a:pt x="45" y="326"/>
                    <a:pt x="82" y="364"/>
                    <a:pt x="125" y="364"/>
                  </a:cubicBezTo>
                  <a:cubicBezTo>
                    <a:pt x="139" y="364"/>
                    <a:pt x="153" y="361"/>
                    <a:pt x="167" y="352"/>
                  </a:cubicBezTo>
                  <a:cubicBezTo>
                    <a:pt x="298" y="304"/>
                    <a:pt x="417" y="269"/>
                    <a:pt x="548" y="221"/>
                  </a:cubicBezTo>
                  <a:cubicBezTo>
                    <a:pt x="608" y="209"/>
                    <a:pt x="655" y="150"/>
                    <a:pt x="631" y="90"/>
                  </a:cubicBezTo>
                  <a:cubicBezTo>
                    <a:pt x="612" y="41"/>
                    <a:pt x="568" y="1"/>
                    <a:pt x="5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4"/>
            <p:cNvSpPr/>
            <p:nvPr/>
          </p:nvSpPr>
          <p:spPr>
            <a:xfrm>
              <a:off x="-1634092" y="3811159"/>
              <a:ext cx="50316" cy="20993"/>
            </a:xfrm>
            <a:custGeom>
              <a:avLst/>
              <a:gdLst/>
              <a:ahLst/>
              <a:cxnLst/>
              <a:rect l="l" t="t" r="r" b="b"/>
              <a:pathLst>
                <a:path w="882" h="368" extrusionOk="0">
                  <a:moveTo>
                    <a:pt x="121" y="0"/>
                  </a:moveTo>
                  <a:cubicBezTo>
                    <a:pt x="69" y="0"/>
                    <a:pt x="23" y="34"/>
                    <a:pt x="13" y="86"/>
                  </a:cubicBezTo>
                  <a:cubicBezTo>
                    <a:pt x="1" y="145"/>
                    <a:pt x="25" y="205"/>
                    <a:pt x="84" y="217"/>
                  </a:cubicBezTo>
                  <a:cubicBezTo>
                    <a:pt x="298" y="265"/>
                    <a:pt x="525" y="300"/>
                    <a:pt x="727" y="360"/>
                  </a:cubicBezTo>
                  <a:cubicBezTo>
                    <a:pt x="740" y="365"/>
                    <a:pt x="752" y="367"/>
                    <a:pt x="765" y="367"/>
                  </a:cubicBezTo>
                  <a:cubicBezTo>
                    <a:pt x="810" y="367"/>
                    <a:pt x="849" y="335"/>
                    <a:pt x="858" y="288"/>
                  </a:cubicBezTo>
                  <a:cubicBezTo>
                    <a:pt x="882" y="229"/>
                    <a:pt x="846" y="169"/>
                    <a:pt x="787" y="157"/>
                  </a:cubicBezTo>
                  <a:cubicBezTo>
                    <a:pt x="584" y="110"/>
                    <a:pt x="358" y="62"/>
                    <a:pt x="144" y="3"/>
                  </a:cubicBezTo>
                  <a:cubicBezTo>
                    <a:pt x="136" y="1"/>
                    <a:pt x="128" y="0"/>
                    <a:pt x="1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44"/>
            <p:cNvSpPr/>
            <p:nvPr/>
          </p:nvSpPr>
          <p:spPr>
            <a:xfrm>
              <a:off x="-1725768" y="3822112"/>
              <a:ext cx="39420" cy="39135"/>
            </a:xfrm>
            <a:custGeom>
              <a:avLst/>
              <a:gdLst/>
              <a:ahLst/>
              <a:cxnLst/>
              <a:rect l="l" t="t" r="r" b="b"/>
              <a:pathLst>
                <a:path w="691" h="686" extrusionOk="0">
                  <a:moveTo>
                    <a:pt x="224" y="373"/>
                  </a:moveTo>
                  <a:cubicBezTo>
                    <a:pt x="221" y="373"/>
                    <a:pt x="215" y="376"/>
                    <a:pt x="203" y="382"/>
                  </a:cubicBezTo>
                  <a:lnTo>
                    <a:pt x="227" y="382"/>
                  </a:lnTo>
                  <a:cubicBezTo>
                    <a:pt x="227" y="376"/>
                    <a:pt x="227" y="373"/>
                    <a:pt x="224" y="373"/>
                  </a:cubicBezTo>
                  <a:close/>
                  <a:moveTo>
                    <a:pt x="544" y="1"/>
                  </a:moveTo>
                  <a:cubicBezTo>
                    <a:pt x="507" y="1"/>
                    <a:pt x="478" y="15"/>
                    <a:pt x="465" y="49"/>
                  </a:cubicBezTo>
                  <a:cubicBezTo>
                    <a:pt x="441" y="96"/>
                    <a:pt x="417" y="144"/>
                    <a:pt x="393" y="192"/>
                  </a:cubicBezTo>
                  <a:cubicBezTo>
                    <a:pt x="393" y="203"/>
                    <a:pt x="369" y="203"/>
                    <a:pt x="369" y="215"/>
                  </a:cubicBezTo>
                  <a:cubicBezTo>
                    <a:pt x="358" y="215"/>
                    <a:pt x="358" y="227"/>
                    <a:pt x="358" y="227"/>
                  </a:cubicBezTo>
                  <a:lnTo>
                    <a:pt x="369" y="215"/>
                  </a:lnTo>
                  <a:lnTo>
                    <a:pt x="369" y="215"/>
                  </a:lnTo>
                  <a:cubicBezTo>
                    <a:pt x="369" y="215"/>
                    <a:pt x="369" y="227"/>
                    <a:pt x="358" y="227"/>
                  </a:cubicBezTo>
                  <a:cubicBezTo>
                    <a:pt x="346" y="251"/>
                    <a:pt x="322" y="275"/>
                    <a:pt x="310" y="287"/>
                  </a:cubicBezTo>
                  <a:lnTo>
                    <a:pt x="250" y="346"/>
                  </a:lnTo>
                  <a:lnTo>
                    <a:pt x="227" y="382"/>
                  </a:lnTo>
                  <a:cubicBezTo>
                    <a:pt x="227" y="382"/>
                    <a:pt x="203" y="382"/>
                    <a:pt x="203" y="394"/>
                  </a:cubicBezTo>
                  <a:lnTo>
                    <a:pt x="72" y="489"/>
                  </a:lnTo>
                  <a:cubicBezTo>
                    <a:pt x="12" y="513"/>
                    <a:pt x="0" y="584"/>
                    <a:pt x="36" y="632"/>
                  </a:cubicBezTo>
                  <a:cubicBezTo>
                    <a:pt x="53" y="673"/>
                    <a:pt x="86" y="686"/>
                    <a:pt x="125" y="686"/>
                  </a:cubicBezTo>
                  <a:cubicBezTo>
                    <a:pt x="142" y="686"/>
                    <a:pt x="161" y="683"/>
                    <a:pt x="179" y="680"/>
                  </a:cubicBezTo>
                  <a:cubicBezTo>
                    <a:pt x="393" y="573"/>
                    <a:pt x="572" y="394"/>
                    <a:pt x="667" y="168"/>
                  </a:cubicBezTo>
                  <a:cubicBezTo>
                    <a:pt x="691" y="144"/>
                    <a:pt x="691" y="108"/>
                    <a:pt x="691" y="84"/>
                  </a:cubicBezTo>
                  <a:cubicBezTo>
                    <a:pt x="691" y="49"/>
                    <a:pt x="655" y="25"/>
                    <a:pt x="643" y="25"/>
                  </a:cubicBezTo>
                  <a:cubicBezTo>
                    <a:pt x="607" y="9"/>
                    <a:pt x="573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44"/>
            <p:cNvSpPr/>
            <p:nvPr/>
          </p:nvSpPr>
          <p:spPr>
            <a:xfrm>
              <a:off x="-1685036" y="3995197"/>
              <a:ext cx="43527" cy="42957"/>
            </a:xfrm>
            <a:custGeom>
              <a:avLst/>
              <a:gdLst/>
              <a:ahLst/>
              <a:cxnLst/>
              <a:rect l="l" t="t" r="r" b="b"/>
              <a:pathLst>
                <a:path w="763" h="753" extrusionOk="0">
                  <a:moveTo>
                    <a:pt x="611" y="0"/>
                  </a:moveTo>
                  <a:cubicBezTo>
                    <a:pt x="596" y="0"/>
                    <a:pt x="583" y="5"/>
                    <a:pt x="572" y="15"/>
                  </a:cubicBezTo>
                  <a:cubicBezTo>
                    <a:pt x="346" y="158"/>
                    <a:pt x="167" y="348"/>
                    <a:pt x="25" y="587"/>
                  </a:cubicBezTo>
                  <a:cubicBezTo>
                    <a:pt x="1" y="634"/>
                    <a:pt x="13" y="706"/>
                    <a:pt x="72" y="741"/>
                  </a:cubicBezTo>
                  <a:cubicBezTo>
                    <a:pt x="91" y="749"/>
                    <a:pt x="110" y="753"/>
                    <a:pt x="128" y="753"/>
                  </a:cubicBezTo>
                  <a:cubicBezTo>
                    <a:pt x="167" y="753"/>
                    <a:pt x="203" y="734"/>
                    <a:pt x="227" y="694"/>
                  </a:cubicBezTo>
                  <a:cubicBezTo>
                    <a:pt x="251" y="646"/>
                    <a:pt x="286" y="587"/>
                    <a:pt x="322" y="551"/>
                  </a:cubicBezTo>
                  <a:cubicBezTo>
                    <a:pt x="346" y="527"/>
                    <a:pt x="346" y="515"/>
                    <a:pt x="358" y="515"/>
                  </a:cubicBezTo>
                  <a:lnTo>
                    <a:pt x="370" y="503"/>
                  </a:lnTo>
                  <a:cubicBezTo>
                    <a:pt x="394" y="468"/>
                    <a:pt x="417" y="456"/>
                    <a:pt x="429" y="432"/>
                  </a:cubicBezTo>
                  <a:cubicBezTo>
                    <a:pt x="477" y="384"/>
                    <a:pt x="513" y="337"/>
                    <a:pt x="548" y="313"/>
                  </a:cubicBezTo>
                  <a:cubicBezTo>
                    <a:pt x="572" y="289"/>
                    <a:pt x="596" y="265"/>
                    <a:pt x="620" y="253"/>
                  </a:cubicBezTo>
                  <a:lnTo>
                    <a:pt x="644" y="229"/>
                  </a:lnTo>
                  <a:cubicBezTo>
                    <a:pt x="656" y="217"/>
                    <a:pt x="667" y="217"/>
                    <a:pt x="679" y="206"/>
                  </a:cubicBezTo>
                  <a:cubicBezTo>
                    <a:pt x="727" y="170"/>
                    <a:pt x="763" y="98"/>
                    <a:pt x="727" y="51"/>
                  </a:cubicBezTo>
                  <a:cubicBezTo>
                    <a:pt x="693" y="26"/>
                    <a:pt x="648" y="0"/>
                    <a:pt x="6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4"/>
            <p:cNvSpPr/>
            <p:nvPr/>
          </p:nvSpPr>
          <p:spPr>
            <a:xfrm>
              <a:off x="-1600091" y="3969297"/>
              <a:ext cx="40104" cy="20651"/>
            </a:xfrm>
            <a:custGeom>
              <a:avLst/>
              <a:gdLst/>
              <a:ahLst/>
              <a:cxnLst/>
              <a:rect l="l" t="t" r="r" b="b"/>
              <a:pathLst>
                <a:path w="703" h="362" extrusionOk="0">
                  <a:moveTo>
                    <a:pt x="235" y="0"/>
                  </a:moveTo>
                  <a:cubicBezTo>
                    <a:pt x="188" y="0"/>
                    <a:pt x="141" y="6"/>
                    <a:pt x="95" y="17"/>
                  </a:cubicBezTo>
                  <a:cubicBezTo>
                    <a:pt x="36" y="29"/>
                    <a:pt x="0" y="112"/>
                    <a:pt x="12" y="148"/>
                  </a:cubicBezTo>
                  <a:cubicBezTo>
                    <a:pt x="12" y="199"/>
                    <a:pt x="57" y="233"/>
                    <a:pt x="108" y="233"/>
                  </a:cubicBezTo>
                  <a:cubicBezTo>
                    <a:pt x="116" y="233"/>
                    <a:pt x="123" y="232"/>
                    <a:pt x="131" y="231"/>
                  </a:cubicBezTo>
                  <a:lnTo>
                    <a:pt x="250" y="231"/>
                  </a:lnTo>
                  <a:cubicBezTo>
                    <a:pt x="274" y="231"/>
                    <a:pt x="298" y="231"/>
                    <a:pt x="310" y="243"/>
                  </a:cubicBezTo>
                  <a:cubicBezTo>
                    <a:pt x="321" y="243"/>
                    <a:pt x="345" y="255"/>
                    <a:pt x="369" y="255"/>
                  </a:cubicBezTo>
                  <a:lnTo>
                    <a:pt x="381" y="255"/>
                  </a:lnTo>
                  <a:cubicBezTo>
                    <a:pt x="405" y="255"/>
                    <a:pt x="405" y="267"/>
                    <a:pt x="417" y="267"/>
                  </a:cubicBezTo>
                  <a:cubicBezTo>
                    <a:pt x="429" y="290"/>
                    <a:pt x="452" y="290"/>
                    <a:pt x="464" y="302"/>
                  </a:cubicBezTo>
                  <a:cubicBezTo>
                    <a:pt x="464" y="302"/>
                    <a:pt x="476" y="302"/>
                    <a:pt x="476" y="314"/>
                  </a:cubicBezTo>
                  <a:lnTo>
                    <a:pt x="488" y="326"/>
                  </a:lnTo>
                  <a:cubicBezTo>
                    <a:pt x="512" y="350"/>
                    <a:pt x="542" y="362"/>
                    <a:pt x="572" y="362"/>
                  </a:cubicBezTo>
                  <a:cubicBezTo>
                    <a:pt x="601" y="362"/>
                    <a:pt x="631" y="350"/>
                    <a:pt x="655" y="326"/>
                  </a:cubicBezTo>
                  <a:cubicBezTo>
                    <a:pt x="702" y="290"/>
                    <a:pt x="702" y="207"/>
                    <a:pt x="655" y="171"/>
                  </a:cubicBezTo>
                  <a:cubicBezTo>
                    <a:pt x="545" y="61"/>
                    <a:pt x="392" y="0"/>
                    <a:pt x="2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44"/>
            <p:cNvSpPr/>
            <p:nvPr/>
          </p:nvSpPr>
          <p:spPr>
            <a:xfrm>
              <a:off x="-1467682" y="3944481"/>
              <a:ext cx="30635" cy="20252"/>
            </a:xfrm>
            <a:custGeom>
              <a:avLst/>
              <a:gdLst/>
              <a:ahLst/>
              <a:cxnLst/>
              <a:rect l="l" t="t" r="r" b="b"/>
              <a:pathLst>
                <a:path w="537" h="355" extrusionOk="0">
                  <a:moveTo>
                    <a:pt x="107" y="1"/>
                  </a:moveTo>
                  <a:cubicBezTo>
                    <a:pt x="87" y="1"/>
                    <a:pt x="65" y="15"/>
                    <a:pt x="48" y="23"/>
                  </a:cubicBezTo>
                  <a:cubicBezTo>
                    <a:pt x="13" y="35"/>
                    <a:pt x="1" y="71"/>
                    <a:pt x="1" y="83"/>
                  </a:cubicBezTo>
                  <a:cubicBezTo>
                    <a:pt x="1" y="106"/>
                    <a:pt x="1" y="142"/>
                    <a:pt x="13" y="166"/>
                  </a:cubicBezTo>
                  <a:cubicBezTo>
                    <a:pt x="36" y="190"/>
                    <a:pt x="48" y="202"/>
                    <a:pt x="72" y="214"/>
                  </a:cubicBezTo>
                  <a:cubicBezTo>
                    <a:pt x="179" y="261"/>
                    <a:pt x="286" y="309"/>
                    <a:pt x="406" y="344"/>
                  </a:cubicBezTo>
                  <a:cubicBezTo>
                    <a:pt x="413" y="352"/>
                    <a:pt x="421" y="355"/>
                    <a:pt x="430" y="355"/>
                  </a:cubicBezTo>
                  <a:cubicBezTo>
                    <a:pt x="450" y="355"/>
                    <a:pt x="472" y="341"/>
                    <a:pt x="489" y="333"/>
                  </a:cubicBezTo>
                  <a:cubicBezTo>
                    <a:pt x="525" y="321"/>
                    <a:pt x="537" y="285"/>
                    <a:pt x="537" y="273"/>
                  </a:cubicBezTo>
                  <a:cubicBezTo>
                    <a:pt x="537" y="237"/>
                    <a:pt x="537" y="214"/>
                    <a:pt x="525" y="178"/>
                  </a:cubicBezTo>
                  <a:cubicBezTo>
                    <a:pt x="501" y="154"/>
                    <a:pt x="477" y="142"/>
                    <a:pt x="465" y="142"/>
                  </a:cubicBezTo>
                  <a:cubicBezTo>
                    <a:pt x="358" y="94"/>
                    <a:pt x="251" y="47"/>
                    <a:pt x="132" y="11"/>
                  </a:cubicBezTo>
                  <a:cubicBezTo>
                    <a:pt x="124" y="4"/>
                    <a:pt x="116" y="1"/>
                    <a:pt x="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44"/>
            <p:cNvSpPr/>
            <p:nvPr/>
          </p:nvSpPr>
          <p:spPr>
            <a:xfrm>
              <a:off x="-1380055" y="3789538"/>
              <a:ext cx="44212" cy="27212"/>
            </a:xfrm>
            <a:custGeom>
              <a:avLst/>
              <a:gdLst/>
              <a:ahLst/>
              <a:cxnLst/>
              <a:rect l="l" t="t" r="r" b="b"/>
              <a:pathLst>
                <a:path w="775" h="477" extrusionOk="0">
                  <a:moveTo>
                    <a:pt x="641" y="1"/>
                  </a:moveTo>
                  <a:cubicBezTo>
                    <a:pt x="623" y="1"/>
                    <a:pt x="607" y="5"/>
                    <a:pt x="596" y="12"/>
                  </a:cubicBezTo>
                  <a:cubicBezTo>
                    <a:pt x="417" y="108"/>
                    <a:pt x="251" y="191"/>
                    <a:pt x="72" y="263"/>
                  </a:cubicBezTo>
                  <a:cubicBezTo>
                    <a:pt x="13" y="298"/>
                    <a:pt x="1" y="370"/>
                    <a:pt x="24" y="417"/>
                  </a:cubicBezTo>
                  <a:cubicBezTo>
                    <a:pt x="49" y="458"/>
                    <a:pt x="84" y="476"/>
                    <a:pt x="123" y="476"/>
                  </a:cubicBezTo>
                  <a:cubicBezTo>
                    <a:pt x="142" y="476"/>
                    <a:pt x="160" y="472"/>
                    <a:pt x="179" y="465"/>
                  </a:cubicBezTo>
                  <a:cubicBezTo>
                    <a:pt x="358" y="370"/>
                    <a:pt x="513" y="286"/>
                    <a:pt x="691" y="203"/>
                  </a:cubicBezTo>
                  <a:cubicBezTo>
                    <a:pt x="751" y="179"/>
                    <a:pt x="775" y="108"/>
                    <a:pt x="739" y="60"/>
                  </a:cubicBezTo>
                  <a:cubicBezTo>
                    <a:pt x="723" y="19"/>
                    <a:pt x="678" y="1"/>
                    <a:pt x="6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44"/>
            <p:cNvSpPr/>
            <p:nvPr/>
          </p:nvSpPr>
          <p:spPr>
            <a:xfrm>
              <a:off x="-1242854" y="3290992"/>
              <a:ext cx="13634" cy="36054"/>
            </a:xfrm>
            <a:custGeom>
              <a:avLst/>
              <a:gdLst/>
              <a:ahLst/>
              <a:cxnLst/>
              <a:rect l="l" t="t" r="r" b="b"/>
              <a:pathLst>
                <a:path w="239" h="632" extrusionOk="0">
                  <a:moveTo>
                    <a:pt x="120" y="0"/>
                  </a:moveTo>
                  <a:cubicBezTo>
                    <a:pt x="48" y="0"/>
                    <a:pt x="1" y="48"/>
                    <a:pt x="1" y="119"/>
                  </a:cubicBezTo>
                  <a:lnTo>
                    <a:pt x="1" y="512"/>
                  </a:lnTo>
                  <a:cubicBezTo>
                    <a:pt x="1" y="572"/>
                    <a:pt x="48" y="631"/>
                    <a:pt x="120" y="631"/>
                  </a:cubicBezTo>
                  <a:cubicBezTo>
                    <a:pt x="179" y="631"/>
                    <a:pt x="239" y="584"/>
                    <a:pt x="239" y="512"/>
                  </a:cubicBezTo>
                  <a:lnTo>
                    <a:pt x="239" y="119"/>
                  </a:lnTo>
                  <a:cubicBezTo>
                    <a:pt x="239" y="60"/>
                    <a:pt x="191" y="0"/>
                    <a:pt x="1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44"/>
            <p:cNvSpPr/>
            <p:nvPr/>
          </p:nvSpPr>
          <p:spPr>
            <a:xfrm>
              <a:off x="-1155228" y="3327903"/>
              <a:ext cx="40789" cy="20993"/>
            </a:xfrm>
            <a:custGeom>
              <a:avLst/>
              <a:gdLst/>
              <a:ahLst/>
              <a:cxnLst/>
              <a:rect l="l" t="t" r="r" b="b"/>
              <a:pathLst>
                <a:path w="715" h="368" extrusionOk="0">
                  <a:moveTo>
                    <a:pt x="586" y="1"/>
                  </a:moveTo>
                  <a:cubicBezTo>
                    <a:pt x="574" y="1"/>
                    <a:pt x="561" y="3"/>
                    <a:pt x="548" y="8"/>
                  </a:cubicBezTo>
                  <a:cubicBezTo>
                    <a:pt x="405" y="56"/>
                    <a:pt x="251" y="104"/>
                    <a:pt x="108" y="163"/>
                  </a:cubicBezTo>
                  <a:cubicBezTo>
                    <a:pt x="48" y="175"/>
                    <a:pt x="1" y="234"/>
                    <a:pt x="24" y="294"/>
                  </a:cubicBezTo>
                  <a:cubicBezTo>
                    <a:pt x="45" y="335"/>
                    <a:pt x="93" y="368"/>
                    <a:pt x="144" y="368"/>
                  </a:cubicBezTo>
                  <a:cubicBezTo>
                    <a:pt x="152" y="368"/>
                    <a:pt x="159" y="367"/>
                    <a:pt x="167" y="365"/>
                  </a:cubicBezTo>
                  <a:cubicBezTo>
                    <a:pt x="310" y="318"/>
                    <a:pt x="465" y="282"/>
                    <a:pt x="608" y="223"/>
                  </a:cubicBezTo>
                  <a:cubicBezTo>
                    <a:pt x="667" y="199"/>
                    <a:pt x="715" y="139"/>
                    <a:pt x="679" y="80"/>
                  </a:cubicBezTo>
                  <a:cubicBezTo>
                    <a:pt x="670" y="33"/>
                    <a:pt x="631" y="1"/>
                    <a:pt x="5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44"/>
            <p:cNvSpPr/>
            <p:nvPr/>
          </p:nvSpPr>
          <p:spPr>
            <a:xfrm>
              <a:off x="-1043812" y="3221393"/>
              <a:ext cx="37423" cy="20879"/>
            </a:xfrm>
            <a:custGeom>
              <a:avLst/>
              <a:gdLst/>
              <a:ahLst/>
              <a:cxnLst/>
              <a:rect l="l" t="t" r="r" b="b"/>
              <a:pathLst>
                <a:path w="656" h="366" extrusionOk="0">
                  <a:moveTo>
                    <a:pt x="421" y="79"/>
                  </a:moveTo>
                  <a:cubicBezTo>
                    <a:pt x="419" y="82"/>
                    <a:pt x="417" y="85"/>
                    <a:pt x="417" y="89"/>
                  </a:cubicBezTo>
                  <a:cubicBezTo>
                    <a:pt x="418" y="85"/>
                    <a:pt x="420" y="82"/>
                    <a:pt x="421" y="79"/>
                  </a:cubicBezTo>
                  <a:close/>
                  <a:moveTo>
                    <a:pt x="383" y="107"/>
                  </a:moveTo>
                  <a:cubicBezTo>
                    <a:pt x="381" y="107"/>
                    <a:pt x="375" y="113"/>
                    <a:pt x="369" y="125"/>
                  </a:cubicBezTo>
                  <a:cubicBezTo>
                    <a:pt x="381" y="113"/>
                    <a:pt x="384" y="107"/>
                    <a:pt x="383" y="107"/>
                  </a:cubicBezTo>
                  <a:close/>
                  <a:moveTo>
                    <a:pt x="525" y="1"/>
                  </a:moveTo>
                  <a:cubicBezTo>
                    <a:pt x="487" y="1"/>
                    <a:pt x="453" y="22"/>
                    <a:pt x="429" y="54"/>
                  </a:cubicBezTo>
                  <a:cubicBezTo>
                    <a:pt x="429" y="62"/>
                    <a:pt x="428" y="67"/>
                    <a:pt x="426" y="71"/>
                  </a:cubicBezTo>
                  <a:lnTo>
                    <a:pt x="426" y="71"/>
                  </a:lnTo>
                  <a:cubicBezTo>
                    <a:pt x="426" y="71"/>
                    <a:pt x="426" y="70"/>
                    <a:pt x="425" y="70"/>
                  </a:cubicBezTo>
                  <a:cubicBezTo>
                    <a:pt x="425" y="70"/>
                    <a:pt x="423" y="73"/>
                    <a:pt x="421" y="79"/>
                  </a:cubicBezTo>
                  <a:lnTo>
                    <a:pt x="421" y="79"/>
                  </a:lnTo>
                  <a:cubicBezTo>
                    <a:pt x="422" y="77"/>
                    <a:pt x="424" y="74"/>
                    <a:pt x="426" y="71"/>
                  </a:cubicBezTo>
                  <a:lnTo>
                    <a:pt x="426" y="71"/>
                  </a:lnTo>
                  <a:cubicBezTo>
                    <a:pt x="426" y="73"/>
                    <a:pt x="423" y="83"/>
                    <a:pt x="417" y="89"/>
                  </a:cubicBezTo>
                  <a:cubicBezTo>
                    <a:pt x="417" y="89"/>
                    <a:pt x="417" y="101"/>
                    <a:pt x="393" y="101"/>
                  </a:cubicBezTo>
                  <a:cubicBezTo>
                    <a:pt x="393" y="101"/>
                    <a:pt x="381" y="125"/>
                    <a:pt x="369" y="125"/>
                  </a:cubicBezTo>
                  <a:cubicBezTo>
                    <a:pt x="369" y="125"/>
                    <a:pt x="357" y="125"/>
                    <a:pt x="357" y="137"/>
                  </a:cubicBezTo>
                  <a:cubicBezTo>
                    <a:pt x="334" y="137"/>
                    <a:pt x="334" y="149"/>
                    <a:pt x="322" y="149"/>
                  </a:cubicBezTo>
                  <a:cubicBezTo>
                    <a:pt x="310" y="149"/>
                    <a:pt x="274" y="161"/>
                    <a:pt x="262" y="161"/>
                  </a:cubicBezTo>
                  <a:lnTo>
                    <a:pt x="250" y="161"/>
                  </a:lnTo>
                  <a:cubicBezTo>
                    <a:pt x="238" y="161"/>
                    <a:pt x="215" y="161"/>
                    <a:pt x="203" y="149"/>
                  </a:cubicBezTo>
                  <a:cubicBezTo>
                    <a:pt x="191" y="149"/>
                    <a:pt x="191" y="137"/>
                    <a:pt x="179" y="137"/>
                  </a:cubicBezTo>
                  <a:cubicBezTo>
                    <a:pt x="164" y="125"/>
                    <a:pt x="146" y="120"/>
                    <a:pt x="128" y="120"/>
                  </a:cubicBezTo>
                  <a:cubicBezTo>
                    <a:pt x="89" y="120"/>
                    <a:pt x="48" y="144"/>
                    <a:pt x="24" y="185"/>
                  </a:cubicBezTo>
                  <a:cubicBezTo>
                    <a:pt x="0" y="220"/>
                    <a:pt x="12" y="280"/>
                    <a:pt x="72" y="316"/>
                  </a:cubicBezTo>
                  <a:cubicBezTo>
                    <a:pt x="128" y="349"/>
                    <a:pt x="192" y="366"/>
                    <a:pt x="256" y="366"/>
                  </a:cubicBezTo>
                  <a:cubicBezTo>
                    <a:pt x="395" y="366"/>
                    <a:pt x="538" y="291"/>
                    <a:pt x="619" y="161"/>
                  </a:cubicBezTo>
                  <a:cubicBezTo>
                    <a:pt x="655" y="125"/>
                    <a:pt x="643" y="42"/>
                    <a:pt x="584" y="18"/>
                  </a:cubicBezTo>
                  <a:cubicBezTo>
                    <a:pt x="564" y="6"/>
                    <a:pt x="544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44"/>
            <p:cNvSpPr/>
            <p:nvPr/>
          </p:nvSpPr>
          <p:spPr>
            <a:xfrm>
              <a:off x="-996291" y="3235998"/>
              <a:ext cx="36739" cy="23789"/>
            </a:xfrm>
            <a:custGeom>
              <a:avLst/>
              <a:gdLst/>
              <a:ahLst/>
              <a:cxnLst/>
              <a:rect l="l" t="t" r="r" b="b"/>
              <a:pathLst>
                <a:path w="644" h="417" extrusionOk="0">
                  <a:moveTo>
                    <a:pt x="504" y="0"/>
                  </a:moveTo>
                  <a:cubicBezTo>
                    <a:pt x="486" y="0"/>
                    <a:pt x="468" y="4"/>
                    <a:pt x="453" y="12"/>
                  </a:cubicBezTo>
                  <a:cubicBezTo>
                    <a:pt x="322" y="71"/>
                    <a:pt x="203" y="143"/>
                    <a:pt x="72" y="202"/>
                  </a:cubicBezTo>
                  <a:cubicBezTo>
                    <a:pt x="24" y="238"/>
                    <a:pt x="1" y="310"/>
                    <a:pt x="24" y="357"/>
                  </a:cubicBezTo>
                  <a:cubicBezTo>
                    <a:pt x="49" y="398"/>
                    <a:pt x="90" y="416"/>
                    <a:pt x="129" y="416"/>
                  </a:cubicBezTo>
                  <a:cubicBezTo>
                    <a:pt x="147" y="416"/>
                    <a:pt x="164" y="412"/>
                    <a:pt x="179" y="405"/>
                  </a:cubicBezTo>
                  <a:cubicBezTo>
                    <a:pt x="310" y="345"/>
                    <a:pt x="429" y="262"/>
                    <a:pt x="560" y="202"/>
                  </a:cubicBezTo>
                  <a:cubicBezTo>
                    <a:pt x="608" y="179"/>
                    <a:pt x="644" y="107"/>
                    <a:pt x="608" y="60"/>
                  </a:cubicBezTo>
                  <a:cubicBezTo>
                    <a:pt x="583" y="19"/>
                    <a:pt x="542" y="0"/>
                    <a:pt x="5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44"/>
            <p:cNvSpPr/>
            <p:nvPr/>
          </p:nvSpPr>
          <p:spPr>
            <a:xfrm>
              <a:off x="-988818" y="3073638"/>
              <a:ext cx="34685" cy="30806"/>
            </a:xfrm>
            <a:custGeom>
              <a:avLst/>
              <a:gdLst/>
              <a:ahLst/>
              <a:cxnLst/>
              <a:rect l="l" t="t" r="r" b="b"/>
              <a:pathLst>
                <a:path w="608" h="540" extrusionOk="0">
                  <a:moveTo>
                    <a:pt x="505" y="0"/>
                  </a:moveTo>
                  <a:cubicBezTo>
                    <a:pt x="477" y="0"/>
                    <a:pt x="447" y="12"/>
                    <a:pt x="417" y="36"/>
                  </a:cubicBezTo>
                  <a:cubicBezTo>
                    <a:pt x="286" y="131"/>
                    <a:pt x="167" y="239"/>
                    <a:pt x="24" y="358"/>
                  </a:cubicBezTo>
                  <a:cubicBezTo>
                    <a:pt x="13" y="370"/>
                    <a:pt x="1" y="417"/>
                    <a:pt x="1" y="429"/>
                  </a:cubicBezTo>
                  <a:cubicBezTo>
                    <a:pt x="1" y="465"/>
                    <a:pt x="13" y="489"/>
                    <a:pt x="24" y="512"/>
                  </a:cubicBezTo>
                  <a:cubicBezTo>
                    <a:pt x="54" y="530"/>
                    <a:pt x="84" y="539"/>
                    <a:pt x="112" y="539"/>
                  </a:cubicBezTo>
                  <a:cubicBezTo>
                    <a:pt x="141" y="539"/>
                    <a:pt x="167" y="530"/>
                    <a:pt x="191" y="512"/>
                  </a:cubicBezTo>
                  <a:cubicBezTo>
                    <a:pt x="322" y="405"/>
                    <a:pt x="453" y="298"/>
                    <a:pt x="584" y="179"/>
                  </a:cubicBezTo>
                  <a:cubicBezTo>
                    <a:pt x="596" y="167"/>
                    <a:pt x="608" y="119"/>
                    <a:pt x="608" y="108"/>
                  </a:cubicBezTo>
                  <a:cubicBezTo>
                    <a:pt x="608" y="72"/>
                    <a:pt x="596" y="48"/>
                    <a:pt x="584" y="36"/>
                  </a:cubicBezTo>
                  <a:cubicBezTo>
                    <a:pt x="560" y="12"/>
                    <a:pt x="533" y="0"/>
                    <a:pt x="5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4"/>
            <p:cNvSpPr/>
            <p:nvPr/>
          </p:nvSpPr>
          <p:spPr>
            <a:xfrm>
              <a:off x="-1013234" y="3013851"/>
              <a:ext cx="26527" cy="28181"/>
            </a:xfrm>
            <a:custGeom>
              <a:avLst/>
              <a:gdLst/>
              <a:ahLst/>
              <a:cxnLst/>
              <a:rect l="l" t="t" r="r" b="b"/>
              <a:pathLst>
                <a:path w="465" h="494" extrusionOk="0">
                  <a:moveTo>
                    <a:pt x="357" y="1"/>
                  </a:moveTo>
                  <a:cubicBezTo>
                    <a:pt x="321" y="1"/>
                    <a:pt x="298" y="24"/>
                    <a:pt x="286" y="36"/>
                  </a:cubicBezTo>
                  <a:cubicBezTo>
                    <a:pt x="191" y="132"/>
                    <a:pt x="119" y="215"/>
                    <a:pt x="24" y="310"/>
                  </a:cubicBezTo>
                  <a:cubicBezTo>
                    <a:pt x="12" y="322"/>
                    <a:pt x="0" y="346"/>
                    <a:pt x="0" y="382"/>
                  </a:cubicBezTo>
                  <a:cubicBezTo>
                    <a:pt x="0" y="405"/>
                    <a:pt x="12" y="441"/>
                    <a:pt x="24" y="453"/>
                  </a:cubicBezTo>
                  <a:cubicBezTo>
                    <a:pt x="48" y="465"/>
                    <a:pt x="71" y="489"/>
                    <a:pt x="107" y="489"/>
                  </a:cubicBezTo>
                  <a:cubicBezTo>
                    <a:pt x="110" y="492"/>
                    <a:pt x="114" y="493"/>
                    <a:pt x="118" y="493"/>
                  </a:cubicBezTo>
                  <a:cubicBezTo>
                    <a:pt x="132" y="493"/>
                    <a:pt x="152" y="480"/>
                    <a:pt x="179" y="453"/>
                  </a:cubicBezTo>
                  <a:cubicBezTo>
                    <a:pt x="262" y="370"/>
                    <a:pt x="345" y="275"/>
                    <a:pt x="429" y="191"/>
                  </a:cubicBezTo>
                  <a:cubicBezTo>
                    <a:pt x="441" y="167"/>
                    <a:pt x="464" y="144"/>
                    <a:pt x="464" y="108"/>
                  </a:cubicBezTo>
                  <a:cubicBezTo>
                    <a:pt x="464" y="84"/>
                    <a:pt x="441" y="48"/>
                    <a:pt x="429" y="36"/>
                  </a:cubicBezTo>
                  <a:cubicBezTo>
                    <a:pt x="417" y="24"/>
                    <a:pt x="381" y="1"/>
                    <a:pt x="3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4"/>
            <p:cNvSpPr/>
            <p:nvPr/>
          </p:nvSpPr>
          <p:spPr>
            <a:xfrm>
              <a:off x="-1162016" y="3226984"/>
              <a:ext cx="31319" cy="31433"/>
            </a:xfrm>
            <a:custGeom>
              <a:avLst/>
              <a:gdLst/>
              <a:ahLst/>
              <a:cxnLst/>
              <a:rect l="l" t="t" r="r" b="b"/>
              <a:pathLst>
                <a:path w="549" h="551" extrusionOk="0">
                  <a:moveTo>
                    <a:pt x="133" y="236"/>
                  </a:moveTo>
                  <a:lnTo>
                    <a:pt x="133" y="236"/>
                  </a:lnTo>
                  <a:cubicBezTo>
                    <a:pt x="135" y="238"/>
                    <a:pt x="138" y="239"/>
                    <a:pt x="140" y="241"/>
                  </a:cubicBezTo>
                  <a:lnTo>
                    <a:pt x="140" y="241"/>
                  </a:lnTo>
                  <a:cubicBezTo>
                    <a:pt x="137" y="240"/>
                    <a:pt x="135" y="238"/>
                    <a:pt x="133" y="236"/>
                  </a:cubicBezTo>
                  <a:close/>
                  <a:moveTo>
                    <a:pt x="252" y="342"/>
                  </a:moveTo>
                  <a:lnTo>
                    <a:pt x="252" y="342"/>
                  </a:lnTo>
                  <a:cubicBezTo>
                    <a:pt x="252" y="344"/>
                    <a:pt x="253" y="345"/>
                    <a:pt x="255" y="347"/>
                  </a:cubicBezTo>
                  <a:lnTo>
                    <a:pt x="255" y="347"/>
                  </a:lnTo>
                  <a:cubicBezTo>
                    <a:pt x="254" y="345"/>
                    <a:pt x="253" y="343"/>
                    <a:pt x="252" y="342"/>
                  </a:cubicBezTo>
                  <a:close/>
                  <a:moveTo>
                    <a:pt x="255" y="347"/>
                  </a:moveTo>
                  <a:cubicBezTo>
                    <a:pt x="257" y="351"/>
                    <a:pt x="260" y="355"/>
                    <a:pt x="262" y="360"/>
                  </a:cubicBezTo>
                  <a:cubicBezTo>
                    <a:pt x="262" y="353"/>
                    <a:pt x="258" y="350"/>
                    <a:pt x="255" y="347"/>
                  </a:cubicBezTo>
                  <a:close/>
                  <a:moveTo>
                    <a:pt x="298" y="396"/>
                  </a:moveTo>
                  <a:cubicBezTo>
                    <a:pt x="298" y="401"/>
                    <a:pt x="300" y="404"/>
                    <a:pt x="302" y="406"/>
                  </a:cubicBezTo>
                  <a:lnTo>
                    <a:pt x="302" y="406"/>
                  </a:lnTo>
                  <a:cubicBezTo>
                    <a:pt x="301" y="403"/>
                    <a:pt x="300" y="399"/>
                    <a:pt x="298" y="396"/>
                  </a:cubicBezTo>
                  <a:close/>
                  <a:moveTo>
                    <a:pt x="120" y="1"/>
                  </a:moveTo>
                  <a:cubicBezTo>
                    <a:pt x="69" y="1"/>
                    <a:pt x="23" y="35"/>
                    <a:pt x="12" y="87"/>
                  </a:cubicBezTo>
                  <a:cubicBezTo>
                    <a:pt x="1" y="158"/>
                    <a:pt x="36" y="218"/>
                    <a:pt x="84" y="229"/>
                  </a:cubicBezTo>
                  <a:cubicBezTo>
                    <a:pt x="107" y="229"/>
                    <a:pt x="119" y="240"/>
                    <a:pt x="141" y="241"/>
                  </a:cubicBezTo>
                  <a:lnTo>
                    <a:pt x="141" y="241"/>
                  </a:lnTo>
                  <a:cubicBezTo>
                    <a:pt x="162" y="254"/>
                    <a:pt x="185" y="272"/>
                    <a:pt x="203" y="289"/>
                  </a:cubicBezTo>
                  <a:cubicBezTo>
                    <a:pt x="191" y="289"/>
                    <a:pt x="191" y="277"/>
                    <a:pt x="179" y="277"/>
                  </a:cubicBezTo>
                  <a:cubicBezTo>
                    <a:pt x="200" y="297"/>
                    <a:pt x="229" y="309"/>
                    <a:pt x="252" y="342"/>
                  </a:cubicBezTo>
                  <a:lnTo>
                    <a:pt x="252" y="342"/>
                  </a:lnTo>
                  <a:cubicBezTo>
                    <a:pt x="251" y="341"/>
                    <a:pt x="251" y="339"/>
                    <a:pt x="251" y="337"/>
                  </a:cubicBezTo>
                  <a:lnTo>
                    <a:pt x="251" y="337"/>
                  </a:lnTo>
                  <a:cubicBezTo>
                    <a:pt x="281" y="357"/>
                    <a:pt x="294" y="386"/>
                    <a:pt x="305" y="409"/>
                  </a:cubicBezTo>
                  <a:lnTo>
                    <a:pt x="305" y="409"/>
                  </a:lnTo>
                  <a:cubicBezTo>
                    <a:pt x="304" y="408"/>
                    <a:pt x="303" y="407"/>
                    <a:pt x="302" y="406"/>
                  </a:cubicBezTo>
                  <a:lnTo>
                    <a:pt x="302" y="406"/>
                  </a:lnTo>
                  <a:cubicBezTo>
                    <a:pt x="310" y="429"/>
                    <a:pt x="312" y="459"/>
                    <a:pt x="322" y="479"/>
                  </a:cubicBezTo>
                  <a:cubicBezTo>
                    <a:pt x="322" y="515"/>
                    <a:pt x="358" y="539"/>
                    <a:pt x="370" y="539"/>
                  </a:cubicBezTo>
                  <a:cubicBezTo>
                    <a:pt x="405" y="551"/>
                    <a:pt x="429" y="551"/>
                    <a:pt x="465" y="551"/>
                  </a:cubicBezTo>
                  <a:cubicBezTo>
                    <a:pt x="524" y="539"/>
                    <a:pt x="548" y="479"/>
                    <a:pt x="536" y="420"/>
                  </a:cubicBezTo>
                  <a:cubicBezTo>
                    <a:pt x="489" y="229"/>
                    <a:pt x="346" y="63"/>
                    <a:pt x="143" y="3"/>
                  </a:cubicBezTo>
                  <a:cubicBezTo>
                    <a:pt x="136" y="2"/>
                    <a:pt x="128" y="1"/>
                    <a:pt x="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44"/>
            <p:cNvSpPr/>
            <p:nvPr/>
          </p:nvSpPr>
          <p:spPr>
            <a:xfrm>
              <a:off x="-1308745" y="3372514"/>
              <a:ext cx="22477" cy="23903"/>
            </a:xfrm>
            <a:custGeom>
              <a:avLst/>
              <a:gdLst/>
              <a:ahLst/>
              <a:cxnLst/>
              <a:rect l="l" t="t" r="r" b="b"/>
              <a:pathLst>
                <a:path w="394" h="419" extrusionOk="0">
                  <a:moveTo>
                    <a:pt x="251" y="190"/>
                  </a:moveTo>
                  <a:cubicBezTo>
                    <a:pt x="251" y="190"/>
                    <a:pt x="251" y="191"/>
                    <a:pt x="251" y="191"/>
                  </a:cubicBezTo>
                  <a:cubicBezTo>
                    <a:pt x="251" y="191"/>
                    <a:pt x="251" y="191"/>
                    <a:pt x="251" y="191"/>
                  </a:cubicBezTo>
                  <a:lnTo>
                    <a:pt x="251" y="191"/>
                  </a:lnTo>
                  <a:cubicBezTo>
                    <a:pt x="251" y="191"/>
                    <a:pt x="251" y="190"/>
                    <a:pt x="251" y="190"/>
                  </a:cubicBezTo>
                  <a:close/>
                  <a:moveTo>
                    <a:pt x="144" y="0"/>
                  </a:moveTo>
                  <a:cubicBezTo>
                    <a:pt x="120" y="0"/>
                    <a:pt x="84" y="0"/>
                    <a:pt x="60" y="12"/>
                  </a:cubicBezTo>
                  <a:cubicBezTo>
                    <a:pt x="37" y="36"/>
                    <a:pt x="13" y="60"/>
                    <a:pt x="13" y="72"/>
                  </a:cubicBezTo>
                  <a:cubicBezTo>
                    <a:pt x="1" y="119"/>
                    <a:pt x="1" y="167"/>
                    <a:pt x="13" y="214"/>
                  </a:cubicBezTo>
                  <a:cubicBezTo>
                    <a:pt x="25" y="250"/>
                    <a:pt x="37" y="286"/>
                    <a:pt x="72" y="334"/>
                  </a:cubicBezTo>
                  <a:cubicBezTo>
                    <a:pt x="115" y="376"/>
                    <a:pt x="186" y="419"/>
                    <a:pt x="269" y="419"/>
                  </a:cubicBezTo>
                  <a:cubicBezTo>
                    <a:pt x="278" y="419"/>
                    <a:pt x="288" y="418"/>
                    <a:pt x="298" y="417"/>
                  </a:cubicBezTo>
                  <a:cubicBezTo>
                    <a:pt x="322" y="417"/>
                    <a:pt x="358" y="405"/>
                    <a:pt x="370" y="381"/>
                  </a:cubicBezTo>
                  <a:cubicBezTo>
                    <a:pt x="382" y="369"/>
                    <a:pt x="394" y="345"/>
                    <a:pt x="394" y="310"/>
                  </a:cubicBezTo>
                  <a:cubicBezTo>
                    <a:pt x="394" y="286"/>
                    <a:pt x="382" y="250"/>
                    <a:pt x="370" y="238"/>
                  </a:cubicBezTo>
                  <a:cubicBezTo>
                    <a:pt x="358" y="226"/>
                    <a:pt x="322" y="203"/>
                    <a:pt x="298" y="203"/>
                  </a:cubicBezTo>
                  <a:cubicBezTo>
                    <a:pt x="285" y="203"/>
                    <a:pt x="275" y="203"/>
                    <a:pt x="267" y="200"/>
                  </a:cubicBezTo>
                  <a:lnTo>
                    <a:pt x="267" y="200"/>
                  </a:lnTo>
                  <a:cubicBezTo>
                    <a:pt x="269" y="202"/>
                    <a:pt x="271" y="203"/>
                    <a:pt x="275" y="203"/>
                  </a:cubicBezTo>
                  <a:cubicBezTo>
                    <a:pt x="270" y="203"/>
                    <a:pt x="266" y="201"/>
                    <a:pt x="261" y="198"/>
                  </a:cubicBezTo>
                  <a:lnTo>
                    <a:pt x="261" y="198"/>
                  </a:lnTo>
                  <a:cubicBezTo>
                    <a:pt x="263" y="199"/>
                    <a:pt x="265" y="200"/>
                    <a:pt x="267" y="200"/>
                  </a:cubicBezTo>
                  <a:lnTo>
                    <a:pt x="267" y="200"/>
                  </a:lnTo>
                  <a:cubicBezTo>
                    <a:pt x="262" y="197"/>
                    <a:pt x="260" y="191"/>
                    <a:pt x="251" y="191"/>
                  </a:cubicBezTo>
                  <a:lnTo>
                    <a:pt x="251" y="191"/>
                  </a:lnTo>
                  <a:cubicBezTo>
                    <a:pt x="255" y="194"/>
                    <a:pt x="258" y="196"/>
                    <a:pt x="261" y="198"/>
                  </a:cubicBezTo>
                  <a:lnTo>
                    <a:pt x="261" y="198"/>
                  </a:lnTo>
                  <a:cubicBezTo>
                    <a:pt x="258" y="197"/>
                    <a:pt x="254" y="194"/>
                    <a:pt x="251" y="191"/>
                  </a:cubicBezTo>
                  <a:cubicBezTo>
                    <a:pt x="250" y="190"/>
                    <a:pt x="249" y="189"/>
                    <a:pt x="248" y="188"/>
                  </a:cubicBezTo>
                  <a:lnTo>
                    <a:pt x="248" y="188"/>
                  </a:lnTo>
                  <a:cubicBezTo>
                    <a:pt x="249" y="189"/>
                    <a:pt x="250" y="189"/>
                    <a:pt x="251" y="190"/>
                  </a:cubicBezTo>
                  <a:lnTo>
                    <a:pt x="251" y="190"/>
                  </a:lnTo>
                  <a:cubicBezTo>
                    <a:pt x="251" y="186"/>
                    <a:pt x="249" y="184"/>
                    <a:pt x="248" y="182"/>
                  </a:cubicBezTo>
                  <a:lnTo>
                    <a:pt x="248" y="182"/>
                  </a:lnTo>
                  <a:cubicBezTo>
                    <a:pt x="252" y="185"/>
                    <a:pt x="255" y="191"/>
                    <a:pt x="263" y="191"/>
                  </a:cubicBezTo>
                  <a:lnTo>
                    <a:pt x="239" y="167"/>
                  </a:lnTo>
                  <a:lnTo>
                    <a:pt x="239" y="167"/>
                  </a:lnTo>
                  <a:cubicBezTo>
                    <a:pt x="239" y="175"/>
                    <a:pt x="244" y="177"/>
                    <a:pt x="248" y="182"/>
                  </a:cubicBezTo>
                  <a:lnTo>
                    <a:pt x="248" y="182"/>
                  </a:lnTo>
                  <a:cubicBezTo>
                    <a:pt x="246" y="181"/>
                    <a:pt x="245" y="180"/>
                    <a:pt x="242" y="179"/>
                  </a:cubicBezTo>
                  <a:lnTo>
                    <a:pt x="242" y="179"/>
                  </a:lnTo>
                  <a:cubicBezTo>
                    <a:pt x="244" y="182"/>
                    <a:pt x="246" y="185"/>
                    <a:pt x="248" y="188"/>
                  </a:cubicBezTo>
                  <a:lnTo>
                    <a:pt x="248" y="188"/>
                  </a:lnTo>
                  <a:cubicBezTo>
                    <a:pt x="245" y="185"/>
                    <a:pt x="242" y="182"/>
                    <a:pt x="239" y="179"/>
                  </a:cubicBezTo>
                  <a:cubicBezTo>
                    <a:pt x="240" y="179"/>
                    <a:pt x="241" y="179"/>
                    <a:pt x="242" y="179"/>
                  </a:cubicBezTo>
                  <a:lnTo>
                    <a:pt x="242" y="179"/>
                  </a:lnTo>
                  <a:cubicBezTo>
                    <a:pt x="240" y="174"/>
                    <a:pt x="238" y="168"/>
                    <a:pt x="235" y="161"/>
                  </a:cubicBezTo>
                  <a:lnTo>
                    <a:pt x="235" y="161"/>
                  </a:lnTo>
                  <a:cubicBezTo>
                    <a:pt x="232" y="151"/>
                    <a:pt x="227" y="139"/>
                    <a:pt x="227" y="131"/>
                  </a:cubicBezTo>
                  <a:cubicBezTo>
                    <a:pt x="227" y="107"/>
                    <a:pt x="227" y="72"/>
                    <a:pt x="203" y="48"/>
                  </a:cubicBezTo>
                  <a:cubicBezTo>
                    <a:pt x="191" y="12"/>
                    <a:pt x="167" y="0"/>
                    <a:pt x="1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Title 38">
            <a:extLst>
              <a:ext uri="{FF2B5EF4-FFF2-40B4-BE49-F238E27FC236}">
                <a16:creationId xmlns:a16="http://schemas.microsoft.com/office/drawing/2014/main" id="{21AD6088-140C-9529-4432-F3C6CEF4D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395" y="1655613"/>
            <a:ext cx="8642915" cy="1231800"/>
          </a:xfrm>
        </p:spPr>
        <p:txBody>
          <a:bodyPr/>
          <a:lstStyle/>
          <a:p>
            <a:r>
              <a:rPr lang="en-US" sz="9600" dirty="0">
                <a:solidFill>
                  <a:srgbClr val="0070C0"/>
                </a:solidFill>
              </a:rPr>
              <a:t>WRITING</a:t>
            </a:r>
            <a:endParaRPr lang="en-VN" sz="9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8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EA10DDF-848E-7B04-FD3B-9DF0C9ADCA27}"/>
              </a:ext>
            </a:extLst>
          </p:cNvPr>
          <p:cNvSpPr txBox="1"/>
          <p:nvPr/>
        </p:nvSpPr>
        <p:spPr>
          <a:xfrm>
            <a:off x="1043023" y="0"/>
            <a:ext cx="7535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EF5407"/>
                </a:solidFill>
                <a:effectLst/>
                <a:uLnTx/>
                <a:uFillTx/>
                <a:latin typeface="Baloo 2" panose="020B0604020202020204" charset="0"/>
                <a:cs typeface="Baloo 2" panose="020B0604020202020204" charset="0"/>
                <a:sym typeface="Arial"/>
              </a:rPr>
              <a:t>4.Tick the words and phrases that describe the advantages of means of transport. Can you add more words or phrases.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9724EF2-8727-F09C-FDBC-AA99EE2370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7595472"/>
              </p:ext>
            </p:extLst>
          </p:nvPr>
        </p:nvGraphicFramePr>
        <p:xfrm>
          <a:off x="180275" y="1089877"/>
          <a:ext cx="5358164" cy="397764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4094359">
                  <a:extLst>
                    <a:ext uri="{9D8B030D-6E8A-4147-A177-3AD203B41FA5}">
                      <a16:colId xmlns:a16="http://schemas.microsoft.com/office/drawing/2014/main" val="2095751664"/>
                    </a:ext>
                  </a:extLst>
                </a:gridCol>
                <a:gridCol w="1263805">
                  <a:extLst>
                    <a:ext uri="{9D8B030D-6E8A-4147-A177-3AD203B41FA5}">
                      <a16:colId xmlns:a16="http://schemas.microsoft.com/office/drawing/2014/main" val="136314389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2400" b="1" dirty="0">
                          <a:solidFill>
                            <a:srgbClr val="C00000"/>
                          </a:solidFill>
                          <a:effectLst/>
                          <a:latin typeface="Baloo 2" panose="020B0604020202020204" charset="0"/>
                          <a:cs typeface="Baloo 2" panose="020B0604020202020204" charset="0"/>
                        </a:rPr>
                        <a:t>Advantages</a:t>
                      </a:r>
                      <a:endParaRPr lang="en-US" sz="2400" b="0" dirty="0">
                        <a:solidFill>
                          <a:srgbClr val="C00000"/>
                        </a:solidFill>
                        <a:effectLst/>
                        <a:latin typeface="Baloo 2" panose="020B0604020202020204" charset="0"/>
                        <a:cs typeface="Baloo 2" panose="020B0604020202020204" charset="0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2400" b="1" dirty="0">
                          <a:solidFill>
                            <a:srgbClr val="C00000"/>
                          </a:solidFill>
                          <a:effectLst/>
                          <a:latin typeface="Baloo 2" panose="020B0604020202020204" charset="0"/>
                          <a:cs typeface="Baloo 2" panose="020B0604020202020204" charset="0"/>
                        </a:rPr>
                        <a:t>Tick (✓)</a:t>
                      </a:r>
                      <a:endParaRPr lang="en-US" sz="2400" b="0" dirty="0">
                        <a:solidFill>
                          <a:srgbClr val="C00000"/>
                        </a:solidFill>
                        <a:effectLst/>
                        <a:latin typeface="Baloo 2" panose="020B0604020202020204" charset="0"/>
                        <a:cs typeface="Baloo 2" panose="020B0604020202020204" charset="0"/>
                      </a:endParaRPr>
                    </a:p>
                  </a:txBody>
                  <a:tcPr marL="38100" marR="38100" marT="38100" marB="38100"/>
                </a:tc>
                <a:extLst>
                  <a:ext uri="{0D108BD9-81ED-4DB2-BD59-A6C34878D82A}">
                    <a16:rowId xmlns:a16="http://schemas.microsoft.com/office/drawing/2014/main" val="38130369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 fontAlgn="t"/>
                      <a:r>
                        <a:rPr lang="en-US" sz="2400" b="1" dirty="0">
                          <a:effectLst/>
                          <a:latin typeface="Baloo 2" panose="020B0604020202020204" charset="0"/>
                          <a:cs typeface="Baloo 2" panose="020B0604020202020204" charset="0"/>
                        </a:rPr>
                        <a:t>green</a:t>
                      </a: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400" b="0">
                          <a:effectLst/>
                          <a:latin typeface="Baloo 2" panose="020B0604020202020204" charset="0"/>
                          <a:cs typeface="Baloo 2" panose="020B0604020202020204" charset="0"/>
                        </a:rPr>
                        <a:t> </a:t>
                      </a:r>
                    </a:p>
                  </a:txBody>
                  <a:tcPr marL="38100" marR="38100" marT="38100" marB="38100"/>
                </a:tc>
                <a:extLst>
                  <a:ext uri="{0D108BD9-81ED-4DB2-BD59-A6C34878D82A}">
                    <a16:rowId xmlns:a16="http://schemas.microsoft.com/office/drawing/2014/main" val="12377378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 fontAlgn="t"/>
                      <a:r>
                        <a:rPr lang="en-US" sz="2400" b="1" dirty="0">
                          <a:effectLst/>
                          <a:latin typeface="Baloo 2" panose="020B0604020202020204" charset="0"/>
                          <a:cs typeface="Baloo 2" panose="020B0604020202020204" charset="0"/>
                        </a:rPr>
                        <a:t>polluting the environment</a:t>
                      </a: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400" b="0">
                          <a:effectLst/>
                          <a:latin typeface="Baloo 2" panose="020B0604020202020204" charset="0"/>
                          <a:cs typeface="Baloo 2" panose="020B0604020202020204" charset="0"/>
                        </a:rPr>
                        <a:t> </a:t>
                      </a:r>
                    </a:p>
                  </a:txBody>
                  <a:tcPr marL="38100" marR="38100" marT="38100" marB="38100"/>
                </a:tc>
                <a:extLst>
                  <a:ext uri="{0D108BD9-81ED-4DB2-BD59-A6C34878D82A}">
                    <a16:rowId xmlns:a16="http://schemas.microsoft.com/office/drawing/2014/main" val="38895216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 fontAlgn="t"/>
                      <a:r>
                        <a:rPr lang="en-US" sz="2400" b="1" dirty="0">
                          <a:effectLst/>
                          <a:latin typeface="Baloo 2" panose="020B0604020202020204" charset="0"/>
                          <a:cs typeface="Baloo 2" panose="020B0604020202020204" charset="0"/>
                        </a:rPr>
                        <a:t>expensive</a:t>
                      </a: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400" b="0" dirty="0">
                          <a:effectLst/>
                          <a:latin typeface="Baloo 2" panose="020B0604020202020204" charset="0"/>
                          <a:cs typeface="Baloo 2" panose="020B0604020202020204" charset="0"/>
                        </a:rPr>
                        <a:t> </a:t>
                      </a:r>
                    </a:p>
                  </a:txBody>
                  <a:tcPr marL="38100" marR="38100" marT="38100" marB="38100"/>
                </a:tc>
                <a:extLst>
                  <a:ext uri="{0D108BD9-81ED-4DB2-BD59-A6C34878D82A}">
                    <a16:rowId xmlns:a16="http://schemas.microsoft.com/office/drawing/2014/main" val="41815622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 fontAlgn="t"/>
                      <a:r>
                        <a:rPr lang="en-US" sz="2400" b="1" dirty="0">
                          <a:effectLst/>
                          <a:latin typeface="Baloo 2" panose="020B0604020202020204" charset="0"/>
                          <a:cs typeface="Baloo 2" panose="020B0604020202020204" charset="0"/>
                        </a:rPr>
                        <a:t>safe</a:t>
                      </a: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400" b="0">
                          <a:effectLst/>
                          <a:latin typeface="Baloo 2" panose="020B0604020202020204" charset="0"/>
                          <a:cs typeface="Baloo 2" panose="020B0604020202020204" charset="0"/>
                        </a:rPr>
                        <a:t> </a:t>
                      </a:r>
                    </a:p>
                  </a:txBody>
                  <a:tcPr marL="38100" marR="38100" marT="38100" marB="38100"/>
                </a:tc>
                <a:extLst>
                  <a:ext uri="{0D108BD9-81ED-4DB2-BD59-A6C34878D82A}">
                    <a16:rowId xmlns:a16="http://schemas.microsoft.com/office/drawing/2014/main" val="24488647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 fontAlgn="t"/>
                      <a:r>
                        <a:rPr lang="en-US" sz="2400" b="1" dirty="0">
                          <a:effectLst/>
                          <a:latin typeface="Baloo 2" panose="020B0604020202020204" charset="0"/>
                          <a:cs typeface="Baloo 2" panose="020B0604020202020204" charset="0"/>
                        </a:rPr>
                        <a:t>comfortable</a:t>
                      </a: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400" b="0">
                          <a:effectLst/>
                          <a:latin typeface="Baloo 2" panose="020B0604020202020204" charset="0"/>
                          <a:cs typeface="Baloo 2" panose="020B0604020202020204" charset="0"/>
                        </a:rPr>
                        <a:t> </a:t>
                      </a:r>
                    </a:p>
                  </a:txBody>
                  <a:tcPr marL="38100" marR="38100" marT="38100" marB="38100"/>
                </a:tc>
                <a:extLst>
                  <a:ext uri="{0D108BD9-81ED-4DB2-BD59-A6C34878D82A}">
                    <a16:rowId xmlns:a16="http://schemas.microsoft.com/office/drawing/2014/main" val="30060734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 fontAlgn="t"/>
                      <a:r>
                        <a:rPr lang="en-US" sz="2400" b="1" dirty="0">
                          <a:effectLst/>
                          <a:latin typeface="Baloo 2" panose="020B0604020202020204" charset="0"/>
                          <a:cs typeface="Baloo 2" panose="020B0604020202020204" charset="0"/>
                        </a:rPr>
                        <a:t>convenient</a:t>
                      </a: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400" b="0">
                          <a:effectLst/>
                          <a:latin typeface="Baloo 2" panose="020B0604020202020204" charset="0"/>
                          <a:cs typeface="Baloo 2" panose="020B0604020202020204" charset="0"/>
                        </a:rPr>
                        <a:t> </a:t>
                      </a:r>
                    </a:p>
                  </a:txBody>
                  <a:tcPr marL="38100" marR="38100" marT="38100" marB="38100"/>
                </a:tc>
                <a:extLst>
                  <a:ext uri="{0D108BD9-81ED-4DB2-BD59-A6C34878D82A}">
                    <a16:rowId xmlns:a16="http://schemas.microsoft.com/office/drawing/2014/main" val="8957593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 fontAlgn="t"/>
                      <a:r>
                        <a:rPr lang="en-US" sz="2400" b="1" dirty="0">
                          <a:effectLst/>
                          <a:latin typeface="Baloo 2" panose="020B0604020202020204" charset="0"/>
                          <a:cs typeface="Baloo 2" panose="020B0604020202020204" charset="0"/>
                        </a:rPr>
                        <a:t>causing noise</a:t>
                      </a: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400" b="0">
                          <a:effectLst/>
                          <a:latin typeface="Baloo 2" panose="020B0604020202020204" charset="0"/>
                          <a:cs typeface="Baloo 2" panose="020B0604020202020204" charset="0"/>
                        </a:rPr>
                        <a:t> </a:t>
                      </a:r>
                    </a:p>
                  </a:txBody>
                  <a:tcPr marL="38100" marR="38100" marT="38100" marB="38100"/>
                </a:tc>
                <a:extLst>
                  <a:ext uri="{0D108BD9-81ED-4DB2-BD59-A6C34878D82A}">
                    <a16:rowId xmlns:a16="http://schemas.microsoft.com/office/drawing/2014/main" val="42770598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rtl="0" fontAlgn="t"/>
                      <a:r>
                        <a:rPr lang="en-US" sz="2400" b="1" dirty="0">
                          <a:effectLst/>
                          <a:latin typeface="Baloo 2" panose="020B0604020202020204" charset="0"/>
                          <a:cs typeface="Baloo 2" panose="020B0604020202020204" charset="0"/>
                        </a:rPr>
                        <a:t>fast</a:t>
                      </a: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400" b="0" dirty="0">
                          <a:effectLst/>
                          <a:latin typeface="Baloo 2" panose="020B0604020202020204" charset="0"/>
                          <a:cs typeface="Baloo 2" panose="020B0604020202020204" charset="0"/>
                        </a:rPr>
                        <a:t> </a:t>
                      </a:r>
                    </a:p>
                  </a:txBody>
                  <a:tcPr marL="38100" marR="38100" marT="38100" marB="38100"/>
                </a:tc>
                <a:extLst>
                  <a:ext uri="{0D108BD9-81ED-4DB2-BD59-A6C34878D82A}">
                    <a16:rowId xmlns:a16="http://schemas.microsoft.com/office/drawing/2014/main" val="397356891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0D3C66F-C607-CD93-4DD6-6A57212431F1}"/>
              </a:ext>
            </a:extLst>
          </p:cNvPr>
          <p:cNvSpPr txBox="1"/>
          <p:nvPr/>
        </p:nvSpPr>
        <p:spPr>
          <a:xfrm>
            <a:off x="4572000" y="1457093"/>
            <a:ext cx="457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C28BBB-21D3-A325-E68C-ECFA3D660C53}"/>
              </a:ext>
            </a:extLst>
          </p:cNvPr>
          <p:cNvSpPr txBox="1"/>
          <p:nvPr/>
        </p:nvSpPr>
        <p:spPr>
          <a:xfrm>
            <a:off x="4572000" y="2756133"/>
            <a:ext cx="457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EF6221-B836-190F-6629-9EC7FBBC3734}"/>
              </a:ext>
            </a:extLst>
          </p:cNvPr>
          <p:cNvSpPr txBox="1"/>
          <p:nvPr/>
        </p:nvSpPr>
        <p:spPr>
          <a:xfrm>
            <a:off x="4572000" y="3701230"/>
            <a:ext cx="457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64456B-9589-2F7D-48FA-16718B544BC4}"/>
              </a:ext>
            </a:extLst>
          </p:cNvPr>
          <p:cNvSpPr txBox="1"/>
          <p:nvPr/>
        </p:nvSpPr>
        <p:spPr>
          <a:xfrm>
            <a:off x="4572000" y="4509616"/>
            <a:ext cx="457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DE700D-695B-75FC-11A7-C84180BCF731}"/>
              </a:ext>
            </a:extLst>
          </p:cNvPr>
          <p:cNvSpPr txBox="1"/>
          <p:nvPr/>
        </p:nvSpPr>
        <p:spPr>
          <a:xfrm>
            <a:off x="5765562" y="1253428"/>
            <a:ext cx="303909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7950" indent="-107950"/>
            <a:r>
              <a:rPr lang="en-US" sz="2400" b="1" dirty="0">
                <a:solidFill>
                  <a:srgbClr val="4472C4"/>
                </a:solidFill>
                <a:effectLst/>
                <a:latin typeface="Baloo 2" panose="020B0604020202020204" charset="0"/>
                <a:ea typeface="Times New Roman" panose="02020603050405020304" pitchFamily="18" charset="0"/>
                <a:cs typeface="Baloo 2" panose="020B0604020202020204" charset="0"/>
              </a:rPr>
              <a:t>Suggested answers:</a:t>
            </a:r>
            <a:r>
              <a:rPr lang="en-US" sz="2400" dirty="0">
                <a:solidFill>
                  <a:srgbClr val="4472C4"/>
                </a:solidFill>
                <a:effectLst/>
                <a:latin typeface="Baloo 2" panose="020B0604020202020204" charset="0"/>
                <a:ea typeface="Times New Roman" panose="02020603050405020304" pitchFamily="18" charset="0"/>
                <a:cs typeface="Baloo 2" panose="020B0604020202020204" charset="0"/>
              </a:rPr>
              <a:t> </a:t>
            </a:r>
            <a:r>
              <a:rPr lang="en-US" sz="2400" dirty="0">
                <a:effectLst/>
                <a:latin typeface="Baloo 2" panose="020B0604020202020204" charset="0"/>
                <a:ea typeface="Times New Roman" panose="02020603050405020304" pitchFamily="18" charset="0"/>
                <a:cs typeface="Baloo 2" panose="020B0604020202020204" charset="0"/>
              </a:rPr>
              <a:t>economical, carrying many passengers, avoiding traffic jams, having an autopilot function, driverless, etc.</a:t>
            </a:r>
          </a:p>
        </p:txBody>
      </p:sp>
    </p:spTree>
    <p:extLst>
      <p:ext uri="{BB962C8B-B14F-4D97-AF65-F5344CB8AC3E}">
        <p14:creationId xmlns:p14="http://schemas.microsoft.com/office/powerpoint/2010/main" val="324417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923E47D-0D7E-D73D-E2F6-C60B50DD40FE}"/>
              </a:ext>
            </a:extLst>
          </p:cNvPr>
          <p:cNvSpPr txBox="1"/>
          <p:nvPr/>
        </p:nvSpPr>
        <p:spPr>
          <a:xfrm>
            <a:off x="1137424" y="77143"/>
            <a:ext cx="70252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chemeClr val="accent3"/>
                </a:solidFill>
                <a:latin typeface="Baloo 2" panose="020B0604020202020204" charset="0"/>
                <a:cs typeface="Baloo 2" panose="020B0604020202020204" charset="0"/>
              </a:rPr>
              <a:t>4. Work in pairs. What are the advantages of these means of transport?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3026BBB-6699-0AE2-C1A6-C3F934DB79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7898040"/>
              </p:ext>
            </p:extLst>
          </p:nvPr>
        </p:nvGraphicFramePr>
        <p:xfrm>
          <a:off x="663495" y="927172"/>
          <a:ext cx="7688305" cy="379476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3852908">
                  <a:extLst>
                    <a:ext uri="{9D8B030D-6E8A-4147-A177-3AD203B41FA5}">
                      <a16:colId xmlns:a16="http://schemas.microsoft.com/office/drawing/2014/main" val="2095751664"/>
                    </a:ext>
                  </a:extLst>
                </a:gridCol>
                <a:gridCol w="3835397">
                  <a:extLst>
                    <a:ext uri="{9D8B030D-6E8A-4147-A177-3AD203B41FA5}">
                      <a16:colId xmlns:a16="http://schemas.microsoft.com/office/drawing/2014/main" val="136314389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rtl="0" fontAlgn="t">
                        <a:lnSpc>
                          <a:spcPct val="100000"/>
                        </a:lnSpc>
                      </a:pPr>
                      <a:r>
                        <a:rPr lang="en-US" sz="3200" b="1" dirty="0">
                          <a:solidFill>
                            <a:srgbClr val="C00000"/>
                          </a:solidFill>
                          <a:effectLst/>
                          <a:latin typeface="Baloo 2" panose="020B0604020202020204" charset="0"/>
                          <a:cs typeface="Baloo 2" panose="020B0604020202020204" charset="0"/>
                        </a:rPr>
                        <a:t>Means of transport</a:t>
                      </a: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 rtl="0" fontAlgn="t">
                        <a:lnSpc>
                          <a:spcPct val="100000"/>
                        </a:lnSpc>
                      </a:pPr>
                      <a:r>
                        <a:rPr lang="en-US" sz="3200" b="1" dirty="0">
                          <a:solidFill>
                            <a:srgbClr val="C00000"/>
                          </a:solidFill>
                          <a:effectLst/>
                          <a:latin typeface="Baloo 2" panose="020B0604020202020204" charset="0"/>
                          <a:cs typeface="Baloo 2" panose="020B0604020202020204" charset="0"/>
                        </a:rPr>
                        <a:t>Advantages</a:t>
                      </a:r>
                      <a:endParaRPr lang="en-US" sz="3200" b="0" dirty="0">
                        <a:solidFill>
                          <a:srgbClr val="C00000"/>
                        </a:solidFill>
                        <a:effectLst/>
                        <a:latin typeface="Baloo 2" panose="020B0604020202020204" charset="0"/>
                        <a:cs typeface="Baloo 2" panose="020B0604020202020204" charset="0"/>
                      </a:endParaRPr>
                    </a:p>
                  </a:txBody>
                  <a:tcPr marL="38100" marR="38100" marT="38100" marB="38100"/>
                </a:tc>
                <a:extLst>
                  <a:ext uri="{0D108BD9-81ED-4DB2-BD59-A6C34878D82A}">
                    <a16:rowId xmlns:a16="http://schemas.microsoft.com/office/drawing/2014/main" val="38130369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t">
                        <a:lnSpc>
                          <a:spcPct val="100000"/>
                        </a:lnSpc>
                      </a:pPr>
                      <a:r>
                        <a:rPr lang="en-US" sz="3200" b="1" dirty="0">
                          <a:effectLst/>
                          <a:latin typeface="Baloo 2" panose="020B0604020202020204" charset="0"/>
                          <a:cs typeface="Baloo 2" panose="020B0604020202020204" charset="0"/>
                        </a:rPr>
                        <a:t>Bullet train</a:t>
                      </a: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ct val="200000"/>
                        </a:lnSpc>
                      </a:pPr>
                      <a:r>
                        <a:rPr lang="en-US" sz="2400" b="0" dirty="0">
                          <a:effectLst/>
                          <a:latin typeface="Baloo 2" panose="020B0604020202020204" charset="0"/>
                          <a:cs typeface="Baloo 2" panose="020B0604020202020204" charset="0"/>
                        </a:rPr>
                        <a:t> </a:t>
                      </a:r>
                    </a:p>
                  </a:txBody>
                  <a:tcPr marL="38100" marR="38100" marT="38100" marB="38100"/>
                </a:tc>
                <a:extLst>
                  <a:ext uri="{0D108BD9-81ED-4DB2-BD59-A6C34878D82A}">
                    <a16:rowId xmlns:a16="http://schemas.microsoft.com/office/drawing/2014/main" val="12377378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t">
                        <a:lnSpc>
                          <a:spcPct val="100000"/>
                        </a:lnSpc>
                      </a:pPr>
                      <a:r>
                        <a:rPr lang="en-US" sz="3200" b="1" dirty="0" err="1">
                          <a:effectLst/>
                          <a:latin typeface="Baloo 2" panose="020B0604020202020204" charset="0"/>
                          <a:cs typeface="Baloo 2" panose="020B0604020202020204" charset="0"/>
                        </a:rPr>
                        <a:t>Skytran</a:t>
                      </a:r>
                      <a:endParaRPr lang="en-US" sz="3200" b="1" dirty="0">
                        <a:effectLst/>
                        <a:latin typeface="Baloo 2" panose="020B0604020202020204" charset="0"/>
                        <a:cs typeface="Baloo 2" panose="020B0604020202020204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ct val="200000"/>
                        </a:lnSpc>
                      </a:pPr>
                      <a:r>
                        <a:rPr lang="en-US" sz="2400" b="0" dirty="0">
                          <a:effectLst/>
                          <a:latin typeface="Baloo 2" panose="020B0604020202020204" charset="0"/>
                          <a:cs typeface="Baloo 2" panose="020B0604020202020204" charset="0"/>
                        </a:rPr>
                        <a:t> </a:t>
                      </a:r>
                    </a:p>
                  </a:txBody>
                  <a:tcPr marL="38100" marR="38100" marT="38100" marB="38100"/>
                </a:tc>
                <a:extLst>
                  <a:ext uri="{0D108BD9-81ED-4DB2-BD59-A6C34878D82A}">
                    <a16:rowId xmlns:a16="http://schemas.microsoft.com/office/drawing/2014/main" val="38895216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t">
                        <a:lnSpc>
                          <a:spcPct val="100000"/>
                        </a:lnSpc>
                      </a:pPr>
                      <a:r>
                        <a:rPr lang="en-US" sz="3200" b="1" dirty="0">
                          <a:effectLst/>
                          <a:latin typeface="Baloo 2" panose="020B0604020202020204" charset="0"/>
                          <a:cs typeface="Baloo 2" panose="020B0604020202020204" charset="0"/>
                        </a:rPr>
                        <a:t>Bamboo- copter</a:t>
                      </a: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ct val="200000"/>
                        </a:lnSpc>
                      </a:pPr>
                      <a:r>
                        <a:rPr lang="en-US" sz="2400" b="0" dirty="0">
                          <a:effectLst/>
                          <a:latin typeface="Baloo 2" panose="020B0604020202020204" charset="0"/>
                          <a:cs typeface="Baloo 2" panose="020B0604020202020204" charset="0"/>
                        </a:rPr>
                        <a:t> </a:t>
                      </a:r>
                    </a:p>
                  </a:txBody>
                  <a:tcPr marL="38100" marR="38100" marT="38100" marB="38100"/>
                </a:tc>
                <a:extLst>
                  <a:ext uri="{0D108BD9-81ED-4DB2-BD59-A6C34878D82A}">
                    <a16:rowId xmlns:a16="http://schemas.microsoft.com/office/drawing/2014/main" val="41815622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t">
                        <a:lnSpc>
                          <a:spcPct val="100000"/>
                        </a:lnSpc>
                      </a:pPr>
                      <a:r>
                        <a:rPr lang="en-US" sz="3200" b="1" dirty="0">
                          <a:effectLst/>
                          <a:latin typeface="Baloo 2" panose="020B0604020202020204" charset="0"/>
                          <a:cs typeface="Baloo 2" panose="020B0604020202020204" charset="0"/>
                        </a:rPr>
                        <a:t>Solar-powered ship</a:t>
                      </a: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ct val="200000"/>
                        </a:lnSpc>
                      </a:pPr>
                      <a:r>
                        <a:rPr lang="en-US" sz="2400" b="0" dirty="0">
                          <a:effectLst/>
                          <a:latin typeface="Baloo 2" panose="020B0604020202020204" charset="0"/>
                          <a:cs typeface="Baloo 2" panose="020B0604020202020204" charset="0"/>
                        </a:rPr>
                        <a:t> </a:t>
                      </a:r>
                    </a:p>
                  </a:txBody>
                  <a:tcPr marL="38100" marR="38100" marT="38100" marB="38100"/>
                </a:tc>
                <a:extLst>
                  <a:ext uri="{0D108BD9-81ED-4DB2-BD59-A6C34878D82A}">
                    <a16:rowId xmlns:a16="http://schemas.microsoft.com/office/drawing/2014/main" val="244886475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A5BC5941-B30A-6A39-E71F-9ABB020EAAAA}"/>
              </a:ext>
            </a:extLst>
          </p:cNvPr>
          <p:cNvSpPr txBox="1"/>
          <p:nvPr/>
        </p:nvSpPr>
        <p:spPr>
          <a:xfrm>
            <a:off x="4491152" y="1446716"/>
            <a:ext cx="37756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7950" indent="-107950"/>
            <a:r>
              <a:rPr lang="en-US" sz="2800" b="1" dirty="0">
                <a:latin typeface="Baloo 2" panose="020B0604020202020204" charset="0"/>
                <a:ea typeface="Times New Roman" panose="02020603050405020304" pitchFamily="18" charset="0"/>
                <a:cs typeface="Baloo 2" panose="020B0604020202020204" charset="0"/>
              </a:rPr>
              <a:t>fast, safe, </a:t>
            </a:r>
            <a:r>
              <a:rPr lang="en-US" sz="2800" b="1" dirty="0">
                <a:effectLst/>
                <a:latin typeface="Baloo 2" panose="020B0604020202020204" charset="0"/>
                <a:ea typeface="Times New Roman" panose="02020603050405020304" pitchFamily="18" charset="0"/>
                <a:cs typeface="Baloo 2" panose="020B0604020202020204" charset="0"/>
              </a:rPr>
              <a:t>avoiding traffic accidents,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E7EAC7-7380-6CAC-31A9-C97C4C563B62}"/>
              </a:ext>
            </a:extLst>
          </p:cNvPr>
          <p:cNvSpPr txBox="1"/>
          <p:nvPr/>
        </p:nvSpPr>
        <p:spPr>
          <a:xfrm>
            <a:off x="4572000" y="2500426"/>
            <a:ext cx="37756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7950" indent="-107950"/>
            <a:r>
              <a:rPr lang="en-US" sz="2800" b="1" dirty="0">
                <a:latin typeface="Baloo 2" panose="020B0604020202020204" charset="0"/>
                <a:ea typeface="Times New Roman" panose="02020603050405020304" pitchFamily="18" charset="0"/>
                <a:cs typeface="Baloo 2" panose="020B0604020202020204" charset="0"/>
              </a:rPr>
              <a:t>less space, autopilot </a:t>
            </a:r>
            <a:endParaRPr lang="en-US" sz="2800" b="1" dirty="0">
              <a:effectLst/>
              <a:latin typeface="Baloo 2" panose="020B0604020202020204" charset="0"/>
              <a:ea typeface="Times New Roman" panose="02020603050405020304" pitchFamily="18" charset="0"/>
              <a:cs typeface="Baloo 2" panose="020B060402020202020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17BF28-7041-21E5-FCCE-54FD4B56DE2C}"/>
              </a:ext>
            </a:extLst>
          </p:cNvPr>
          <p:cNvSpPr txBox="1"/>
          <p:nvPr/>
        </p:nvSpPr>
        <p:spPr>
          <a:xfrm>
            <a:off x="4548766" y="3281063"/>
            <a:ext cx="37756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7950" indent="-107950"/>
            <a:r>
              <a:rPr lang="en-US" sz="2800" b="1" dirty="0">
                <a:latin typeface="Baloo 2" panose="020B0604020202020204" charset="0"/>
                <a:ea typeface="Times New Roman" panose="02020603050405020304" pitchFamily="18" charset="0"/>
                <a:cs typeface="Baloo 2" panose="020B0604020202020204" charset="0"/>
              </a:rPr>
              <a:t>cheap, easy to use</a:t>
            </a:r>
            <a:endParaRPr lang="en-US" sz="2800" b="1" dirty="0">
              <a:effectLst/>
              <a:latin typeface="Baloo 2" panose="020B0604020202020204" charset="0"/>
              <a:ea typeface="Times New Roman" panose="02020603050405020304" pitchFamily="18" charset="0"/>
              <a:cs typeface="Baloo 2" panose="020B060402020202020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1FE090-3210-4EA4-8189-62DC56177C6A}"/>
              </a:ext>
            </a:extLst>
          </p:cNvPr>
          <p:cNvSpPr txBox="1"/>
          <p:nvPr/>
        </p:nvSpPr>
        <p:spPr>
          <a:xfrm>
            <a:off x="4576181" y="3878691"/>
            <a:ext cx="37756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7950" indent="-107950"/>
            <a:r>
              <a:rPr lang="en-US" sz="2800" b="1" dirty="0">
                <a:latin typeface="Baloo 2" panose="020B0604020202020204" charset="0"/>
                <a:ea typeface="Times New Roman" panose="02020603050405020304" pitchFamily="18" charset="0"/>
                <a:cs typeface="Baloo 2" panose="020B0604020202020204" charset="0"/>
              </a:rPr>
              <a:t>eco – friendly, comfortable,  </a:t>
            </a:r>
            <a:endParaRPr lang="en-US" sz="2800" b="1" dirty="0">
              <a:effectLst/>
              <a:latin typeface="Baloo 2" panose="020B0604020202020204" charset="0"/>
              <a:ea typeface="Times New Roman" panose="02020603050405020304" pitchFamily="18" charset="0"/>
              <a:cs typeface="Baloo 2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992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A874DB9-1887-EC4F-5313-6737E8D773C3}"/>
              </a:ext>
            </a:extLst>
          </p:cNvPr>
          <p:cNvSpPr txBox="1"/>
          <p:nvPr/>
        </p:nvSpPr>
        <p:spPr>
          <a:xfrm>
            <a:off x="1122068" y="67613"/>
            <a:ext cx="71000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3"/>
                </a:solidFill>
                <a:latin typeface="Baloo 2" panose="020B0604020202020204" charset="0"/>
                <a:cs typeface="Baloo 2" panose="020B0604020202020204" charset="0"/>
              </a:rPr>
              <a:t>5. Write a paragraph about the advantages of the means of transport you’ve chosen.</a:t>
            </a:r>
            <a:endParaRPr lang="en-US" sz="2800" b="1" dirty="0">
              <a:solidFill>
                <a:schemeClr val="accent3"/>
              </a:solidFill>
              <a:effectLst>
                <a:glow rad="88900">
                  <a:schemeClr val="bg1"/>
                </a:glow>
              </a:effectLst>
              <a:latin typeface="Baloo 2" panose="020B0604020202020204" charset="0"/>
              <a:cs typeface="Baloo 2" panose="020B060402020202020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8D7E6F-4819-8F31-FF4C-24E271E130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1720"/>
            <a:ext cx="3171233" cy="3281558"/>
          </a:xfrm>
          <a:prstGeom prst="rect">
            <a:avLst/>
          </a:prstGeom>
          <a:noFill/>
        </p:spPr>
      </p:pic>
      <p:pic>
        <p:nvPicPr>
          <p:cNvPr id="4" name="5 Minute Timer">
            <a:hlinkClick r:id="" action="ppaction://media"/>
            <a:extLst>
              <a:ext uri="{FF2B5EF4-FFF2-40B4-BE49-F238E27FC236}">
                <a16:creationId xmlns:a16="http://schemas.microsoft.com/office/drawing/2014/main" id="{39F92673-3376-A4A2-C87A-7505782852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23667" y="4388907"/>
            <a:ext cx="1880294" cy="1057665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D877304-4265-A696-F743-B40BA0C4EF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4645646"/>
              </p:ext>
            </p:extLst>
          </p:nvPr>
        </p:nvGraphicFramePr>
        <p:xfrm>
          <a:off x="3059615" y="1101090"/>
          <a:ext cx="5980307" cy="294132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996964">
                  <a:extLst>
                    <a:ext uri="{9D8B030D-6E8A-4147-A177-3AD203B41FA5}">
                      <a16:colId xmlns:a16="http://schemas.microsoft.com/office/drawing/2014/main" val="2095751664"/>
                    </a:ext>
                  </a:extLst>
                </a:gridCol>
                <a:gridCol w="2983343">
                  <a:extLst>
                    <a:ext uri="{9D8B030D-6E8A-4147-A177-3AD203B41FA5}">
                      <a16:colId xmlns:a16="http://schemas.microsoft.com/office/drawing/2014/main" val="136314389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rtl="0" fontAlgn="t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  <a:effectLst/>
                          <a:latin typeface="Baloo 2" panose="020B0604020202020204" charset="0"/>
                          <a:cs typeface="Baloo 2" panose="020B0604020202020204" charset="0"/>
                        </a:rPr>
                        <a:t>Means of transport</a:t>
                      </a: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algn="ctr" rtl="0" fontAlgn="t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  <a:effectLst/>
                          <a:latin typeface="Baloo 2" panose="020B0604020202020204" charset="0"/>
                          <a:cs typeface="Baloo 2" panose="020B0604020202020204" charset="0"/>
                        </a:rPr>
                        <a:t>Advantages</a:t>
                      </a:r>
                      <a:endParaRPr lang="en-US" sz="2400" b="0" dirty="0">
                        <a:solidFill>
                          <a:srgbClr val="C00000"/>
                        </a:solidFill>
                        <a:effectLst/>
                        <a:latin typeface="Baloo 2" panose="020B0604020202020204" charset="0"/>
                        <a:cs typeface="Baloo 2" panose="020B0604020202020204" charset="0"/>
                      </a:endParaRPr>
                    </a:p>
                  </a:txBody>
                  <a:tcPr marL="38100" marR="38100" marT="38100" marB="38100"/>
                </a:tc>
                <a:extLst>
                  <a:ext uri="{0D108BD9-81ED-4DB2-BD59-A6C34878D82A}">
                    <a16:rowId xmlns:a16="http://schemas.microsoft.com/office/drawing/2014/main" val="38130369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t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Baloo 2" panose="020B0604020202020204" charset="0"/>
                          <a:cs typeface="Baloo 2" panose="020B0604020202020204" charset="0"/>
                        </a:rPr>
                        <a:t>Bullet train</a:t>
                      </a: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ct val="200000"/>
                        </a:lnSpc>
                      </a:pPr>
                      <a:r>
                        <a:rPr lang="en-US" sz="1800" b="0" dirty="0">
                          <a:effectLst/>
                          <a:latin typeface="Baloo 2" panose="020B0604020202020204" charset="0"/>
                          <a:cs typeface="Baloo 2" panose="020B0604020202020204" charset="0"/>
                        </a:rPr>
                        <a:t> </a:t>
                      </a:r>
                    </a:p>
                  </a:txBody>
                  <a:tcPr marL="38100" marR="38100" marT="38100" marB="38100"/>
                </a:tc>
                <a:extLst>
                  <a:ext uri="{0D108BD9-81ED-4DB2-BD59-A6C34878D82A}">
                    <a16:rowId xmlns:a16="http://schemas.microsoft.com/office/drawing/2014/main" val="12377378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t">
                        <a:lnSpc>
                          <a:spcPct val="100000"/>
                        </a:lnSpc>
                      </a:pPr>
                      <a:r>
                        <a:rPr lang="en-US" sz="2400" b="1" dirty="0" err="1">
                          <a:effectLst/>
                          <a:latin typeface="Baloo 2" panose="020B0604020202020204" charset="0"/>
                          <a:cs typeface="Baloo 2" panose="020B0604020202020204" charset="0"/>
                        </a:rPr>
                        <a:t>Skytran</a:t>
                      </a:r>
                      <a:endParaRPr lang="en-US" sz="2400" b="1" dirty="0">
                        <a:effectLst/>
                        <a:latin typeface="Baloo 2" panose="020B0604020202020204" charset="0"/>
                        <a:cs typeface="Baloo 2" panose="020B0604020202020204" charset="0"/>
                      </a:endParaRP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ct val="200000"/>
                        </a:lnSpc>
                      </a:pPr>
                      <a:r>
                        <a:rPr lang="en-US" sz="1800" b="0" dirty="0">
                          <a:effectLst/>
                          <a:latin typeface="Baloo 2" panose="020B0604020202020204" charset="0"/>
                          <a:cs typeface="Baloo 2" panose="020B0604020202020204" charset="0"/>
                        </a:rPr>
                        <a:t> </a:t>
                      </a:r>
                    </a:p>
                  </a:txBody>
                  <a:tcPr marL="38100" marR="38100" marT="38100" marB="38100"/>
                </a:tc>
                <a:extLst>
                  <a:ext uri="{0D108BD9-81ED-4DB2-BD59-A6C34878D82A}">
                    <a16:rowId xmlns:a16="http://schemas.microsoft.com/office/drawing/2014/main" val="38895216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t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Baloo 2" panose="020B0604020202020204" charset="0"/>
                          <a:cs typeface="Baloo 2" panose="020B0604020202020204" charset="0"/>
                        </a:rPr>
                        <a:t>Bamboo- copter</a:t>
                      </a: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ct val="200000"/>
                        </a:lnSpc>
                      </a:pPr>
                      <a:r>
                        <a:rPr lang="en-US" sz="1800" b="0" dirty="0">
                          <a:effectLst/>
                          <a:latin typeface="Baloo 2" panose="020B0604020202020204" charset="0"/>
                          <a:cs typeface="Baloo 2" panose="020B0604020202020204" charset="0"/>
                        </a:rPr>
                        <a:t> </a:t>
                      </a:r>
                    </a:p>
                  </a:txBody>
                  <a:tcPr marL="38100" marR="38100" marT="38100" marB="38100"/>
                </a:tc>
                <a:extLst>
                  <a:ext uri="{0D108BD9-81ED-4DB2-BD59-A6C34878D82A}">
                    <a16:rowId xmlns:a16="http://schemas.microsoft.com/office/drawing/2014/main" val="41815622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t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effectLst/>
                          <a:latin typeface="Baloo 2" panose="020B0604020202020204" charset="0"/>
                          <a:cs typeface="Baloo 2" panose="020B0604020202020204" charset="0"/>
                        </a:rPr>
                        <a:t>Solar-powered ship</a:t>
                      </a:r>
                    </a:p>
                  </a:txBody>
                  <a:tcPr marL="38100" marR="38100" marT="38100" marB="38100" anchor="ctr"/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ct val="200000"/>
                        </a:lnSpc>
                      </a:pPr>
                      <a:r>
                        <a:rPr lang="en-US" sz="1800" b="0" dirty="0">
                          <a:effectLst/>
                          <a:latin typeface="Baloo 2" panose="020B0604020202020204" charset="0"/>
                          <a:cs typeface="Baloo 2" panose="020B0604020202020204" charset="0"/>
                        </a:rPr>
                        <a:t> </a:t>
                      </a:r>
                    </a:p>
                  </a:txBody>
                  <a:tcPr marL="38100" marR="38100" marT="38100" marB="38100"/>
                </a:tc>
                <a:extLst>
                  <a:ext uri="{0D108BD9-81ED-4DB2-BD59-A6C34878D82A}">
                    <a16:rowId xmlns:a16="http://schemas.microsoft.com/office/drawing/2014/main" val="244886475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3E6A747-E30C-0911-C19C-BADB0AC4DA86}"/>
              </a:ext>
            </a:extLst>
          </p:cNvPr>
          <p:cNvSpPr txBox="1"/>
          <p:nvPr/>
        </p:nvSpPr>
        <p:spPr>
          <a:xfrm>
            <a:off x="5972769" y="1540343"/>
            <a:ext cx="37756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7950" indent="-107950"/>
            <a:r>
              <a:rPr lang="en-US" sz="2000" b="1" dirty="0">
                <a:latin typeface="Baloo 2" panose="020B0604020202020204" charset="0"/>
                <a:ea typeface="Times New Roman" panose="02020603050405020304" pitchFamily="18" charset="0"/>
                <a:cs typeface="Baloo 2" panose="020B0604020202020204" charset="0"/>
              </a:rPr>
              <a:t>fast, safe, </a:t>
            </a:r>
            <a:r>
              <a:rPr lang="en-US" sz="2000" b="1" dirty="0">
                <a:effectLst/>
                <a:latin typeface="Baloo 2" panose="020B0604020202020204" charset="0"/>
                <a:ea typeface="Times New Roman" panose="02020603050405020304" pitchFamily="18" charset="0"/>
                <a:cs typeface="Baloo 2" panose="020B0604020202020204" charset="0"/>
              </a:rPr>
              <a:t>avoiding traffic accidents, 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794925-9903-0527-ABFA-FD28505B8488}"/>
              </a:ext>
            </a:extLst>
          </p:cNvPr>
          <p:cNvSpPr txBox="1"/>
          <p:nvPr/>
        </p:nvSpPr>
        <p:spPr>
          <a:xfrm>
            <a:off x="6049768" y="2319959"/>
            <a:ext cx="37756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7950" indent="-107950"/>
            <a:r>
              <a:rPr lang="en-US" sz="2000" b="1" dirty="0">
                <a:latin typeface="Baloo 2" panose="020B0604020202020204" charset="0"/>
                <a:ea typeface="Times New Roman" panose="02020603050405020304" pitchFamily="18" charset="0"/>
                <a:cs typeface="Baloo 2" panose="020B0604020202020204" charset="0"/>
              </a:rPr>
              <a:t>less space, autopilot… </a:t>
            </a:r>
            <a:endParaRPr lang="en-US" sz="2000" b="1" dirty="0">
              <a:effectLst/>
              <a:latin typeface="Baloo 2" panose="020B0604020202020204" charset="0"/>
              <a:ea typeface="Times New Roman" panose="02020603050405020304" pitchFamily="18" charset="0"/>
              <a:cs typeface="Baloo 2" panose="020B060402020202020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4EB0B0-6252-C22A-5050-5D631F3CF92A}"/>
              </a:ext>
            </a:extLst>
          </p:cNvPr>
          <p:cNvSpPr txBox="1"/>
          <p:nvPr/>
        </p:nvSpPr>
        <p:spPr>
          <a:xfrm>
            <a:off x="6049767" y="2938273"/>
            <a:ext cx="37756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7950" indent="-107950"/>
            <a:r>
              <a:rPr lang="en-US" sz="2000" b="1" dirty="0">
                <a:latin typeface="Baloo 2" panose="020B0604020202020204" charset="0"/>
                <a:ea typeface="Times New Roman" panose="02020603050405020304" pitchFamily="18" charset="0"/>
                <a:cs typeface="Baloo 2" panose="020B0604020202020204" charset="0"/>
              </a:rPr>
              <a:t>cheap, easy to use..</a:t>
            </a:r>
            <a:endParaRPr lang="en-US" sz="2000" b="1" dirty="0">
              <a:effectLst/>
              <a:latin typeface="Baloo 2" panose="020B0604020202020204" charset="0"/>
              <a:ea typeface="Times New Roman" panose="02020603050405020304" pitchFamily="18" charset="0"/>
              <a:cs typeface="Baloo 2" panose="020B060402020202020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47170C-398E-683C-4E9B-D246D666E794}"/>
              </a:ext>
            </a:extLst>
          </p:cNvPr>
          <p:cNvSpPr txBox="1"/>
          <p:nvPr/>
        </p:nvSpPr>
        <p:spPr>
          <a:xfrm>
            <a:off x="6049767" y="3406254"/>
            <a:ext cx="29843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7950" indent="-107950"/>
            <a:r>
              <a:rPr lang="en-US" sz="2000" b="1" dirty="0">
                <a:latin typeface="Baloo 2" panose="020B0604020202020204" charset="0"/>
                <a:ea typeface="Times New Roman" panose="02020603050405020304" pitchFamily="18" charset="0"/>
                <a:cs typeface="Baloo 2" panose="020B0604020202020204" charset="0"/>
              </a:rPr>
              <a:t>eco – friendly, comfortable, .. </a:t>
            </a:r>
            <a:endParaRPr lang="en-US" sz="2000" b="1" dirty="0">
              <a:effectLst/>
              <a:latin typeface="Baloo 2" panose="020B0604020202020204" charset="0"/>
              <a:ea typeface="Times New Roman" panose="02020603050405020304" pitchFamily="18" charset="0"/>
              <a:cs typeface="Baloo 2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20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0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s://cdn.sachmem.vn/public/images/v3/TA7SHSDEMO/TA7_2020/U11-L2-39fd003.jpg">
            <a:extLst>
              <a:ext uri="{FF2B5EF4-FFF2-40B4-BE49-F238E27FC236}">
                <a16:creationId xmlns:a16="http://schemas.microsoft.com/office/drawing/2014/main" id="{0ECD0DCB-31CC-3D64-A15A-EDD938896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165" y="962472"/>
            <a:ext cx="7108261" cy="3852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55 CuadroTexto">
            <a:extLst>
              <a:ext uri="{FF2B5EF4-FFF2-40B4-BE49-F238E27FC236}">
                <a16:creationId xmlns:a16="http://schemas.microsoft.com/office/drawing/2014/main" id="{DB5AEA07-5B1F-49EA-BDED-B2092EB0E314}"/>
              </a:ext>
            </a:extLst>
          </p:cNvPr>
          <p:cNvSpPr txBox="1"/>
          <p:nvPr/>
        </p:nvSpPr>
        <p:spPr>
          <a:xfrm>
            <a:off x="3383869" y="249493"/>
            <a:ext cx="3261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35"/>
            <a:r>
              <a:rPr lang="es-ES_tradnl" sz="2400" b="1" dirty="0" err="1">
                <a:solidFill>
                  <a:prstClr val="black"/>
                </a:solidFill>
                <a:latin typeface="Baskerville Old Face" panose="02020602080505020303" pitchFamily="18" charset="0"/>
              </a:rPr>
              <a:t>Click</a:t>
            </a:r>
            <a:r>
              <a:rPr lang="es-ES_tradnl" sz="2400" b="1" dirty="0">
                <a:solidFill>
                  <a:prstClr val="black"/>
                </a:solidFill>
                <a:latin typeface="Baskerville Old Face" panose="02020602080505020303" pitchFamily="18" charset="0"/>
              </a:rPr>
              <a:t> </a:t>
            </a:r>
            <a:r>
              <a:rPr lang="es-ES_tradnl" sz="2400" b="1" dirty="0" err="1">
                <a:solidFill>
                  <a:prstClr val="black"/>
                </a:solidFill>
                <a:latin typeface="Baskerville Old Face" panose="02020602080505020303" pitchFamily="18" charset="0"/>
              </a:rPr>
              <a:t>on</a:t>
            </a:r>
            <a:r>
              <a:rPr lang="es-ES_tradnl" sz="2400" b="1" dirty="0">
                <a:solidFill>
                  <a:prstClr val="black"/>
                </a:solidFill>
                <a:latin typeface="Baskerville Old Face" panose="02020602080505020303" pitchFamily="18" charset="0"/>
              </a:rPr>
              <a:t> </a:t>
            </a:r>
            <a:r>
              <a:rPr lang="es-ES_tradnl" sz="2400" b="1" dirty="0" err="1">
                <a:solidFill>
                  <a:prstClr val="black"/>
                </a:solidFill>
                <a:latin typeface="Baskerville Old Face" panose="02020602080505020303" pitchFamily="18" charset="0"/>
              </a:rPr>
              <a:t>the</a:t>
            </a:r>
            <a:r>
              <a:rPr lang="es-ES_tradnl" sz="2400" b="1" dirty="0">
                <a:solidFill>
                  <a:prstClr val="black"/>
                </a:solidFill>
                <a:latin typeface="Baskerville Old Face" panose="02020602080505020303" pitchFamily="18" charset="0"/>
              </a:rPr>
              <a:t> </a:t>
            </a:r>
            <a:r>
              <a:rPr lang="es-ES_tradnl" sz="2400" b="1" dirty="0" err="1">
                <a:solidFill>
                  <a:prstClr val="black"/>
                </a:solidFill>
                <a:latin typeface="Baskerville Old Face" panose="02020602080505020303" pitchFamily="18" charset="0"/>
              </a:rPr>
              <a:t>bricks</a:t>
            </a:r>
            <a:endParaRPr lang="es-ES" sz="2400" b="1" dirty="0">
              <a:solidFill>
                <a:prstClr val="black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5" name="50 Rectángulo redondeado">
            <a:extLst>
              <a:ext uri="{FF2B5EF4-FFF2-40B4-BE49-F238E27FC236}">
                <a16:creationId xmlns:a16="http://schemas.microsoft.com/office/drawing/2014/main" id="{377C6DF0-1A74-4756-A22B-361D490BD9BB}"/>
              </a:ext>
            </a:extLst>
          </p:cNvPr>
          <p:cNvSpPr/>
          <p:nvPr/>
        </p:nvSpPr>
        <p:spPr>
          <a:xfrm>
            <a:off x="1176719" y="4377764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51 Rectángulo redondeado">
            <a:extLst>
              <a:ext uri="{FF2B5EF4-FFF2-40B4-BE49-F238E27FC236}">
                <a16:creationId xmlns:a16="http://schemas.microsoft.com/office/drawing/2014/main" id="{9B43637B-0D61-4D97-8BAE-D616599E1C1C}"/>
              </a:ext>
            </a:extLst>
          </p:cNvPr>
          <p:cNvSpPr/>
          <p:nvPr/>
        </p:nvSpPr>
        <p:spPr>
          <a:xfrm>
            <a:off x="3123287" y="4377764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52 Rectángulo redondeado">
            <a:extLst>
              <a:ext uri="{FF2B5EF4-FFF2-40B4-BE49-F238E27FC236}">
                <a16:creationId xmlns:a16="http://schemas.microsoft.com/office/drawing/2014/main" id="{7906F5D7-CCC8-425A-9C97-02531331B219}"/>
              </a:ext>
            </a:extLst>
          </p:cNvPr>
          <p:cNvSpPr/>
          <p:nvPr/>
        </p:nvSpPr>
        <p:spPr>
          <a:xfrm>
            <a:off x="5069963" y="4377764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53 Rectángulo redondeado">
            <a:extLst>
              <a:ext uri="{FF2B5EF4-FFF2-40B4-BE49-F238E27FC236}">
                <a16:creationId xmlns:a16="http://schemas.microsoft.com/office/drawing/2014/main" id="{0B5C984C-CE24-4D1D-BA8A-FDCB9861CF5F}"/>
              </a:ext>
            </a:extLst>
          </p:cNvPr>
          <p:cNvSpPr/>
          <p:nvPr/>
        </p:nvSpPr>
        <p:spPr>
          <a:xfrm>
            <a:off x="7016638" y="4377764"/>
            <a:ext cx="209187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54 Rectángulo redondeado">
            <a:extLst>
              <a:ext uri="{FF2B5EF4-FFF2-40B4-BE49-F238E27FC236}">
                <a16:creationId xmlns:a16="http://schemas.microsoft.com/office/drawing/2014/main" id="{984F13C7-DB49-4AFB-87CF-DEA1B15DCE97}"/>
              </a:ext>
            </a:extLst>
          </p:cNvPr>
          <p:cNvSpPr/>
          <p:nvPr/>
        </p:nvSpPr>
        <p:spPr>
          <a:xfrm>
            <a:off x="23649" y="4400761"/>
            <a:ext cx="1131190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45 Rectángulo redondeado">
            <a:extLst>
              <a:ext uri="{FF2B5EF4-FFF2-40B4-BE49-F238E27FC236}">
                <a16:creationId xmlns:a16="http://schemas.microsoft.com/office/drawing/2014/main" id="{A2CD92A5-B2AD-4CAD-B12C-6AE359F52D64}"/>
              </a:ext>
            </a:extLst>
          </p:cNvPr>
          <p:cNvSpPr/>
          <p:nvPr/>
        </p:nvSpPr>
        <p:spPr>
          <a:xfrm>
            <a:off x="23648" y="3698683"/>
            <a:ext cx="1794891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46 Rectángulo redondeado">
            <a:extLst>
              <a:ext uri="{FF2B5EF4-FFF2-40B4-BE49-F238E27FC236}">
                <a16:creationId xmlns:a16="http://schemas.microsoft.com/office/drawing/2014/main" id="{ACCC2C50-FF47-46A4-A360-A304E4A5839C}"/>
              </a:ext>
            </a:extLst>
          </p:cNvPr>
          <p:cNvSpPr/>
          <p:nvPr/>
        </p:nvSpPr>
        <p:spPr>
          <a:xfrm>
            <a:off x="1824791" y="3675686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47 Rectángulo redondeado">
            <a:extLst>
              <a:ext uri="{FF2B5EF4-FFF2-40B4-BE49-F238E27FC236}">
                <a16:creationId xmlns:a16="http://schemas.microsoft.com/office/drawing/2014/main" id="{6D095C9D-DFCB-4AF3-BDE1-ED36852FF74A}"/>
              </a:ext>
            </a:extLst>
          </p:cNvPr>
          <p:cNvSpPr/>
          <p:nvPr/>
        </p:nvSpPr>
        <p:spPr>
          <a:xfrm>
            <a:off x="3771359" y="3675686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48 Rectángulo redondeado">
            <a:extLst>
              <a:ext uri="{FF2B5EF4-FFF2-40B4-BE49-F238E27FC236}">
                <a16:creationId xmlns:a16="http://schemas.microsoft.com/office/drawing/2014/main" id="{4E2185BE-A82E-4952-8A81-84660D759CA3}"/>
              </a:ext>
            </a:extLst>
          </p:cNvPr>
          <p:cNvSpPr/>
          <p:nvPr/>
        </p:nvSpPr>
        <p:spPr>
          <a:xfrm>
            <a:off x="5718035" y="3675686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49 Rectángulo redondeado">
            <a:extLst>
              <a:ext uri="{FF2B5EF4-FFF2-40B4-BE49-F238E27FC236}">
                <a16:creationId xmlns:a16="http://schemas.microsoft.com/office/drawing/2014/main" id="{6EA0704F-F629-4288-93C6-C79417CE6FCC}"/>
              </a:ext>
            </a:extLst>
          </p:cNvPr>
          <p:cNvSpPr/>
          <p:nvPr/>
        </p:nvSpPr>
        <p:spPr>
          <a:xfrm>
            <a:off x="7644099" y="3673209"/>
            <a:ext cx="1484659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40 Rectángulo redondeado">
            <a:extLst>
              <a:ext uri="{FF2B5EF4-FFF2-40B4-BE49-F238E27FC236}">
                <a16:creationId xmlns:a16="http://schemas.microsoft.com/office/drawing/2014/main" id="{467F4D4B-E0B7-433A-9F95-F25CD46AAFA4}"/>
              </a:ext>
            </a:extLst>
          </p:cNvPr>
          <p:cNvSpPr/>
          <p:nvPr/>
        </p:nvSpPr>
        <p:spPr>
          <a:xfrm>
            <a:off x="1183941" y="2971132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41 Rectángulo redondeado">
            <a:extLst>
              <a:ext uri="{FF2B5EF4-FFF2-40B4-BE49-F238E27FC236}">
                <a16:creationId xmlns:a16="http://schemas.microsoft.com/office/drawing/2014/main" id="{BABED30B-EB19-47F0-88AF-575EAF9C27EC}"/>
              </a:ext>
            </a:extLst>
          </p:cNvPr>
          <p:cNvSpPr/>
          <p:nvPr/>
        </p:nvSpPr>
        <p:spPr>
          <a:xfrm>
            <a:off x="3130509" y="2971132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42 Rectángulo redondeado">
            <a:extLst>
              <a:ext uri="{FF2B5EF4-FFF2-40B4-BE49-F238E27FC236}">
                <a16:creationId xmlns:a16="http://schemas.microsoft.com/office/drawing/2014/main" id="{B68351D9-5F51-4077-B63E-1A4CB4444085}"/>
              </a:ext>
            </a:extLst>
          </p:cNvPr>
          <p:cNvSpPr/>
          <p:nvPr/>
        </p:nvSpPr>
        <p:spPr>
          <a:xfrm>
            <a:off x="5077185" y="2971132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43 Rectángulo redondeado">
            <a:extLst>
              <a:ext uri="{FF2B5EF4-FFF2-40B4-BE49-F238E27FC236}">
                <a16:creationId xmlns:a16="http://schemas.microsoft.com/office/drawing/2014/main" id="{B4DAE015-7732-4202-BA4F-A536C304BD44}"/>
              </a:ext>
            </a:extLst>
          </p:cNvPr>
          <p:cNvSpPr/>
          <p:nvPr/>
        </p:nvSpPr>
        <p:spPr>
          <a:xfrm>
            <a:off x="7023862" y="2971132"/>
            <a:ext cx="209187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44 Rectángulo redondeado">
            <a:extLst>
              <a:ext uri="{FF2B5EF4-FFF2-40B4-BE49-F238E27FC236}">
                <a16:creationId xmlns:a16="http://schemas.microsoft.com/office/drawing/2014/main" id="{A565BE01-F430-4C12-8FAD-328E8A195920}"/>
              </a:ext>
            </a:extLst>
          </p:cNvPr>
          <p:cNvSpPr/>
          <p:nvPr/>
        </p:nvSpPr>
        <p:spPr>
          <a:xfrm>
            <a:off x="30872" y="2994129"/>
            <a:ext cx="1153069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35 Rectángulo redondeado">
            <a:extLst>
              <a:ext uri="{FF2B5EF4-FFF2-40B4-BE49-F238E27FC236}">
                <a16:creationId xmlns:a16="http://schemas.microsoft.com/office/drawing/2014/main" id="{B611B025-10AE-42C4-B674-17C8AC0C537D}"/>
              </a:ext>
            </a:extLst>
          </p:cNvPr>
          <p:cNvSpPr/>
          <p:nvPr/>
        </p:nvSpPr>
        <p:spPr>
          <a:xfrm>
            <a:off x="30872" y="2292051"/>
            <a:ext cx="1794891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36 Rectángulo redondeado">
            <a:extLst>
              <a:ext uri="{FF2B5EF4-FFF2-40B4-BE49-F238E27FC236}">
                <a16:creationId xmlns:a16="http://schemas.microsoft.com/office/drawing/2014/main" id="{78CC7422-0190-4BD0-A01B-C3A6E6EF3D60}"/>
              </a:ext>
            </a:extLst>
          </p:cNvPr>
          <p:cNvSpPr/>
          <p:nvPr/>
        </p:nvSpPr>
        <p:spPr>
          <a:xfrm>
            <a:off x="1832013" y="2269054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37 Rectángulo redondeado">
            <a:extLst>
              <a:ext uri="{FF2B5EF4-FFF2-40B4-BE49-F238E27FC236}">
                <a16:creationId xmlns:a16="http://schemas.microsoft.com/office/drawing/2014/main" id="{02EE7881-91FB-4FFF-9384-3A70121E8A4A}"/>
              </a:ext>
            </a:extLst>
          </p:cNvPr>
          <p:cNvSpPr/>
          <p:nvPr/>
        </p:nvSpPr>
        <p:spPr>
          <a:xfrm>
            <a:off x="3778581" y="2269054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38 Rectángulo redondeado">
            <a:extLst>
              <a:ext uri="{FF2B5EF4-FFF2-40B4-BE49-F238E27FC236}">
                <a16:creationId xmlns:a16="http://schemas.microsoft.com/office/drawing/2014/main" id="{87FFD2E6-43DF-458D-8CB0-91ADE221EC37}"/>
              </a:ext>
            </a:extLst>
          </p:cNvPr>
          <p:cNvSpPr/>
          <p:nvPr/>
        </p:nvSpPr>
        <p:spPr>
          <a:xfrm>
            <a:off x="5725257" y="2269054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39 Rectángulo redondeado">
            <a:extLst>
              <a:ext uri="{FF2B5EF4-FFF2-40B4-BE49-F238E27FC236}">
                <a16:creationId xmlns:a16="http://schemas.microsoft.com/office/drawing/2014/main" id="{98BA913B-C838-431C-B74F-854638B56AA1}"/>
              </a:ext>
            </a:extLst>
          </p:cNvPr>
          <p:cNvSpPr/>
          <p:nvPr/>
        </p:nvSpPr>
        <p:spPr>
          <a:xfrm>
            <a:off x="7637090" y="2269054"/>
            <a:ext cx="1471421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10 Rectángulo redondeado">
            <a:extLst>
              <a:ext uri="{FF2B5EF4-FFF2-40B4-BE49-F238E27FC236}">
                <a16:creationId xmlns:a16="http://schemas.microsoft.com/office/drawing/2014/main" id="{106192AC-6424-4211-B8A5-AB6B365ADAAC}"/>
              </a:ext>
            </a:extLst>
          </p:cNvPr>
          <p:cNvSpPr/>
          <p:nvPr/>
        </p:nvSpPr>
        <p:spPr>
          <a:xfrm>
            <a:off x="1173909" y="1586711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11 Rectángulo redondeado">
            <a:extLst>
              <a:ext uri="{FF2B5EF4-FFF2-40B4-BE49-F238E27FC236}">
                <a16:creationId xmlns:a16="http://schemas.microsoft.com/office/drawing/2014/main" id="{6664280F-6C62-4EF7-ADDE-87B9F5F5D1BF}"/>
              </a:ext>
            </a:extLst>
          </p:cNvPr>
          <p:cNvSpPr/>
          <p:nvPr/>
        </p:nvSpPr>
        <p:spPr>
          <a:xfrm>
            <a:off x="3097543" y="1587215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12 Rectángulo redondeado">
            <a:extLst>
              <a:ext uri="{FF2B5EF4-FFF2-40B4-BE49-F238E27FC236}">
                <a16:creationId xmlns:a16="http://schemas.microsoft.com/office/drawing/2014/main" id="{7C4F3018-1A6C-4A8A-BD9D-0670F970AAD6}"/>
              </a:ext>
            </a:extLst>
          </p:cNvPr>
          <p:cNvSpPr/>
          <p:nvPr/>
        </p:nvSpPr>
        <p:spPr>
          <a:xfrm>
            <a:off x="5061555" y="1566976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13 Rectángulo redondeado">
            <a:extLst>
              <a:ext uri="{FF2B5EF4-FFF2-40B4-BE49-F238E27FC236}">
                <a16:creationId xmlns:a16="http://schemas.microsoft.com/office/drawing/2014/main" id="{94843D59-A7CB-4AEA-B699-B51578B94387}"/>
              </a:ext>
            </a:extLst>
          </p:cNvPr>
          <p:cNvSpPr/>
          <p:nvPr/>
        </p:nvSpPr>
        <p:spPr>
          <a:xfrm>
            <a:off x="7008232" y="1566976"/>
            <a:ext cx="209187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14 Rectángulo redondeado">
            <a:extLst>
              <a:ext uri="{FF2B5EF4-FFF2-40B4-BE49-F238E27FC236}">
                <a16:creationId xmlns:a16="http://schemas.microsoft.com/office/drawing/2014/main" id="{14788083-D71E-44FD-89EA-06248260CD4F}"/>
              </a:ext>
            </a:extLst>
          </p:cNvPr>
          <p:cNvSpPr/>
          <p:nvPr/>
        </p:nvSpPr>
        <p:spPr>
          <a:xfrm>
            <a:off x="15242" y="1589973"/>
            <a:ext cx="1153069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4 Rectángulo redondeado">
            <a:extLst>
              <a:ext uri="{FF2B5EF4-FFF2-40B4-BE49-F238E27FC236}">
                <a16:creationId xmlns:a16="http://schemas.microsoft.com/office/drawing/2014/main" id="{EA314BAE-C1C4-4F5B-9D6A-DB962E6E1C56}"/>
              </a:ext>
            </a:extLst>
          </p:cNvPr>
          <p:cNvSpPr/>
          <p:nvPr/>
        </p:nvSpPr>
        <p:spPr>
          <a:xfrm>
            <a:off x="15242" y="887895"/>
            <a:ext cx="1794891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6 Rectángulo redondeado">
            <a:extLst>
              <a:ext uri="{FF2B5EF4-FFF2-40B4-BE49-F238E27FC236}">
                <a16:creationId xmlns:a16="http://schemas.microsoft.com/office/drawing/2014/main" id="{962EA127-30D7-4FE6-B4A6-8A975234BDEA}"/>
              </a:ext>
            </a:extLst>
          </p:cNvPr>
          <p:cNvSpPr/>
          <p:nvPr/>
        </p:nvSpPr>
        <p:spPr>
          <a:xfrm>
            <a:off x="1816383" y="864898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7 Rectángulo redondeado">
            <a:extLst>
              <a:ext uri="{FF2B5EF4-FFF2-40B4-BE49-F238E27FC236}">
                <a16:creationId xmlns:a16="http://schemas.microsoft.com/office/drawing/2014/main" id="{9212E21A-E99B-4B2D-868C-4FB11B7B79E9}"/>
              </a:ext>
            </a:extLst>
          </p:cNvPr>
          <p:cNvSpPr/>
          <p:nvPr/>
        </p:nvSpPr>
        <p:spPr>
          <a:xfrm>
            <a:off x="3762951" y="864898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8 Rectángulo redondeado">
            <a:extLst>
              <a:ext uri="{FF2B5EF4-FFF2-40B4-BE49-F238E27FC236}">
                <a16:creationId xmlns:a16="http://schemas.microsoft.com/office/drawing/2014/main" id="{A23D5EB6-B482-48D9-85BB-5035ED3B4C21}"/>
              </a:ext>
            </a:extLst>
          </p:cNvPr>
          <p:cNvSpPr/>
          <p:nvPr/>
        </p:nvSpPr>
        <p:spPr>
          <a:xfrm>
            <a:off x="5709627" y="864898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9 Rectángulo redondeado">
            <a:extLst>
              <a:ext uri="{FF2B5EF4-FFF2-40B4-BE49-F238E27FC236}">
                <a16:creationId xmlns:a16="http://schemas.microsoft.com/office/drawing/2014/main" id="{39F2D478-F6BE-4289-B53B-14C24B3230A0}"/>
              </a:ext>
            </a:extLst>
          </p:cNvPr>
          <p:cNvSpPr/>
          <p:nvPr/>
        </p:nvSpPr>
        <p:spPr>
          <a:xfrm>
            <a:off x="7652720" y="854150"/>
            <a:ext cx="1484659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6" name="56 Conector recto">
            <a:extLst>
              <a:ext uri="{FF2B5EF4-FFF2-40B4-BE49-F238E27FC236}">
                <a16:creationId xmlns:a16="http://schemas.microsoft.com/office/drawing/2014/main" id="{D7CD414E-E23F-49BF-B23C-D1B3E6B12853}"/>
              </a:ext>
            </a:extLst>
          </p:cNvPr>
          <p:cNvCxnSpPr/>
          <p:nvPr/>
        </p:nvCxnSpPr>
        <p:spPr>
          <a:xfrm>
            <a:off x="1277316" y="874390"/>
            <a:ext cx="6589369" cy="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38" name="128 Rectángulo redondeado">
            <a:extLst>
              <a:ext uri="{FF2B5EF4-FFF2-40B4-BE49-F238E27FC236}">
                <a16:creationId xmlns:a16="http://schemas.microsoft.com/office/drawing/2014/main" id="{025FA23B-0AF8-407B-8E23-CD0B04980DE9}"/>
              </a:ext>
            </a:extLst>
          </p:cNvPr>
          <p:cNvSpPr/>
          <p:nvPr/>
        </p:nvSpPr>
        <p:spPr>
          <a:xfrm>
            <a:off x="7261355" y="127530"/>
            <a:ext cx="901338" cy="486054"/>
          </a:xfrm>
          <a:prstGeom prst="roundRect">
            <a:avLst/>
          </a:prstGeom>
          <a:solidFill>
            <a:schemeClr val="tx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685835">
              <a:defRPr/>
            </a:pPr>
            <a:r>
              <a:rPr lang="es-ES_tradnl" sz="1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CHECK</a:t>
            </a:r>
            <a:endParaRPr lang="es-ES" sz="15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39" name="1023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0ED7973-646A-4D65-96EA-BB3690C9A2E5}"/>
              </a:ext>
            </a:extLst>
          </p:cNvPr>
          <p:cNvSpPr/>
          <p:nvPr/>
        </p:nvSpPr>
        <p:spPr>
          <a:xfrm>
            <a:off x="7285877" y="45976"/>
            <a:ext cx="810090" cy="649161"/>
          </a:xfrm>
          <a:prstGeom prst="rightArrow">
            <a:avLst>
              <a:gd name="adj1" fmla="val 63721"/>
              <a:gd name="adj2" fmla="val 0"/>
            </a:avLst>
          </a:prstGeom>
          <a:solidFill>
            <a:schemeClr val="tx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685835">
              <a:defRPr/>
            </a:pPr>
            <a:r>
              <a:rPr lang="es-ES_tradnl" sz="1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NEXT</a:t>
            </a:r>
            <a:endParaRPr lang="es-ES" sz="15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41" name="Picture 2" descr="http://fitskitz.com/wp-content/uploads/2012/03/shutterstock_83036221-Sneek-Peek.jpg">
            <a:extLst>
              <a:ext uri="{FF2B5EF4-FFF2-40B4-BE49-F238E27FC236}">
                <a16:creationId xmlns:a16="http://schemas.microsoft.com/office/drawing/2014/main" id="{1CB1C8DF-553E-4801-BC09-2896C70535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200" b="93000" l="0" r="100000">
                        <a14:foregroundMark x1="39800" y1="61000" x2="69600" y2="62400"/>
                        <a14:foregroundMark x1="43400" y1="54800" x2="48000" y2="56200"/>
                        <a14:foregroundMark x1="59600" y1="57800" x2="61600" y2="56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764" b="32381"/>
          <a:stretch/>
        </p:blipFill>
        <p:spPr bwMode="auto">
          <a:xfrm>
            <a:off x="1309717" y="63659"/>
            <a:ext cx="2240979" cy="89313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E91962-13B4-486F-6D67-ABE34971AD45}"/>
              </a:ext>
            </a:extLst>
          </p:cNvPr>
          <p:cNvSpPr txBox="1"/>
          <p:nvPr/>
        </p:nvSpPr>
        <p:spPr>
          <a:xfrm>
            <a:off x="3405983" y="56234"/>
            <a:ext cx="363819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dirty="0">
                <a:solidFill>
                  <a:srgbClr val="FF0000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bamboo-copter</a:t>
            </a:r>
          </a:p>
        </p:txBody>
      </p:sp>
    </p:spTree>
    <p:extLst>
      <p:ext uri="{BB962C8B-B14F-4D97-AF65-F5344CB8AC3E}">
        <p14:creationId xmlns:p14="http://schemas.microsoft.com/office/powerpoint/2010/main" val="60540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500"/>
                            </p:stCondLst>
                            <p:childTnLst>
                              <p:par>
                                <p:cTn id="33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500"/>
                            </p:stCondLst>
                            <p:childTnLst>
                              <p:par>
                                <p:cTn id="33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500"/>
                            </p:stCondLst>
                            <p:childTnLst>
                              <p:par>
                                <p:cTn id="34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8" grpId="0" animBg="1"/>
      <p:bldP spid="39" grpId="0" animBg="1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BA01EC7C-9DEE-1907-827A-4D337A2E4643}"/>
              </a:ext>
            </a:extLst>
          </p:cNvPr>
          <p:cNvSpPr txBox="1"/>
          <p:nvPr/>
        </p:nvSpPr>
        <p:spPr>
          <a:xfrm>
            <a:off x="105862" y="997154"/>
            <a:ext cx="86106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u="sng" dirty="0">
                <a:latin typeface="Baloo 2" panose="020B0604020202020204" charset="0"/>
                <a:cs typeface="Baloo 2" panose="020B0604020202020204" charset="0"/>
              </a:rPr>
              <a:t>Suggested answer:</a:t>
            </a:r>
          </a:p>
          <a:p>
            <a:pPr algn="just"/>
            <a:r>
              <a:rPr lang="en-US" sz="2400" dirty="0">
                <a:latin typeface="Baloo 2" panose="020B0604020202020204" charset="0"/>
                <a:cs typeface="Baloo 2" panose="020B0604020202020204" charset="0"/>
              </a:rPr>
              <a:t>I think people will like travelling by </a:t>
            </a:r>
            <a:r>
              <a:rPr lang="en-US" sz="2400" dirty="0">
                <a:solidFill>
                  <a:srgbClr val="FF0000"/>
                </a:solidFill>
                <a:latin typeface="Baloo 2" panose="020B0604020202020204" charset="0"/>
                <a:cs typeface="Baloo 2" panose="020B0604020202020204" charset="0"/>
              </a:rPr>
              <a:t>bullet trains </a:t>
            </a:r>
            <a:r>
              <a:rPr lang="en-US" sz="2400" dirty="0">
                <a:latin typeface="Baloo 2" panose="020B0604020202020204" charset="0"/>
                <a:cs typeface="Baloo 2" panose="020B0604020202020204" charset="0"/>
              </a:rPr>
              <a:t>in the future because it has many advantages. First, travelling by </a:t>
            </a:r>
            <a:r>
              <a:rPr lang="en-US" sz="2400" dirty="0">
                <a:solidFill>
                  <a:srgbClr val="FF0000"/>
                </a:solidFill>
                <a:latin typeface="Baloo 2" panose="020B0604020202020204" charset="0"/>
                <a:cs typeface="Baloo 2" panose="020B0604020202020204" charset="0"/>
              </a:rPr>
              <a:t>bullet trains </a:t>
            </a:r>
            <a:r>
              <a:rPr lang="en-US" sz="2400" dirty="0">
                <a:latin typeface="Baloo 2" panose="020B0604020202020204" charset="0"/>
                <a:cs typeface="Baloo 2" panose="020B0604020202020204" charset="0"/>
              </a:rPr>
              <a:t>is very </a:t>
            </a:r>
            <a:r>
              <a:rPr lang="en-US" sz="2400" dirty="0">
                <a:solidFill>
                  <a:srgbClr val="FF0000"/>
                </a:solidFill>
                <a:latin typeface="Baloo 2" panose="020B0604020202020204" charset="0"/>
                <a:cs typeface="Baloo 2" panose="020B0604020202020204" charset="0"/>
              </a:rPr>
              <a:t>eco-friendly</a:t>
            </a:r>
            <a:r>
              <a:rPr lang="en-US" sz="2400" dirty="0">
                <a:latin typeface="Baloo 2" panose="020B0604020202020204" charset="0"/>
                <a:cs typeface="Baloo 2" panose="020B0604020202020204" charset="0"/>
              </a:rPr>
              <a:t>. </a:t>
            </a:r>
            <a:r>
              <a:rPr lang="en-US" sz="2400" dirty="0">
                <a:solidFill>
                  <a:srgbClr val="FF0000"/>
                </a:solidFill>
                <a:latin typeface="Baloo 2" panose="020B0604020202020204" charset="0"/>
                <a:cs typeface="Baloo 2" panose="020B0604020202020204" charset="0"/>
              </a:rPr>
              <a:t>It helps reducing the huge amount of transport and traffic jams</a:t>
            </a:r>
            <a:r>
              <a:rPr lang="en-US" sz="2400" dirty="0">
                <a:latin typeface="Baloo 2" panose="020B0604020202020204" charset="0"/>
                <a:cs typeface="Baloo 2" panose="020B0604020202020204" charset="0"/>
              </a:rPr>
              <a:t>. Second, travelling </a:t>
            </a:r>
            <a:r>
              <a:rPr lang="en-US" sz="2400" dirty="0">
                <a:solidFill>
                  <a:srgbClr val="FF0000"/>
                </a:solidFill>
                <a:latin typeface="Baloo 2" panose="020B0604020202020204" charset="0"/>
                <a:cs typeface="Baloo 2" panose="020B0604020202020204" charset="0"/>
              </a:rPr>
              <a:t>bullet trains </a:t>
            </a:r>
            <a:r>
              <a:rPr lang="en-US" sz="2400" dirty="0">
                <a:latin typeface="Baloo 2" panose="020B0604020202020204" charset="0"/>
                <a:cs typeface="Baloo 2" panose="020B0604020202020204" charset="0"/>
              </a:rPr>
              <a:t>are </a:t>
            </a:r>
            <a:r>
              <a:rPr lang="en-US" sz="2400" dirty="0">
                <a:solidFill>
                  <a:srgbClr val="FF0000"/>
                </a:solidFill>
                <a:latin typeface="Baloo 2" panose="020B0604020202020204" charset="0"/>
                <a:cs typeface="Baloo 2" panose="020B0604020202020204" charset="0"/>
              </a:rPr>
              <a:t>much faster than driving a car</a:t>
            </a:r>
            <a:r>
              <a:rPr lang="en-US" sz="2400" dirty="0">
                <a:latin typeface="Baloo 2" panose="020B0604020202020204" charset="0"/>
                <a:cs typeface="Baloo 2" panose="020B0604020202020204" charset="0"/>
              </a:rPr>
              <a:t>. Finally, using </a:t>
            </a:r>
            <a:r>
              <a:rPr lang="en-US" sz="2400" dirty="0">
                <a:solidFill>
                  <a:srgbClr val="FF0000"/>
                </a:solidFill>
                <a:latin typeface="Baloo 2" panose="020B0604020202020204" charset="0"/>
                <a:cs typeface="Baloo 2" panose="020B0604020202020204" charset="0"/>
              </a:rPr>
              <a:t>bullet trains </a:t>
            </a:r>
            <a:r>
              <a:rPr lang="en-US" sz="2400" dirty="0">
                <a:latin typeface="Baloo 2" panose="020B0604020202020204" charset="0"/>
                <a:cs typeface="Baloo 2" panose="020B0604020202020204" charset="0"/>
              </a:rPr>
              <a:t>are </a:t>
            </a:r>
            <a:r>
              <a:rPr lang="en-US" sz="2400" dirty="0">
                <a:solidFill>
                  <a:srgbClr val="FF0000"/>
                </a:solidFill>
                <a:latin typeface="Baloo 2" panose="020B0604020202020204" charset="0"/>
                <a:cs typeface="Baloo 2" panose="020B0604020202020204" charset="0"/>
              </a:rPr>
              <a:t>safe. Tens of thousands of people die each year in automobile accidents</a:t>
            </a:r>
            <a:r>
              <a:rPr lang="en-US" sz="2400" dirty="0">
                <a:latin typeface="Baloo 2" panose="020B0604020202020204" charset="0"/>
                <a:cs typeface="Baloo 2" panose="020B0604020202020204" charset="0"/>
              </a:rPr>
              <a:t>, </a:t>
            </a:r>
            <a:r>
              <a:rPr lang="en-US" sz="2400" dirty="0">
                <a:solidFill>
                  <a:srgbClr val="FF0000"/>
                </a:solidFill>
                <a:latin typeface="Baloo 2" panose="020B0604020202020204" charset="0"/>
                <a:cs typeface="Baloo 2" panose="020B0604020202020204" charset="0"/>
              </a:rPr>
              <a:t>but trains are one of the safest forms of transportation we currently have.</a:t>
            </a:r>
            <a:endParaRPr lang="en-US" sz="4000" b="0" i="0" dirty="0">
              <a:solidFill>
                <a:srgbClr val="FF0000"/>
              </a:solidFill>
              <a:effectLst/>
              <a:latin typeface="Baloo 2" panose="020B0604020202020204" charset="0"/>
              <a:cs typeface="Baloo 2" panose="020B060402020202020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6CCFD9-6288-F790-E9E1-DE5E2F06AAAF}"/>
              </a:ext>
            </a:extLst>
          </p:cNvPr>
          <p:cNvSpPr txBox="1"/>
          <p:nvPr/>
        </p:nvSpPr>
        <p:spPr>
          <a:xfrm>
            <a:off x="1122068" y="67613"/>
            <a:ext cx="71000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3"/>
                </a:solidFill>
                <a:latin typeface="Baloo 2" panose="020B0604020202020204" charset="0"/>
                <a:cs typeface="Baloo 2" panose="020B0604020202020204" charset="0"/>
              </a:rPr>
              <a:t>5. Write a paragraph about the advantages of the means of transport you’ve chosen.</a:t>
            </a:r>
            <a:endParaRPr lang="en-US" sz="2800" b="1" dirty="0">
              <a:solidFill>
                <a:schemeClr val="accent3"/>
              </a:solidFill>
              <a:effectLst>
                <a:glow rad="88900">
                  <a:schemeClr val="bg1"/>
                </a:glow>
              </a:effectLst>
              <a:latin typeface="Baloo 2" panose="020B0604020202020204" charset="0"/>
              <a:cs typeface="Baloo 2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495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2" name="Google Shape;4282;p70"/>
          <p:cNvSpPr txBox="1">
            <a:spLocks noGrp="1"/>
          </p:cNvSpPr>
          <p:nvPr>
            <p:ph type="title"/>
          </p:nvPr>
        </p:nvSpPr>
        <p:spPr>
          <a:xfrm>
            <a:off x="791097" y="151804"/>
            <a:ext cx="770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rgbClr val="FF555E"/>
                </a:solidFill>
                <a:latin typeface="Baloo 2" panose="020B0604020202020204" charset="0"/>
                <a:cs typeface="Baloo 2" panose="020B0604020202020204" charset="0"/>
              </a:rPr>
              <a:t>RECAP</a:t>
            </a:r>
            <a:endParaRPr sz="6000" dirty="0">
              <a:solidFill>
                <a:srgbClr val="FF555E"/>
              </a:solidFill>
              <a:latin typeface="Baloo 2" panose="020B0604020202020204" charset="0"/>
              <a:cs typeface="Baloo 2" panose="020B0604020202020204" charset="0"/>
            </a:endParaRPr>
          </a:p>
        </p:txBody>
      </p:sp>
      <p:sp>
        <p:nvSpPr>
          <p:cNvPr id="4284" name="Google Shape;4284;p70"/>
          <p:cNvSpPr/>
          <p:nvPr/>
        </p:nvSpPr>
        <p:spPr>
          <a:xfrm>
            <a:off x="462525" y="1891643"/>
            <a:ext cx="2196659" cy="587400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chemeClr val="lt1"/>
                </a:solidFill>
                <a:latin typeface="Baloo 2" panose="020B0604020202020204" charset="0"/>
                <a:ea typeface="Fredoka One"/>
                <a:cs typeface="Baloo 2" panose="020B0604020202020204" charset="0"/>
                <a:sym typeface="Fredoka One"/>
              </a:rPr>
              <a:t>LISTENING </a:t>
            </a:r>
            <a:endParaRPr sz="2000" b="1" dirty="0">
              <a:solidFill>
                <a:schemeClr val="lt1"/>
              </a:solidFill>
              <a:latin typeface="Baloo 2" panose="020B0604020202020204" charset="0"/>
              <a:cs typeface="Baloo 2" panose="020B0604020202020204" charset="0"/>
            </a:endParaRPr>
          </a:p>
        </p:txBody>
      </p:sp>
      <p:sp>
        <p:nvSpPr>
          <p:cNvPr id="4285" name="Google Shape;4285;p70"/>
          <p:cNvSpPr/>
          <p:nvPr/>
        </p:nvSpPr>
        <p:spPr>
          <a:xfrm>
            <a:off x="3860062" y="1025419"/>
            <a:ext cx="1506000" cy="5874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lt1"/>
                </a:solidFill>
                <a:latin typeface="Baloo 2" panose="020B0604020202020204" charset="0"/>
                <a:ea typeface="Fredoka One"/>
                <a:cs typeface="Baloo 2" panose="020B0604020202020204" charset="0"/>
                <a:sym typeface="Fredoka One"/>
              </a:rPr>
              <a:t>SKILLS 2</a:t>
            </a:r>
            <a:endParaRPr sz="2400" b="1" dirty="0">
              <a:solidFill>
                <a:schemeClr val="lt1"/>
              </a:solidFill>
              <a:latin typeface="Baloo 2" panose="020B0604020202020204" charset="0"/>
              <a:ea typeface="Fredoka One"/>
              <a:cs typeface="Baloo 2" panose="020B0604020202020204" charset="0"/>
              <a:sym typeface="Fredoka One"/>
            </a:endParaRPr>
          </a:p>
        </p:txBody>
      </p:sp>
      <p:sp>
        <p:nvSpPr>
          <p:cNvPr id="4286" name="Google Shape;4286;p70"/>
          <p:cNvSpPr/>
          <p:nvPr/>
        </p:nvSpPr>
        <p:spPr>
          <a:xfrm>
            <a:off x="6617086" y="1891449"/>
            <a:ext cx="1926721" cy="587400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chemeClr val="lt1"/>
                </a:solidFill>
                <a:latin typeface="Baloo 2" panose="020B0604020202020204" charset="0"/>
                <a:cs typeface="Baloo 2" panose="020B0604020202020204" charset="0"/>
                <a:sym typeface="Fredoka One"/>
              </a:rPr>
              <a:t>WRITING</a:t>
            </a:r>
            <a:endParaRPr b="1" dirty="0">
              <a:solidFill>
                <a:schemeClr val="lt1"/>
              </a:solidFill>
              <a:latin typeface="Baloo 2" panose="020B0604020202020204" charset="0"/>
              <a:cs typeface="Baloo 2" panose="020B0604020202020204" charset="0"/>
            </a:endParaRPr>
          </a:p>
        </p:txBody>
      </p:sp>
      <p:cxnSp>
        <p:nvCxnSpPr>
          <p:cNvPr id="4290" name="Google Shape;4290;p70"/>
          <p:cNvCxnSpPr>
            <a:cxnSpLocks/>
            <a:stCxn id="4285" idx="2"/>
            <a:endCxn id="4286" idx="0"/>
          </p:cNvCxnSpPr>
          <p:nvPr/>
        </p:nvCxnSpPr>
        <p:spPr>
          <a:xfrm rot="16200000" flipH="1">
            <a:off x="5957439" y="268441"/>
            <a:ext cx="278630" cy="2967385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91" name="Google Shape;4291;p70"/>
          <p:cNvCxnSpPr>
            <a:cxnSpLocks/>
            <a:stCxn id="4285" idx="2"/>
            <a:endCxn id="4284" idx="0"/>
          </p:cNvCxnSpPr>
          <p:nvPr/>
        </p:nvCxnSpPr>
        <p:spPr>
          <a:xfrm rot="5400000">
            <a:off x="2947547" y="226128"/>
            <a:ext cx="278824" cy="3052207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4293" name="Google Shape;4293;p70"/>
          <p:cNvGrpSpPr/>
          <p:nvPr/>
        </p:nvGrpSpPr>
        <p:grpSpPr>
          <a:xfrm>
            <a:off x="7192450" y="306372"/>
            <a:ext cx="537760" cy="547651"/>
            <a:chOff x="2921650" y="2601500"/>
            <a:chExt cx="237275" cy="241650"/>
          </a:xfrm>
        </p:grpSpPr>
        <p:sp>
          <p:nvSpPr>
            <p:cNvPr id="4294" name="Google Shape;4294;p70"/>
            <p:cNvSpPr/>
            <p:nvPr/>
          </p:nvSpPr>
          <p:spPr>
            <a:xfrm>
              <a:off x="2930650" y="2615000"/>
              <a:ext cx="226275" cy="226250"/>
            </a:xfrm>
            <a:custGeom>
              <a:avLst/>
              <a:gdLst/>
              <a:ahLst/>
              <a:cxnLst/>
              <a:rect l="l" t="t" r="r" b="b"/>
              <a:pathLst>
                <a:path w="9051" h="9050" extrusionOk="0">
                  <a:moveTo>
                    <a:pt x="4526" y="1"/>
                  </a:moveTo>
                  <a:cubicBezTo>
                    <a:pt x="2031" y="1"/>
                    <a:pt x="1" y="2025"/>
                    <a:pt x="1" y="4525"/>
                  </a:cubicBezTo>
                  <a:cubicBezTo>
                    <a:pt x="1" y="7026"/>
                    <a:pt x="2031" y="9050"/>
                    <a:pt x="4526" y="9050"/>
                  </a:cubicBezTo>
                  <a:cubicBezTo>
                    <a:pt x="7025" y="9050"/>
                    <a:pt x="9050" y="7026"/>
                    <a:pt x="9050" y="4525"/>
                  </a:cubicBezTo>
                  <a:cubicBezTo>
                    <a:pt x="9050" y="2025"/>
                    <a:pt x="7025" y="1"/>
                    <a:pt x="4526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4295" name="Google Shape;4295;p70"/>
            <p:cNvSpPr/>
            <p:nvPr/>
          </p:nvSpPr>
          <p:spPr>
            <a:xfrm>
              <a:off x="2928750" y="2612950"/>
              <a:ext cx="230175" cy="230200"/>
            </a:xfrm>
            <a:custGeom>
              <a:avLst/>
              <a:gdLst/>
              <a:ahLst/>
              <a:cxnLst/>
              <a:rect l="l" t="t" r="r" b="b"/>
              <a:pathLst>
                <a:path w="9207" h="9208" extrusionOk="0">
                  <a:moveTo>
                    <a:pt x="4602" y="163"/>
                  </a:moveTo>
                  <a:cubicBezTo>
                    <a:pt x="7055" y="163"/>
                    <a:pt x="9044" y="2158"/>
                    <a:pt x="9044" y="4607"/>
                  </a:cubicBezTo>
                  <a:cubicBezTo>
                    <a:pt x="9044" y="7055"/>
                    <a:pt x="7055" y="9050"/>
                    <a:pt x="4602" y="9050"/>
                  </a:cubicBezTo>
                  <a:cubicBezTo>
                    <a:pt x="2153" y="9050"/>
                    <a:pt x="158" y="7055"/>
                    <a:pt x="158" y="4607"/>
                  </a:cubicBezTo>
                  <a:cubicBezTo>
                    <a:pt x="158" y="2158"/>
                    <a:pt x="2153" y="163"/>
                    <a:pt x="4602" y="163"/>
                  </a:cubicBezTo>
                  <a:close/>
                  <a:moveTo>
                    <a:pt x="4602" y="0"/>
                  </a:moveTo>
                  <a:cubicBezTo>
                    <a:pt x="2066" y="0"/>
                    <a:pt x="0" y="2066"/>
                    <a:pt x="0" y="4607"/>
                  </a:cubicBezTo>
                  <a:cubicBezTo>
                    <a:pt x="0" y="7142"/>
                    <a:pt x="2066" y="9207"/>
                    <a:pt x="4602" y="9207"/>
                  </a:cubicBezTo>
                  <a:cubicBezTo>
                    <a:pt x="7142" y="9207"/>
                    <a:pt x="9207" y="7142"/>
                    <a:pt x="9207" y="4607"/>
                  </a:cubicBezTo>
                  <a:cubicBezTo>
                    <a:pt x="9207" y="2066"/>
                    <a:pt x="7142" y="0"/>
                    <a:pt x="4602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4296" name="Google Shape;4296;p70"/>
            <p:cNvSpPr/>
            <p:nvPr/>
          </p:nvSpPr>
          <p:spPr>
            <a:xfrm>
              <a:off x="2923700" y="2603550"/>
              <a:ext cx="226075" cy="226075"/>
            </a:xfrm>
            <a:custGeom>
              <a:avLst/>
              <a:gdLst/>
              <a:ahLst/>
              <a:cxnLst/>
              <a:rect l="l" t="t" r="r" b="b"/>
              <a:pathLst>
                <a:path w="9043" h="9043" extrusionOk="0">
                  <a:moveTo>
                    <a:pt x="4518" y="1"/>
                  </a:moveTo>
                  <a:cubicBezTo>
                    <a:pt x="2025" y="1"/>
                    <a:pt x="1" y="2025"/>
                    <a:pt x="1" y="4525"/>
                  </a:cubicBezTo>
                  <a:cubicBezTo>
                    <a:pt x="1" y="7019"/>
                    <a:pt x="2025" y="9043"/>
                    <a:pt x="4518" y="9043"/>
                  </a:cubicBezTo>
                  <a:cubicBezTo>
                    <a:pt x="7019" y="9043"/>
                    <a:pt x="9043" y="7019"/>
                    <a:pt x="9043" y="4525"/>
                  </a:cubicBezTo>
                  <a:cubicBezTo>
                    <a:pt x="9043" y="2025"/>
                    <a:pt x="7019" y="1"/>
                    <a:pt x="4518" y="1"/>
                  </a:cubicBezTo>
                  <a:close/>
                </a:path>
              </a:pathLst>
            </a:custGeom>
            <a:solidFill>
              <a:srgbClr val="FFD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4297" name="Google Shape;4297;p70"/>
            <p:cNvSpPr/>
            <p:nvPr/>
          </p:nvSpPr>
          <p:spPr>
            <a:xfrm>
              <a:off x="2921650" y="2601500"/>
              <a:ext cx="230175" cy="230175"/>
            </a:xfrm>
            <a:custGeom>
              <a:avLst/>
              <a:gdLst/>
              <a:ahLst/>
              <a:cxnLst/>
              <a:rect l="l" t="t" r="r" b="b"/>
              <a:pathLst>
                <a:path w="9207" h="9207" extrusionOk="0">
                  <a:moveTo>
                    <a:pt x="4600" y="163"/>
                  </a:moveTo>
                  <a:cubicBezTo>
                    <a:pt x="7055" y="163"/>
                    <a:pt x="9044" y="2153"/>
                    <a:pt x="9044" y="4607"/>
                  </a:cubicBezTo>
                  <a:cubicBezTo>
                    <a:pt x="9044" y="7055"/>
                    <a:pt x="7055" y="9044"/>
                    <a:pt x="4600" y="9044"/>
                  </a:cubicBezTo>
                  <a:cubicBezTo>
                    <a:pt x="2153" y="9044"/>
                    <a:pt x="158" y="7055"/>
                    <a:pt x="158" y="4607"/>
                  </a:cubicBezTo>
                  <a:cubicBezTo>
                    <a:pt x="158" y="2153"/>
                    <a:pt x="2153" y="163"/>
                    <a:pt x="4600" y="163"/>
                  </a:cubicBezTo>
                  <a:close/>
                  <a:moveTo>
                    <a:pt x="4600" y="0"/>
                  </a:moveTo>
                  <a:cubicBezTo>
                    <a:pt x="2066" y="0"/>
                    <a:pt x="0" y="2066"/>
                    <a:pt x="0" y="4607"/>
                  </a:cubicBezTo>
                  <a:cubicBezTo>
                    <a:pt x="0" y="7141"/>
                    <a:pt x="2066" y="9207"/>
                    <a:pt x="4600" y="9207"/>
                  </a:cubicBezTo>
                  <a:cubicBezTo>
                    <a:pt x="7141" y="9207"/>
                    <a:pt x="9207" y="7141"/>
                    <a:pt x="9207" y="4607"/>
                  </a:cubicBezTo>
                  <a:cubicBezTo>
                    <a:pt x="9207" y="2066"/>
                    <a:pt x="7141" y="0"/>
                    <a:pt x="4600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4298" name="Google Shape;4298;p70"/>
            <p:cNvSpPr/>
            <p:nvPr/>
          </p:nvSpPr>
          <p:spPr>
            <a:xfrm>
              <a:off x="2958200" y="2638050"/>
              <a:ext cx="157100" cy="157100"/>
            </a:xfrm>
            <a:custGeom>
              <a:avLst/>
              <a:gdLst/>
              <a:ahLst/>
              <a:cxnLst/>
              <a:rect l="l" t="t" r="r" b="b"/>
              <a:pathLst>
                <a:path w="6284" h="6284" extrusionOk="0">
                  <a:moveTo>
                    <a:pt x="3138" y="0"/>
                  </a:moveTo>
                  <a:cubicBezTo>
                    <a:pt x="1405" y="0"/>
                    <a:pt x="0" y="1411"/>
                    <a:pt x="0" y="3145"/>
                  </a:cubicBezTo>
                  <a:cubicBezTo>
                    <a:pt x="0" y="4873"/>
                    <a:pt x="1405" y="6283"/>
                    <a:pt x="3138" y="6283"/>
                  </a:cubicBezTo>
                  <a:cubicBezTo>
                    <a:pt x="4873" y="6283"/>
                    <a:pt x="6283" y="4873"/>
                    <a:pt x="6283" y="3145"/>
                  </a:cubicBezTo>
                  <a:cubicBezTo>
                    <a:pt x="6283" y="1411"/>
                    <a:pt x="4873" y="0"/>
                    <a:pt x="31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4299" name="Google Shape;4299;p70"/>
            <p:cNvSpPr/>
            <p:nvPr/>
          </p:nvSpPr>
          <p:spPr>
            <a:xfrm>
              <a:off x="2956175" y="2636025"/>
              <a:ext cx="161000" cy="161125"/>
            </a:xfrm>
            <a:custGeom>
              <a:avLst/>
              <a:gdLst/>
              <a:ahLst/>
              <a:cxnLst/>
              <a:rect l="l" t="t" r="r" b="b"/>
              <a:pathLst>
                <a:path w="6440" h="6445" extrusionOk="0">
                  <a:moveTo>
                    <a:pt x="3219" y="163"/>
                  </a:moveTo>
                  <a:cubicBezTo>
                    <a:pt x="4908" y="163"/>
                    <a:pt x="6282" y="1537"/>
                    <a:pt x="6282" y="3226"/>
                  </a:cubicBezTo>
                  <a:cubicBezTo>
                    <a:pt x="6282" y="4908"/>
                    <a:pt x="4908" y="6282"/>
                    <a:pt x="3219" y="6282"/>
                  </a:cubicBezTo>
                  <a:cubicBezTo>
                    <a:pt x="1532" y="6282"/>
                    <a:pt x="163" y="4908"/>
                    <a:pt x="163" y="3226"/>
                  </a:cubicBezTo>
                  <a:cubicBezTo>
                    <a:pt x="163" y="1537"/>
                    <a:pt x="1532" y="163"/>
                    <a:pt x="3219" y="163"/>
                  </a:cubicBezTo>
                  <a:close/>
                  <a:moveTo>
                    <a:pt x="3219" y="0"/>
                  </a:moveTo>
                  <a:cubicBezTo>
                    <a:pt x="1444" y="0"/>
                    <a:pt x="0" y="1444"/>
                    <a:pt x="0" y="3226"/>
                  </a:cubicBezTo>
                  <a:cubicBezTo>
                    <a:pt x="0" y="5001"/>
                    <a:pt x="1444" y="6445"/>
                    <a:pt x="3219" y="6445"/>
                  </a:cubicBezTo>
                  <a:cubicBezTo>
                    <a:pt x="4994" y="6445"/>
                    <a:pt x="6439" y="5001"/>
                    <a:pt x="6439" y="3226"/>
                  </a:cubicBezTo>
                  <a:cubicBezTo>
                    <a:pt x="6439" y="1444"/>
                    <a:pt x="4994" y="0"/>
                    <a:pt x="3219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4300" name="Google Shape;4300;p70"/>
            <p:cNvSpPr/>
            <p:nvPr/>
          </p:nvSpPr>
          <p:spPr>
            <a:xfrm>
              <a:off x="2988950" y="2668950"/>
              <a:ext cx="95425" cy="95275"/>
            </a:xfrm>
            <a:custGeom>
              <a:avLst/>
              <a:gdLst/>
              <a:ahLst/>
              <a:cxnLst/>
              <a:rect l="l" t="t" r="r" b="b"/>
              <a:pathLst>
                <a:path w="3817" h="3811" extrusionOk="0">
                  <a:moveTo>
                    <a:pt x="1908" y="0"/>
                  </a:moveTo>
                  <a:cubicBezTo>
                    <a:pt x="858" y="0"/>
                    <a:pt x="1" y="853"/>
                    <a:pt x="1" y="1909"/>
                  </a:cubicBezTo>
                  <a:cubicBezTo>
                    <a:pt x="1" y="2959"/>
                    <a:pt x="858" y="3811"/>
                    <a:pt x="1908" y="3811"/>
                  </a:cubicBezTo>
                  <a:cubicBezTo>
                    <a:pt x="2965" y="3811"/>
                    <a:pt x="3817" y="2959"/>
                    <a:pt x="3817" y="1909"/>
                  </a:cubicBezTo>
                  <a:cubicBezTo>
                    <a:pt x="3817" y="853"/>
                    <a:pt x="2965" y="0"/>
                    <a:pt x="1908" y="0"/>
                  </a:cubicBezTo>
                  <a:close/>
                </a:path>
              </a:pathLst>
            </a:custGeom>
            <a:solidFill>
              <a:srgbClr val="FFD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4301" name="Google Shape;4301;p70"/>
            <p:cNvSpPr/>
            <p:nvPr/>
          </p:nvSpPr>
          <p:spPr>
            <a:xfrm>
              <a:off x="2987050" y="2666900"/>
              <a:ext cx="99400" cy="99400"/>
            </a:xfrm>
            <a:custGeom>
              <a:avLst/>
              <a:gdLst/>
              <a:ahLst/>
              <a:cxnLst/>
              <a:rect l="l" t="t" r="r" b="b"/>
              <a:pathLst>
                <a:path w="3976" h="3976" extrusionOk="0">
                  <a:moveTo>
                    <a:pt x="1984" y="158"/>
                  </a:moveTo>
                  <a:cubicBezTo>
                    <a:pt x="2994" y="158"/>
                    <a:pt x="3812" y="982"/>
                    <a:pt x="3812" y="1991"/>
                  </a:cubicBezTo>
                  <a:cubicBezTo>
                    <a:pt x="3812" y="2994"/>
                    <a:pt x="2994" y="3818"/>
                    <a:pt x="1984" y="3818"/>
                  </a:cubicBezTo>
                  <a:cubicBezTo>
                    <a:pt x="982" y="3818"/>
                    <a:pt x="158" y="2994"/>
                    <a:pt x="158" y="1991"/>
                  </a:cubicBezTo>
                  <a:cubicBezTo>
                    <a:pt x="158" y="982"/>
                    <a:pt x="982" y="158"/>
                    <a:pt x="1984" y="158"/>
                  </a:cubicBezTo>
                  <a:close/>
                  <a:moveTo>
                    <a:pt x="1984" y="0"/>
                  </a:moveTo>
                  <a:cubicBezTo>
                    <a:pt x="889" y="0"/>
                    <a:pt x="0" y="894"/>
                    <a:pt x="0" y="1991"/>
                  </a:cubicBezTo>
                  <a:cubicBezTo>
                    <a:pt x="0" y="3081"/>
                    <a:pt x="889" y="3975"/>
                    <a:pt x="1984" y="3975"/>
                  </a:cubicBezTo>
                  <a:cubicBezTo>
                    <a:pt x="3081" y="3975"/>
                    <a:pt x="3975" y="3081"/>
                    <a:pt x="3975" y="1991"/>
                  </a:cubicBezTo>
                  <a:cubicBezTo>
                    <a:pt x="3975" y="894"/>
                    <a:pt x="3081" y="0"/>
                    <a:pt x="1984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4302" name="Google Shape;4302;p70"/>
            <p:cNvSpPr/>
            <p:nvPr/>
          </p:nvSpPr>
          <p:spPr>
            <a:xfrm>
              <a:off x="3009250" y="2689100"/>
              <a:ext cx="54975" cy="54975"/>
            </a:xfrm>
            <a:custGeom>
              <a:avLst/>
              <a:gdLst/>
              <a:ahLst/>
              <a:cxnLst/>
              <a:rect l="l" t="t" r="r" b="b"/>
              <a:pathLst>
                <a:path w="2199" h="2199" extrusionOk="0">
                  <a:moveTo>
                    <a:pt x="1096" y="563"/>
                  </a:moveTo>
                  <a:cubicBezTo>
                    <a:pt x="1393" y="563"/>
                    <a:pt x="1636" y="801"/>
                    <a:pt x="1636" y="1103"/>
                  </a:cubicBezTo>
                  <a:cubicBezTo>
                    <a:pt x="1636" y="1398"/>
                    <a:pt x="1393" y="1636"/>
                    <a:pt x="1096" y="1636"/>
                  </a:cubicBezTo>
                  <a:cubicBezTo>
                    <a:pt x="801" y="1636"/>
                    <a:pt x="557" y="1398"/>
                    <a:pt x="557" y="1103"/>
                  </a:cubicBezTo>
                  <a:cubicBezTo>
                    <a:pt x="557" y="801"/>
                    <a:pt x="801" y="563"/>
                    <a:pt x="1096" y="563"/>
                  </a:cubicBezTo>
                  <a:close/>
                  <a:moveTo>
                    <a:pt x="1096" y="1"/>
                  </a:moveTo>
                  <a:cubicBezTo>
                    <a:pt x="493" y="1"/>
                    <a:pt x="1" y="493"/>
                    <a:pt x="1" y="1103"/>
                  </a:cubicBezTo>
                  <a:cubicBezTo>
                    <a:pt x="1" y="1706"/>
                    <a:pt x="493" y="2199"/>
                    <a:pt x="1096" y="2199"/>
                  </a:cubicBezTo>
                  <a:cubicBezTo>
                    <a:pt x="1706" y="2199"/>
                    <a:pt x="2199" y="1706"/>
                    <a:pt x="2199" y="1103"/>
                  </a:cubicBezTo>
                  <a:cubicBezTo>
                    <a:pt x="2199" y="493"/>
                    <a:pt x="1706" y="1"/>
                    <a:pt x="10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4303" name="Google Shape;4303;p70"/>
            <p:cNvSpPr/>
            <p:nvPr/>
          </p:nvSpPr>
          <p:spPr>
            <a:xfrm>
              <a:off x="3007225" y="2687075"/>
              <a:ext cx="59025" cy="59025"/>
            </a:xfrm>
            <a:custGeom>
              <a:avLst/>
              <a:gdLst/>
              <a:ahLst/>
              <a:cxnLst/>
              <a:rect l="l" t="t" r="r" b="b"/>
              <a:pathLst>
                <a:path w="2361" h="2361" extrusionOk="0">
                  <a:moveTo>
                    <a:pt x="1177" y="719"/>
                  </a:moveTo>
                  <a:cubicBezTo>
                    <a:pt x="1433" y="719"/>
                    <a:pt x="1637" y="928"/>
                    <a:pt x="1637" y="1184"/>
                  </a:cubicBezTo>
                  <a:cubicBezTo>
                    <a:pt x="1637" y="1433"/>
                    <a:pt x="1433" y="1642"/>
                    <a:pt x="1177" y="1642"/>
                  </a:cubicBezTo>
                  <a:cubicBezTo>
                    <a:pt x="928" y="1642"/>
                    <a:pt x="719" y="1433"/>
                    <a:pt x="719" y="1184"/>
                  </a:cubicBezTo>
                  <a:cubicBezTo>
                    <a:pt x="719" y="928"/>
                    <a:pt x="928" y="719"/>
                    <a:pt x="1177" y="719"/>
                  </a:cubicBezTo>
                  <a:close/>
                  <a:moveTo>
                    <a:pt x="1177" y="563"/>
                  </a:moveTo>
                  <a:cubicBezTo>
                    <a:pt x="842" y="563"/>
                    <a:pt x="563" y="842"/>
                    <a:pt x="563" y="1184"/>
                  </a:cubicBezTo>
                  <a:cubicBezTo>
                    <a:pt x="563" y="1520"/>
                    <a:pt x="842" y="1798"/>
                    <a:pt x="1177" y="1798"/>
                  </a:cubicBezTo>
                  <a:cubicBezTo>
                    <a:pt x="1520" y="1798"/>
                    <a:pt x="1798" y="1520"/>
                    <a:pt x="1798" y="1184"/>
                  </a:cubicBezTo>
                  <a:cubicBezTo>
                    <a:pt x="1798" y="842"/>
                    <a:pt x="1520" y="563"/>
                    <a:pt x="1177" y="563"/>
                  </a:cubicBezTo>
                  <a:close/>
                  <a:moveTo>
                    <a:pt x="1177" y="162"/>
                  </a:moveTo>
                  <a:cubicBezTo>
                    <a:pt x="1741" y="162"/>
                    <a:pt x="2199" y="620"/>
                    <a:pt x="2199" y="1184"/>
                  </a:cubicBezTo>
                  <a:cubicBezTo>
                    <a:pt x="2199" y="1741"/>
                    <a:pt x="1741" y="2199"/>
                    <a:pt x="1177" y="2199"/>
                  </a:cubicBezTo>
                  <a:cubicBezTo>
                    <a:pt x="615" y="2199"/>
                    <a:pt x="157" y="1741"/>
                    <a:pt x="157" y="1184"/>
                  </a:cubicBezTo>
                  <a:cubicBezTo>
                    <a:pt x="157" y="620"/>
                    <a:pt x="615" y="162"/>
                    <a:pt x="1177" y="162"/>
                  </a:cubicBezTo>
                  <a:close/>
                  <a:moveTo>
                    <a:pt x="1177" y="1"/>
                  </a:moveTo>
                  <a:cubicBezTo>
                    <a:pt x="528" y="1"/>
                    <a:pt x="1" y="528"/>
                    <a:pt x="1" y="1184"/>
                  </a:cubicBezTo>
                  <a:cubicBezTo>
                    <a:pt x="1" y="1833"/>
                    <a:pt x="528" y="2361"/>
                    <a:pt x="1177" y="2361"/>
                  </a:cubicBezTo>
                  <a:cubicBezTo>
                    <a:pt x="1827" y="2361"/>
                    <a:pt x="2361" y="1833"/>
                    <a:pt x="2361" y="1184"/>
                  </a:cubicBezTo>
                  <a:cubicBezTo>
                    <a:pt x="2361" y="528"/>
                    <a:pt x="1827" y="1"/>
                    <a:pt x="1177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4304" name="Google Shape;4304;p70"/>
            <p:cNvSpPr/>
            <p:nvPr/>
          </p:nvSpPr>
          <p:spPr>
            <a:xfrm>
              <a:off x="2957925" y="2627375"/>
              <a:ext cx="80650" cy="92075"/>
            </a:xfrm>
            <a:custGeom>
              <a:avLst/>
              <a:gdLst/>
              <a:ahLst/>
              <a:cxnLst/>
              <a:rect l="l" t="t" r="r" b="b"/>
              <a:pathLst>
                <a:path w="3226" h="3683" extrusionOk="0">
                  <a:moveTo>
                    <a:pt x="125" y="1"/>
                  </a:moveTo>
                  <a:cubicBezTo>
                    <a:pt x="99" y="1"/>
                    <a:pt x="73" y="9"/>
                    <a:pt x="52" y="28"/>
                  </a:cubicBezTo>
                  <a:cubicBezTo>
                    <a:pt x="6" y="68"/>
                    <a:pt x="0" y="138"/>
                    <a:pt x="40" y="184"/>
                  </a:cubicBezTo>
                  <a:lnTo>
                    <a:pt x="3017" y="3642"/>
                  </a:lnTo>
                  <a:cubicBezTo>
                    <a:pt x="3039" y="3670"/>
                    <a:pt x="3068" y="3682"/>
                    <a:pt x="3103" y="3682"/>
                  </a:cubicBezTo>
                  <a:cubicBezTo>
                    <a:pt x="3127" y="3682"/>
                    <a:pt x="3156" y="3677"/>
                    <a:pt x="3173" y="3653"/>
                  </a:cubicBezTo>
                  <a:cubicBezTo>
                    <a:pt x="3219" y="3618"/>
                    <a:pt x="3226" y="3543"/>
                    <a:pt x="3184" y="3496"/>
                  </a:cubicBezTo>
                  <a:lnTo>
                    <a:pt x="209" y="39"/>
                  </a:lnTo>
                  <a:cubicBezTo>
                    <a:pt x="187" y="14"/>
                    <a:pt x="156" y="1"/>
                    <a:pt x="125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4305" name="Google Shape;4305;p70"/>
            <p:cNvSpPr/>
            <p:nvPr/>
          </p:nvSpPr>
          <p:spPr>
            <a:xfrm>
              <a:off x="2936575" y="2606400"/>
              <a:ext cx="30775" cy="30025"/>
            </a:xfrm>
            <a:custGeom>
              <a:avLst/>
              <a:gdLst/>
              <a:ahLst/>
              <a:cxnLst/>
              <a:rect l="l" t="t" r="r" b="b"/>
              <a:pathLst>
                <a:path w="1231" h="1201" extrusionOk="0">
                  <a:moveTo>
                    <a:pt x="899" y="0"/>
                  </a:moveTo>
                  <a:cubicBezTo>
                    <a:pt x="892" y="0"/>
                    <a:pt x="885" y="1"/>
                    <a:pt x="878" y="2"/>
                  </a:cubicBezTo>
                  <a:cubicBezTo>
                    <a:pt x="819" y="13"/>
                    <a:pt x="779" y="72"/>
                    <a:pt x="790" y="136"/>
                  </a:cubicBezTo>
                  <a:lnTo>
                    <a:pt x="929" y="814"/>
                  </a:lnTo>
                  <a:cubicBezTo>
                    <a:pt x="934" y="835"/>
                    <a:pt x="912" y="855"/>
                    <a:pt x="892" y="855"/>
                  </a:cubicBezTo>
                  <a:cubicBezTo>
                    <a:pt x="889" y="855"/>
                    <a:pt x="886" y="855"/>
                    <a:pt x="883" y="854"/>
                  </a:cubicBezTo>
                  <a:lnTo>
                    <a:pt x="164" y="588"/>
                  </a:lnTo>
                  <a:cubicBezTo>
                    <a:pt x="150" y="583"/>
                    <a:pt x="136" y="580"/>
                    <a:pt x="122" y="580"/>
                  </a:cubicBezTo>
                  <a:cubicBezTo>
                    <a:pt x="78" y="580"/>
                    <a:pt x="37" y="608"/>
                    <a:pt x="19" y="652"/>
                  </a:cubicBezTo>
                  <a:cubicBezTo>
                    <a:pt x="1" y="709"/>
                    <a:pt x="30" y="773"/>
                    <a:pt x="88" y="797"/>
                  </a:cubicBezTo>
                  <a:lnTo>
                    <a:pt x="1178" y="1197"/>
                  </a:lnTo>
                  <a:cubicBezTo>
                    <a:pt x="1184" y="1199"/>
                    <a:pt x="1189" y="1200"/>
                    <a:pt x="1194" y="1200"/>
                  </a:cubicBezTo>
                  <a:cubicBezTo>
                    <a:pt x="1216" y="1200"/>
                    <a:pt x="1230" y="1181"/>
                    <a:pt x="1226" y="1162"/>
                  </a:cubicBezTo>
                  <a:lnTo>
                    <a:pt x="1010" y="88"/>
                  </a:lnTo>
                  <a:cubicBezTo>
                    <a:pt x="1000" y="38"/>
                    <a:pt x="953" y="0"/>
                    <a:pt x="8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4306" name="Google Shape;4306;p70"/>
            <p:cNvSpPr/>
            <p:nvPr/>
          </p:nvSpPr>
          <p:spPr>
            <a:xfrm>
              <a:off x="2935300" y="2604875"/>
              <a:ext cx="33500" cy="33050"/>
            </a:xfrm>
            <a:custGeom>
              <a:avLst/>
              <a:gdLst/>
              <a:ahLst/>
              <a:cxnLst/>
              <a:rect l="l" t="t" r="r" b="b"/>
              <a:pathLst>
                <a:path w="1340" h="1322" extrusionOk="0">
                  <a:moveTo>
                    <a:pt x="940" y="122"/>
                  </a:moveTo>
                  <a:cubicBezTo>
                    <a:pt x="957" y="122"/>
                    <a:pt x="969" y="122"/>
                    <a:pt x="980" y="127"/>
                  </a:cubicBezTo>
                  <a:cubicBezTo>
                    <a:pt x="991" y="138"/>
                    <a:pt x="998" y="149"/>
                    <a:pt x="1004" y="162"/>
                  </a:cubicBezTo>
                  <a:lnTo>
                    <a:pt x="1213" y="1188"/>
                  </a:lnTo>
                  <a:lnTo>
                    <a:pt x="156" y="800"/>
                  </a:lnTo>
                  <a:cubicBezTo>
                    <a:pt x="145" y="794"/>
                    <a:pt x="134" y="788"/>
                    <a:pt x="128" y="776"/>
                  </a:cubicBezTo>
                  <a:cubicBezTo>
                    <a:pt x="121" y="759"/>
                    <a:pt x="121" y="748"/>
                    <a:pt x="128" y="736"/>
                  </a:cubicBezTo>
                  <a:cubicBezTo>
                    <a:pt x="134" y="724"/>
                    <a:pt x="139" y="713"/>
                    <a:pt x="156" y="706"/>
                  </a:cubicBezTo>
                  <a:cubicBezTo>
                    <a:pt x="163" y="701"/>
                    <a:pt x="169" y="701"/>
                    <a:pt x="174" y="701"/>
                  </a:cubicBezTo>
                  <a:cubicBezTo>
                    <a:pt x="180" y="701"/>
                    <a:pt x="185" y="701"/>
                    <a:pt x="191" y="706"/>
                  </a:cubicBezTo>
                  <a:lnTo>
                    <a:pt x="911" y="968"/>
                  </a:lnTo>
                  <a:cubicBezTo>
                    <a:pt x="922" y="972"/>
                    <a:pt x="934" y="974"/>
                    <a:pt x="945" y="974"/>
                  </a:cubicBezTo>
                  <a:cubicBezTo>
                    <a:pt x="968" y="974"/>
                    <a:pt x="990" y="966"/>
                    <a:pt x="1009" y="950"/>
                  </a:cubicBezTo>
                  <a:cubicBezTo>
                    <a:pt x="1033" y="933"/>
                    <a:pt x="1044" y="898"/>
                    <a:pt x="1039" y="864"/>
                  </a:cubicBezTo>
                  <a:lnTo>
                    <a:pt x="899" y="184"/>
                  </a:lnTo>
                  <a:cubicBezTo>
                    <a:pt x="899" y="156"/>
                    <a:pt x="916" y="127"/>
                    <a:pt x="940" y="122"/>
                  </a:cubicBezTo>
                  <a:close/>
                  <a:moveTo>
                    <a:pt x="953" y="0"/>
                  </a:moveTo>
                  <a:cubicBezTo>
                    <a:pt x="941" y="0"/>
                    <a:pt x="929" y="2"/>
                    <a:pt x="916" y="5"/>
                  </a:cubicBezTo>
                  <a:cubicBezTo>
                    <a:pt x="824" y="23"/>
                    <a:pt x="766" y="115"/>
                    <a:pt x="783" y="208"/>
                  </a:cubicBezTo>
                  <a:lnTo>
                    <a:pt x="911" y="840"/>
                  </a:lnTo>
                  <a:lnTo>
                    <a:pt x="238" y="591"/>
                  </a:lnTo>
                  <a:cubicBezTo>
                    <a:pt x="218" y="584"/>
                    <a:pt x="199" y="581"/>
                    <a:pt x="180" y="581"/>
                  </a:cubicBezTo>
                  <a:cubicBezTo>
                    <a:pt x="153" y="581"/>
                    <a:pt x="128" y="587"/>
                    <a:pt x="105" y="596"/>
                  </a:cubicBezTo>
                  <a:cubicBezTo>
                    <a:pt x="64" y="614"/>
                    <a:pt x="29" y="649"/>
                    <a:pt x="17" y="695"/>
                  </a:cubicBezTo>
                  <a:cubicBezTo>
                    <a:pt x="0" y="736"/>
                    <a:pt x="0" y="783"/>
                    <a:pt x="17" y="823"/>
                  </a:cubicBezTo>
                  <a:cubicBezTo>
                    <a:pt x="41" y="864"/>
                    <a:pt x="75" y="898"/>
                    <a:pt x="116" y="915"/>
                  </a:cubicBezTo>
                  <a:lnTo>
                    <a:pt x="1213" y="1316"/>
                  </a:lnTo>
                  <a:cubicBezTo>
                    <a:pt x="1218" y="1322"/>
                    <a:pt x="1229" y="1322"/>
                    <a:pt x="1242" y="1322"/>
                  </a:cubicBezTo>
                  <a:cubicBezTo>
                    <a:pt x="1264" y="1322"/>
                    <a:pt x="1288" y="1316"/>
                    <a:pt x="1305" y="1298"/>
                  </a:cubicBezTo>
                  <a:cubicBezTo>
                    <a:pt x="1328" y="1276"/>
                    <a:pt x="1339" y="1241"/>
                    <a:pt x="1334" y="1206"/>
                  </a:cubicBezTo>
                  <a:lnTo>
                    <a:pt x="1119" y="138"/>
                  </a:lnTo>
                  <a:cubicBezTo>
                    <a:pt x="1114" y="92"/>
                    <a:pt x="1085" y="58"/>
                    <a:pt x="1044" y="28"/>
                  </a:cubicBezTo>
                  <a:cubicBezTo>
                    <a:pt x="1019" y="11"/>
                    <a:pt x="987" y="0"/>
                    <a:pt x="953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4307" name="Google Shape;4307;p70"/>
            <p:cNvSpPr/>
            <p:nvPr/>
          </p:nvSpPr>
          <p:spPr>
            <a:xfrm>
              <a:off x="2944575" y="2615675"/>
              <a:ext cx="30750" cy="30025"/>
            </a:xfrm>
            <a:custGeom>
              <a:avLst/>
              <a:gdLst/>
              <a:ahLst/>
              <a:cxnLst/>
              <a:rect l="l" t="t" r="r" b="b"/>
              <a:pathLst>
                <a:path w="1230" h="1201" extrusionOk="0">
                  <a:moveTo>
                    <a:pt x="904" y="1"/>
                  </a:moveTo>
                  <a:cubicBezTo>
                    <a:pt x="897" y="1"/>
                    <a:pt x="889" y="1"/>
                    <a:pt x="882" y="3"/>
                  </a:cubicBezTo>
                  <a:cubicBezTo>
                    <a:pt x="818" y="14"/>
                    <a:pt x="783" y="72"/>
                    <a:pt x="794" y="135"/>
                  </a:cubicBezTo>
                  <a:lnTo>
                    <a:pt x="928" y="814"/>
                  </a:lnTo>
                  <a:cubicBezTo>
                    <a:pt x="933" y="834"/>
                    <a:pt x="919" y="852"/>
                    <a:pt x="897" y="852"/>
                  </a:cubicBezTo>
                  <a:cubicBezTo>
                    <a:pt x="893" y="852"/>
                    <a:pt x="887" y="851"/>
                    <a:pt x="882" y="849"/>
                  </a:cubicBezTo>
                  <a:lnTo>
                    <a:pt x="162" y="588"/>
                  </a:lnTo>
                  <a:cubicBezTo>
                    <a:pt x="149" y="582"/>
                    <a:pt x="136" y="580"/>
                    <a:pt x="123" y="580"/>
                  </a:cubicBezTo>
                  <a:cubicBezTo>
                    <a:pt x="78" y="580"/>
                    <a:pt x="36" y="608"/>
                    <a:pt x="18" y="652"/>
                  </a:cubicBezTo>
                  <a:cubicBezTo>
                    <a:pt x="1" y="710"/>
                    <a:pt x="29" y="774"/>
                    <a:pt x="87" y="796"/>
                  </a:cubicBezTo>
                  <a:lnTo>
                    <a:pt x="1177" y="1197"/>
                  </a:lnTo>
                  <a:cubicBezTo>
                    <a:pt x="1183" y="1199"/>
                    <a:pt x="1188" y="1200"/>
                    <a:pt x="1192" y="1200"/>
                  </a:cubicBezTo>
                  <a:cubicBezTo>
                    <a:pt x="1214" y="1200"/>
                    <a:pt x="1229" y="1181"/>
                    <a:pt x="1225" y="1157"/>
                  </a:cubicBezTo>
                  <a:lnTo>
                    <a:pt x="1010" y="89"/>
                  </a:lnTo>
                  <a:cubicBezTo>
                    <a:pt x="999" y="38"/>
                    <a:pt x="954" y="1"/>
                    <a:pt x="9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4308" name="Google Shape;4308;p70"/>
            <p:cNvSpPr/>
            <p:nvPr/>
          </p:nvSpPr>
          <p:spPr>
            <a:xfrm>
              <a:off x="2943250" y="2614175"/>
              <a:ext cx="33700" cy="33050"/>
            </a:xfrm>
            <a:custGeom>
              <a:avLst/>
              <a:gdLst/>
              <a:ahLst/>
              <a:cxnLst/>
              <a:rect l="l" t="t" r="r" b="b"/>
              <a:pathLst>
                <a:path w="1348" h="1322" extrusionOk="0">
                  <a:moveTo>
                    <a:pt x="957" y="118"/>
                  </a:moveTo>
                  <a:cubicBezTo>
                    <a:pt x="965" y="118"/>
                    <a:pt x="973" y="122"/>
                    <a:pt x="981" y="125"/>
                  </a:cubicBezTo>
                  <a:cubicBezTo>
                    <a:pt x="994" y="138"/>
                    <a:pt x="1005" y="149"/>
                    <a:pt x="1005" y="160"/>
                  </a:cubicBezTo>
                  <a:lnTo>
                    <a:pt x="1214" y="1188"/>
                  </a:lnTo>
                  <a:lnTo>
                    <a:pt x="1214" y="1188"/>
                  </a:lnTo>
                  <a:lnTo>
                    <a:pt x="158" y="799"/>
                  </a:lnTo>
                  <a:cubicBezTo>
                    <a:pt x="146" y="794"/>
                    <a:pt x="135" y="787"/>
                    <a:pt x="129" y="776"/>
                  </a:cubicBezTo>
                  <a:cubicBezTo>
                    <a:pt x="123" y="759"/>
                    <a:pt x="123" y="746"/>
                    <a:pt x="129" y="735"/>
                  </a:cubicBezTo>
                  <a:cubicBezTo>
                    <a:pt x="135" y="717"/>
                    <a:pt x="146" y="712"/>
                    <a:pt x="158" y="706"/>
                  </a:cubicBezTo>
                  <a:cubicBezTo>
                    <a:pt x="164" y="700"/>
                    <a:pt x="169" y="700"/>
                    <a:pt x="175" y="700"/>
                  </a:cubicBezTo>
                  <a:lnTo>
                    <a:pt x="199" y="700"/>
                  </a:lnTo>
                  <a:lnTo>
                    <a:pt x="917" y="968"/>
                  </a:lnTo>
                  <a:cubicBezTo>
                    <a:pt x="927" y="971"/>
                    <a:pt x="937" y="973"/>
                    <a:pt x="947" y="973"/>
                  </a:cubicBezTo>
                  <a:cubicBezTo>
                    <a:pt x="969" y="973"/>
                    <a:pt x="991" y="966"/>
                    <a:pt x="1010" y="950"/>
                  </a:cubicBezTo>
                  <a:cubicBezTo>
                    <a:pt x="1034" y="926"/>
                    <a:pt x="1045" y="891"/>
                    <a:pt x="1040" y="863"/>
                  </a:cubicBezTo>
                  <a:lnTo>
                    <a:pt x="906" y="178"/>
                  </a:lnTo>
                  <a:cubicBezTo>
                    <a:pt x="900" y="167"/>
                    <a:pt x="906" y="155"/>
                    <a:pt x="911" y="144"/>
                  </a:cubicBezTo>
                  <a:cubicBezTo>
                    <a:pt x="917" y="132"/>
                    <a:pt x="930" y="120"/>
                    <a:pt x="946" y="120"/>
                  </a:cubicBezTo>
                  <a:cubicBezTo>
                    <a:pt x="950" y="118"/>
                    <a:pt x="953" y="118"/>
                    <a:pt x="957" y="118"/>
                  </a:cubicBezTo>
                  <a:close/>
                  <a:moveTo>
                    <a:pt x="957" y="0"/>
                  </a:moveTo>
                  <a:cubicBezTo>
                    <a:pt x="946" y="0"/>
                    <a:pt x="935" y="1"/>
                    <a:pt x="924" y="4"/>
                  </a:cubicBezTo>
                  <a:cubicBezTo>
                    <a:pt x="877" y="10"/>
                    <a:pt x="836" y="39"/>
                    <a:pt x="813" y="74"/>
                  </a:cubicBezTo>
                  <a:cubicBezTo>
                    <a:pt x="785" y="114"/>
                    <a:pt x="778" y="160"/>
                    <a:pt x="790" y="208"/>
                  </a:cubicBezTo>
                  <a:lnTo>
                    <a:pt x="917" y="840"/>
                  </a:lnTo>
                  <a:lnTo>
                    <a:pt x="239" y="590"/>
                  </a:lnTo>
                  <a:cubicBezTo>
                    <a:pt x="222" y="583"/>
                    <a:pt x="203" y="579"/>
                    <a:pt x="184" y="579"/>
                  </a:cubicBezTo>
                  <a:cubicBezTo>
                    <a:pt x="159" y="579"/>
                    <a:pt x="132" y="586"/>
                    <a:pt x="105" y="596"/>
                  </a:cubicBezTo>
                  <a:cubicBezTo>
                    <a:pt x="65" y="613"/>
                    <a:pt x="36" y="648"/>
                    <a:pt x="19" y="695"/>
                  </a:cubicBezTo>
                  <a:cubicBezTo>
                    <a:pt x="1" y="735"/>
                    <a:pt x="1" y="781"/>
                    <a:pt x="25" y="822"/>
                  </a:cubicBezTo>
                  <a:cubicBezTo>
                    <a:pt x="41" y="863"/>
                    <a:pt x="76" y="898"/>
                    <a:pt x="117" y="909"/>
                  </a:cubicBezTo>
                  <a:lnTo>
                    <a:pt x="1214" y="1316"/>
                  </a:lnTo>
                  <a:cubicBezTo>
                    <a:pt x="1225" y="1321"/>
                    <a:pt x="1237" y="1321"/>
                    <a:pt x="1243" y="1321"/>
                  </a:cubicBezTo>
                  <a:cubicBezTo>
                    <a:pt x="1265" y="1321"/>
                    <a:pt x="1289" y="1316"/>
                    <a:pt x="1307" y="1298"/>
                  </a:cubicBezTo>
                  <a:cubicBezTo>
                    <a:pt x="1335" y="1274"/>
                    <a:pt x="1347" y="1239"/>
                    <a:pt x="1342" y="1204"/>
                  </a:cubicBezTo>
                  <a:lnTo>
                    <a:pt x="1120" y="138"/>
                  </a:lnTo>
                  <a:cubicBezTo>
                    <a:pt x="1115" y="91"/>
                    <a:pt x="1085" y="56"/>
                    <a:pt x="1051" y="28"/>
                  </a:cubicBezTo>
                  <a:cubicBezTo>
                    <a:pt x="1021" y="11"/>
                    <a:pt x="988" y="0"/>
                    <a:pt x="957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</p:grpSp>
      <p:grpSp>
        <p:nvGrpSpPr>
          <p:cNvPr id="2" name="Google Shape;5712;p80">
            <a:extLst>
              <a:ext uri="{FF2B5EF4-FFF2-40B4-BE49-F238E27FC236}">
                <a16:creationId xmlns:a16="http://schemas.microsoft.com/office/drawing/2014/main" id="{CA7533EE-A0FA-0616-08C0-AD3A47023EB2}"/>
              </a:ext>
            </a:extLst>
          </p:cNvPr>
          <p:cNvGrpSpPr/>
          <p:nvPr/>
        </p:nvGrpSpPr>
        <p:grpSpPr>
          <a:xfrm>
            <a:off x="3228513" y="2250289"/>
            <a:ext cx="2769096" cy="1999049"/>
            <a:chOff x="4834586" y="2507010"/>
            <a:chExt cx="3382286" cy="2130329"/>
          </a:xfrm>
        </p:grpSpPr>
        <p:sp>
          <p:nvSpPr>
            <p:cNvPr id="3" name="Google Shape;5713;p80">
              <a:extLst>
                <a:ext uri="{FF2B5EF4-FFF2-40B4-BE49-F238E27FC236}">
                  <a16:creationId xmlns:a16="http://schemas.microsoft.com/office/drawing/2014/main" id="{F11673EA-DBED-C2B6-838B-E43CDABDA6ED}"/>
                </a:ext>
              </a:extLst>
            </p:cNvPr>
            <p:cNvSpPr/>
            <p:nvPr/>
          </p:nvSpPr>
          <p:spPr>
            <a:xfrm>
              <a:off x="7328987" y="3187276"/>
              <a:ext cx="548450" cy="370716"/>
            </a:xfrm>
            <a:custGeom>
              <a:avLst/>
              <a:gdLst/>
              <a:ahLst/>
              <a:cxnLst/>
              <a:rect l="l" t="t" r="r" b="b"/>
              <a:pathLst>
                <a:path w="22372" h="15122" extrusionOk="0">
                  <a:moveTo>
                    <a:pt x="16061" y="8293"/>
                  </a:moveTo>
                  <a:lnTo>
                    <a:pt x="16061" y="8293"/>
                  </a:lnTo>
                  <a:cubicBezTo>
                    <a:pt x="16666" y="9233"/>
                    <a:pt x="17154" y="10020"/>
                    <a:pt x="17154" y="10020"/>
                  </a:cubicBezTo>
                  <a:lnTo>
                    <a:pt x="18305" y="10238"/>
                  </a:lnTo>
                  <a:lnTo>
                    <a:pt x="17336" y="10115"/>
                  </a:lnTo>
                  <a:lnTo>
                    <a:pt x="17336" y="10115"/>
                  </a:lnTo>
                  <a:cubicBezTo>
                    <a:pt x="17365" y="10144"/>
                    <a:pt x="16724" y="10384"/>
                    <a:pt x="15879" y="10719"/>
                  </a:cubicBezTo>
                  <a:cubicBezTo>
                    <a:pt x="16061" y="10020"/>
                    <a:pt x="16090" y="9175"/>
                    <a:pt x="16061" y="8293"/>
                  </a:cubicBezTo>
                  <a:close/>
                  <a:moveTo>
                    <a:pt x="11776" y="0"/>
                  </a:moveTo>
                  <a:cubicBezTo>
                    <a:pt x="11776" y="0"/>
                    <a:pt x="10805" y="1199"/>
                    <a:pt x="8944" y="1199"/>
                  </a:cubicBezTo>
                  <a:cubicBezTo>
                    <a:pt x="8753" y="1199"/>
                    <a:pt x="8553" y="1187"/>
                    <a:pt x="8344" y="1159"/>
                  </a:cubicBezTo>
                  <a:cubicBezTo>
                    <a:pt x="8344" y="1035"/>
                    <a:pt x="8380" y="882"/>
                    <a:pt x="8380" y="794"/>
                  </a:cubicBezTo>
                  <a:cubicBezTo>
                    <a:pt x="8380" y="794"/>
                    <a:pt x="8183" y="769"/>
                    <a:pt x="7890" y="769"/>
                  </a:cubicBezTo>
                  <a:cubicBezTo>
                    <a:pt x="7216" y="769"/>
                    <a:pt x="6038" y="904"/>
                    <a:pt x="5611" y="1793"/>
                  </a:cubicBezTo>
                  <a:cubicBezTo>
                    <a:pt x="4977" y="3068"/>
                    <a:pt x="2696" y="8417"/>
                    <a:pt x="2696" y="8417"/>
                  </a:cubicBezTo>
                  <a:lnTo>
                    <a:pt x="0" y="9932"/>
                  </a:lnTo>
                  <a:lnTo>
                    <a:pt x="1785" y="12694"/>
                  </a:lnTo>
                  <a:cubicBezTo>
                    <a:pt x="1785" y="12694"/>
                    <a:pt x="4307" y="12119"/>
                    <a:pt x="5582" y="10967"/>
                  </a:cubicBezTo>
                  <a:cubicBezTo>
                    <a:pt x="5764" y="10785"/>
                    <a:pt x="5976" y="10450"/>
                    <a:pt x="6194" y="10020"/>
                  </a:cubicBezTo>
                  <a:cubicBezTo>
                    <a:pt x="6493" y="11113"/>
                    <a:pt x="6857" y="12089"/>
                    <a:pt x="6799" y="12206"/>
                  </a:cubicBezTo>
                  <a:cubicBezTo>
                    <a:pt x="6799" y="12206"/>
                    <a:pt x="7287" y="12607"/>
                    <a:pt x="9255" y="12636"/>
                  </a:cubicBezTo>
                  <a:cubicBezTo>
                    <a:pt x="8985" y="12789"/>
                    <a:pt x="10020" y="12789"/>
                    <a:pt x="10501" y="12789"/>
                  </a:cubicBezTo>
                  <a:cubicBezTo>
                    <a:pt x="9685" y="13212"/>
                    <a:pt x="8708" y="13758"/>
                    <a:pt x="8890" y="13940"/>
                  </a:cubicBezTo>
                  <a:cubicBezTo>
                    <a:pt x="8910" y="13957"/>
                    <a:pt x="8940" y="13964"/>
                    <a:pt x="8978" y="13964"/>
                  </a:cubicBezTo>
                  <a:cubicBezTo>
                    <a:pt x="9333" y="13964"/>
                    <a:pt x="10412" y="13319"/>
                    <a:pt x="10502" y="13319"/>
                  </a:cubicBezTo>
                  <a:cubicBezTo>
                    <a:pt x="10510" y="13319"/>
                    <a:pt x="10510" y="13324"/>
                    <a:pt x="10501" y="13335"/>
                  </a:cubicBezTo>
                  <a:cubicBezTo>
                    <a:pt x="10501" y="13365"/>
                    <a:pt x="9073" y="14122"/>
                    <a:pt x="9109" y="14334"/>
                  </a:cubicBezTo>
                  <a:cubicBezTo>
                    <a:pt x="9123" y="14392"/>
                    <a:pt x="9177" y="14416"/>
                    <a:pt x="9259" y="14416"/>
                  </a:cubicBezTo>
                  <a:cubicBezTo>
                    <a:pt x="9666" y="14416"/>
                    <a:pt x="10759" y="13811"/>
                    <a:pt x="10939" y="13811"/>
                  </a:cubicBezTo>
                  <a:cubicBezTo>
                    <a:pt x="10949" y="13811"/>
                    <a:pt x="10956" y="13813"/>
                    <a:pt x="10960" y="13816"/>
                  </a:cubicBezTo>
                  <a:cubicBezTo>
                    <a:pt x="10960" y="13816"/>
                    <a:pt x="9408" y="14574"/>
                    <a:pt x="9532" y="14756"/>
                  </a:cubicBezTo>
                  <a:cubicBezTo>
                    <a:pt x="9546" y="14771"/>
                    <a:pt x="9575" y="14778"/>
                    <a:pt x="9616" y="14778"/>
                  </a:cubicBezTo>
                  <a:cubicBezTo>
                    <a:pt x="9981" y="14778"/>
                    <a:pt x="11281" y="14242"/>
                    <a:pt x="11428" y="14242"/>
                  </a:cubicBezTo>
                  <a:cubicBezTo>
                    <a:pt x="11435" y="14242"/>
                    <a:pt x="11440" y="14244"/>
                    <a:pt x="11441" y="14246"/>
                  </a:cubicBezTo>
                  <a:cubicBezTo>
                    <a:pt x="11477" y="14305"/>
                    <a:pt x="10231" y="14851"/>
                    <a:pt x="10384" y="15092"/>
                  </a:cubicBezTo>
                  <a:cubicBezTo>
                    <a:pt x="10396" y="15112"/>
                    <a:pt x="10433" y="15122"/>
                    <a:pt x="10490" y="15122"/>
                  </a:cubicBezTo>
                  <a:cubicBezTo>
                    <a:pt x="11120" y="15122"/>
                    <a:pt x="14239" y="13969"/>
                    <a:pt x="14239" y="13969"/>
                  </a:cubicBezTo>
                  <a:cubicBezTo>
                    <a:pt x="14239" y="13969"/>
                    <a:pt x="21555" y="12570"/>
                    <a:pt x="22073" y="10967"/>
                  </a:cubicBezTo>
                  <a:lnTo>
                    <a:pt x="22372" y="11025"/>
                  </a:lnTo>
                  <a:cubicBezTo>
                    <a:pt x="22372" y="11025"/>
                    <a:pt x="18458" y="2645"/>
                    <a:pt x="14239" y="1523"/>
                  </a:cubicBezTo>
                  <a:cubicBezTo>
                    <a:pt x="13569" y="1006"/>
                    <a:pt x="12235" y="37"/>
                    <a:pt x="117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4" name="Google Shape;5714;p80">
              <a:extLst>
                <a:ext uri="{FF2B5EF4-FFF2-40B4-BE49-F238E27FC236}">
                  <a16:creationId xmlns:a16="http://schemas.microsoft.com/office/drawing/2014/main" id="{C6975AF2-0504-6911-3FF5-CC36B09B64F1}"/>
                </a:ext>
              </a:extLst>
            </p:cNvPr>
            <p:cNvSpPr/>
            <p:nvPr/>
          </p:nvSpPr>
          <p:spPr>
            <a:xfrm>
              <a:off x="7325947" y="3185119"/>
              <a:ext cx="554529" cy="374467"/>
            </a:xfrm>
            <a:custGeom>
              <a:avLst/>
              <a:gdLst/>
              <a:ahLst/>
              <a:cxnLst/>
              <a:rect l="l" t="t" r="r" b="b"/>
              <a:pathLst>
                <a:path w="22620" h="15275" extrusionOk="0">
                  <a:moveTo>
                    <a:pt x="16272" y="8687"/>
                  </a:moveTo>
                  <a:cubicBezTo>
                    <a:pt x="16790" y="9503"/>
                    <a:pt x="17212" y="10173"/>
                    <a:pt x="17212" y="10173"/>
                  </a:cubicBezTo>
                  <a:lnTo>
                    <a:pt x="17249" y="10203"/>
                  </a:lnTo>
                  <a:lnTo>
                    <a:pt x="17307" y="10203"/>
                  </a:lnTo>
                  <a:cubicBezTo>
                    <a:pt x="17154" y="10261"/>
                    <a:pt x="16848" y="10385"/>
                    <a:pt x="16090" y="10654"/>
                  </a:cubicBezTo>
                  <a:cubicBezTo>
                    <a:pt x="16243" y="10108"/>
                    <a:pt x="16272" y="9445"/>
                    <a:pt x="16272" y="8687"/>
                  </a:cubicBezTo>
                  <a:close/>
                  <a:moveTo>
                    <a:pt x="16061" y="8075"/>
                  </a:moveTo>
                  <a:lnTo>
                    <a:pt x="16090" y="8381"/>
                  </a:lnTo>
                  <a:cubicBezTo>
                    <a:pt x="16156" y="9321"/>
                    <a:pt x="16090" y="10144"/>
                    <a:pt x="15908" y="10778"/>
                  </a:cubicBezTo>
                  <a:lnTo>
                    <a:pt x="15879" y="10931"/>
                  </a:lnTo>
                  <a:lnTo>
                    <a:pt x="16032" y="10873"/>
                  </a:lnTo>
                  <a:cubicBezTo>
                    <a:pt x="17030" y="10509"/>
                    <a:pt x="17365" y="10356"/>
                    <a:pt x="17460" y="10290"/>
                  </a:cubicBezTo>
                  <a:lnTo>
                    <a:pt x="18400" y="10414"/>
                  </a:lnTo>
                  <a:lnTo>
                    <a:pt x="18429" y="10261"/>
                  </a:lnTo>
                  <a:lnTo>
                    <a:pt x="17336" y="10050"/>
                  </a:lnTo>
                  <a:cubicBezTo>
                    <a:pt x="17249" y="9897"/>
                    <a:pt x="16790" y="9168"/>
                    <a:pt x="16243" y="8352"/>
                  </a:cubicBezTo>
                  <a:lnTo>
                    <a:pt x="16061" y="8075"/>
                  </a:lnTo>
                  <a:close/>
                  <a:moveTo>
                    <a:pt x="11929" y="183"/>
                  </a:moveTo>
                  <a:cubicBezTo>
                    <a:pt x="12264" y="241"/>
                    <a:pt x="13117" y="788"/>
                    <a:pt x="14298" y="1669"/>
                  </a:cubicBezTo>
                  <a:lnTo>
                    <a:pt x="14334" y="1669"/>
                  </a:lnTo>
                  <a:cubicBezTo>
                    <a:pt x="18160" y="2704"/>
                    <a:pt x="21803" y="9897"/>
                    <a:pt x="22350" y="11019"/>
                  </a:cubicBezTo>
                  <a:lnTo>
                    <a:pt x="22131" y="10960"/>
                  </a:lnTo>
                  <a:lnTo>
                    <a:pt x="22102" y="11055"/>
                  </a:lnTo>
                  <a:cubicBezTo>
                    <a:pt x="21621" y="12571"/>
                    <a:pt x="14421" y="13970"/>
                    <a:pt x="14334" y="13999"/>
                  </a:cubicBezTo>
                  <a:cubicBezTo>
                    <a:pt x="12709" y="14603"/>
                    <a:pt x="10925" y="15155"/>
                    <a:pt x="10603" y="15155"/>
                  </a:cubicBezTo>
                  <a:cubicBezTo>
                    <a:pt x="10587" y="15155"/>
                    <a:pt x="10575" y="15153"/>
                    <a:pt x="10567" y="15151"/>
                  </a:cubicBezTo>
                  <a:cubicBezTo>
                    <a:pt x="10596" y="14997"/>
                    <a:pt x="11055" y="14757"/>
                    <a:pt x="11295" y="14604"/>
                  </a:cubicBezTo>
                  <a:cubicBezTo>
                    <a:pt x="11601" y="14422"/>
                    <a:pt x="11660" y="14393"/>
                    <a:pt x="11630" y="14298"/>
                  </a:cubicBezTo>
                  <a:cubicBezTo>
                    <a:pt x="11630" y="14269"/>
                    <a:pt x="11601" y="14240"/>
                    <a:pt x="11565" y="14240"/>
                  </a:cubicBezTo>
                  <a:cubicBezTo>
                    <a:pt x="11477" y="14240"/>
                    <a:pt x="11324" y="14298"/>
                    <a:pt x="10960" y="14422"/>
                  </a:cubicBezTo>
                  <a:cubicBezTo>
                    <a:pt x="10596" y="14546"/>
                    <a:pt x="9925" y="14786"/>
                    <a:pt x="9743" y="14786"/>
                  </a:cubicBezTo>
                  <a:cubicBezTo>
                    <a:pt x="9896" y="14633"/>
                    <a:pt x="10537" y="14269"/>
                    <a:pt x="11113" y="13999"/>
                  </a:cubicBezTo>
                  <a:lnTo>
                    <a:pt x="11237" y="13934"/>
                  </a:lnTo>
                  <a:lnTo>
                    <a:pt x="11142" y="13846"/>
                  </a:lnTo>
                  <a:cubicBezTo>
                    <a:pt x="11118" y="13830"/>
                    <a:pt x="11093" y="13820"/>
                    <a:pt x="11059" y="13820"/>
                  </a:cubicBezTo>
                  <a:cubicBezTo>
                    <a:pt x="10969" y="13820"/>
                    <a:pt x="10816" y="13884"/>
                    <a:pt x="10443" y="14057"/>
                  </a:cubicBezTo>
                  <a:cubicBezTo>
                    <a:pt x="10180" y="14166"/>
                    <a:pt x="9585" y="14438"/>
                    <a:pt x="9381" y="14438"/>
                  </a:cubicBezTo>
                  <a:cubicBezTo>
                    <a:pt x="9353" y="14438"/>
                    <a:pt x="9332" y="14433"/>
                    <a:pt x="9320" y="14422"/>
                  </a:cubicBezTo>
                  <a:cubicBezTo>
                    <a:pt x="9320" y="14364"/>
                    <a:pt x="9473" y="14181"/>
                    <a:pt x="10567" y="13569"/>
                  </a:cubicBezTo>
                  <a:cubicBezTo>
                    <a:pt x="10690" y="13482"/>
                    <a:pt x="10690" y="13482"/>
                    <a:pt x="10720" y="13482"/>
                  </a:cubicBezTo>
                  <a:lnTo>
                    <a:pt x="10749" y="13423"/>
                  </a:lnTo>
                  <a:lnTo>
                    <a:pt x="10690" y="13358"/>
                  </a:lnTo>
                  <a:cubicBezTo>
                    <a:pt x="10680" y="13340"/>
                    <a:pt x="10667" y="13331"/>
                    <a:pt x="10643" y="13331"/>
                  </a:cubicBezTo>
                  <a:cubicBezTo>
                    <a:pt x="10589" y="13331"/>
                    <a:pt x="10478" y="13383"/>
                    <a:pt x="10202" y="13511"/>
                  </a:cubicBezTo>
                  <a:cubicBezTo>
                    <a:pt x="9979" y="13653"/>
                    <a:pt x="9305" y="13976"/>
                    <a:pt x="9115" y="13976"/>
                  </a:cubicBezTo>
                  <a:cubicBezTo>
                    <a:pt x="9100" y="13976"/>
                    <a:pt x="9089" y="13974"/>
                    <a:pt x="9080" y="13970"/>
                  </a:cubicBezTo>
                  <a:cubicBezTo>
                    <a:pt x="9080" y="13934"/>
                    <a:pt x="9138" y="13722"/>
                    <a:pt x="10654" y="12935"/>
                  </a:cubicBezTo>
                  <a:lnTo>
                    <a:pt x="10989" y="12782"/>
                  </a:lnTo>
                  <a:lnTo>
                    <a:pt x="10625" y="12782"/>
                  </a:lnTo>
                  <a:cubicBezTo>
                    <a:pt x="10020" y="12782"/>
                    <a:pt x="9685" y="12782"/>
                    <a:pt x="9503" y="12753"/>
                  </a:cubicBezTo>
                  <a:lnTo>
                    <a:pt x="9743" y="12629"/>
                  </a:lnTo>
                  <a:lnTo>
                    <a:pt x="9379" y="12629"/>
                  </a:lnTo>
                  <a:cubicBezTo>
                    <a:pt x="7739" y="12600"/>
                    <a:pt x="7163" y="12330"/>
                    <a:pt x="7010" y="12265"/>
                  </a:cubicBezTo>
                  <a:cubicBezTo>
                    <a:pt x="7010" y="12112"/>
                    <a:pt x="6923" y="11784"/>
                    <a:pt x="6712" y="11113"/>
                  </a:cubicBezTo>
                  <a:cubicBezTo>
                    <a:pt x="6588" y="10778"/>
                    <a:pt x="6500" y="10443"/>
                    <a:pt x="6376" y="10079"/>
                  </a:cubicBezTo>
                  <a:lnTo>
                    <a:pt x="6318" y="9867"/>
                  </a:lnTo>
                  <a:lnTo>
                    <a:pt x="6223" y="10050"/>
                  </a:lnTo>
                  <a:cubicBezTo>
                    <a:pt x="6041" y="10509"/>
                    <a:pt x="5830" y="10807"/>
                    <a:pt x="5648" y="10990"/>
                  </a:cubicBezTo>
                  <a:cubicBezTo>
                    <a:pt x="4526" y="12024"/>
                    <a:pt x="2310" y="12600"/>
                    <a:pt x="1946" y="12695"/>
                  </a:cubicBezTo>
                  <a:lnTo>
                    <a:pt x="241" y="10050"/>
                  </a:lnTo>
                  <a:lnTo>
                    <a:pt x="2886" y="8563"/>
                  </a:lnTo>
                  <a:lnTo>
                    <a:pt x="2886" y="8534"/>
                  </a:lnTo>
                  <a:cubicBezTo>
                    <a:pt x="2915" y="8468"/>
                    <a:pt x="5189" y="3156"/>
                    <a:pt x="5801" y="1910"/>
                  </a:cubicBezTo>
                  <a:cubicBezTo>
                    <a:pt x="6231" y="1050"/>
                    <a:pt x="7373" y="925"/>
                    <a:pt x="8018" y="925"/>
                  </a:cubicBezTo>
                  <a:cubicBezTo>
                    <a:pt x="8193" y="925"/>
                    <a:pt x="8332" y="935"/>
                    <a:pt x="8410" y="941"/>
                  </a:cubicBezTo>
                  <a:cubicBezTo>
                    <a:pt x="8410" y="1035"/>
                    <a:pt x="8410" y="1123"/>
                    <a:pt x="8380" y="1247"/>
                  </a:cubicBezTo>
                  <a:lnTo>
                    <a:pt x="8380" y="1334"/>
                  </a:lnTo>
                  <a:lnTo>
                    <a:pt x="8468" y="1334"/>
                  </a:lnTo>
                  <a:cubicBezTo>
                    <a:pt x="8677" y="1362"/>
                    <a:pt x="8878" y="1375"/>
                    <a:pt x="9069" y="1375"/>
                  </a:cubicBezTo>
                  <a:cubicBezTo>
                    <a:pt x="10767" y="1375"/>
                    <a:pt x="11739" y="373"/>
                    <a:pt x="11929" y="183"/>
                  </a:cubicBezTo>
                  <a:close/>
                  <a:moveTo>
                    <a:pt x="11871" y="1"/>
                  </a:moveTo>
                  <a:lnTo>
                    <a:pt x="11842" y="30"/>
                  </a:lnTo>
                  <a:cubicBezTo>
                    <a:pt x="11842" y="57"/>
                    <a:pt x="10873" y="1211"/>
                    <a:pt x="9071" y="1211"/>
                  </a:cubicBezTo>
                  <a:cubicBezTo>
                    <a:pt x="8909" y="1211"/>
                    <a:pt x="8739" y="1202"/>
                    <a:pt x="8563" y="1181"/>
                  </a:cubicBezTo>
                  <a:lnTo>
                    <a:pt x="8563" y="882"/>
                  </a:lnTo>
                  <a:lnTo>
                    <a:pt x="8563" y="817"/>
                  </a:lnTo>
                  <a:lnTo>
                    <a:pt x="8504" y="788"/>
                  </a:lnTo>
                  <a:cubicBezTo>
                    <a:pt x="8477" y="788"/>
                    <a:pt x="8284" y="765"/>
                    <a:pt x="8007" y="765"/>
                  </a:cubicBezTo>
                  <a:cubicBezTo>
                    <a:pt x="7323" y="765"/>
                    <a:pt x="6125" y="902"/>
                    <a:pt x="5648" y="1852"/>
                  </a:cubicBezTo>
                  <a:cubicBezTo>
                    <a:pt x="5072" y="3069"/>
                    <a:pt x="2915" y="8046"/>
                    <a:pt x="2762" y="8439"/>
                  </a:cubicBezTo>
                  <a:lnTo>
                    <a:pt x="0" y="9991"/>
                  </a:lnTo>
                  <a:lnTo>
                    <a:pt x="1851" y="12877"/>
                  </a:lnTo>
                  <a:lnTo>
                    <a:pt x="1909" y="12877"/>
                  </a:lnTo>
                  <a:cubicBezTo>
                    <a:pt x="2033" y="12841"/>
                    <a:pt x="4496" y="12265"/>
                    <a:pt x="5772" y="11113"/>
                  </a:cubicBezTo>
                  <a:cubicBezTo>
                    <a:pt x="5917" y="10960"/>
                    <a:pt x="6100" y="10691"/>
                    <a:pt x="6282" y="10326"/>
                  </a:cubicBezTo>
                  <a:cubicBezTo>
                    <a:pt x="6376" y="10625"/>
                    <a:pt x="6464" y="10902"/>
                    <a:pt x="6530" y="11143"/>
                  </a:cubicBezTo>
                  <a:cubicBezTo>
                    <a:pt x="6712" y="11660"/>
                    <a:pt x="6865" y="12177"/>
                    <a:pt x="6865" y="12265"/>
                  </a:cubicBezTo>
                  <a:lnTo>
                    <a:pt x="6828" y="12330"/>
                  </a:lnTo>
                  <a:lnTo>
                    <a:pt x="6865" y="12360"/>
                  </a:lnTo>
                  <a:cubicBezTo>
                    <a:pt x="6894" y="12389"/>
                    <a:pt x="7375" y="12753"/>
                    <a:pt x="9262" y="12782"/>
                  </a:cubicBezTo>
                  <a:cubicBezTo>
                    <a:pt x="9262" y="12877"/>
                    <a:pt x="9291" y="12964"/>
                    <a:pt x="10290" y="12964"/>
                  </a:cubicBezTo>
                  <a:cubicBezTo>
                    <a:pt x="8956" y="13664"/>
                    <a:pt x="8927" y="13875"/>
                    <a:pt x="8927" y="13934"/>
                  </a:cubicBezTo>
                  <a:cubicBezTo>
                    <a:pt x="8927" y="13999"/>
                    <a:pt x="8927" y="14028"/>
                    <a:pt x="8956" y="14087"/>
                  </a:cubicBezTo>
                  <a:cubicBezTo>
                    <a:pt x="8996" y="14114"/>
                    <a:pt x="9051" y="14130"/>
                    <a:pt x="9120" y="14130"/>
                  </a:cubicBezTo>
                  <a:cubicBezTo>
                    <a:pt x="9215" y="14130"/>
                    <a:pt x="9334" y="14100"/>
                    <a:pt x="9473" y="14028"/>
                  </a:cubicBezTo>
                  <a:lnTo>
                    <a:pt x="9473" y="14028"/>
                  </a:lnTo>
                  <a:cubicBezTo>
                    <a:pt x="9197" y="14240"/>
                    <a:pt x="9138" y="14364"/>
                    <a:pt x="9167" y="14451"/>
                  </a:cubicBezTo>
                  <a:cubicBezTo>
                    <a:pt x="9167" y="14480"/>
                    <a:pt x="9197" y="14546"/>
                    <a:pt x="9262" y="14575"/>
                  </a:cubicBezTo>
                  <a:cubicBezTo>
                    <a:pt x="9288" y="14588"/>
                    <a:pt x="9319" y="14593"/>
                    <a:pt x="9357" y="14593"/>
                  </a:cubicBezTo>
                  <a:cubicBezTo>
                    <a:pt x="9492" y="14593"/>
                    <a:pt x="9706" y="14519"/>
                    <a:pt x="9991" y="14422"/>
                  </a:cubicBezTo>
                  <a:lnTo>
                    <a:pt x="9991" y="14422"/>
                  </a:lnTo>
                  <a:cubicBezTo>
                    <a:pt x="9743" y="14575"/>
                    <a:pt x="9597" y="14699"/>
                    <a:pt x="9561" y="14786"/>
                  </a:cubicBezTo>
                  <a:cubicBezTo>
                    <a:pt x="9561" y="14815"/>
                    <a:pt x="9561" y="14881"/>
                    <a:pt x="9597" y="14910"/>
                  </a:cubicBezTo>
                  <a:cubicBezTo>
                    <a:pt x="9620" y="14940"/>
                    <a:pt x="9660" y="14954"/>
                    <a:pt x="9724" y="14954"/>
                  </a:cubicBezTo>
                  <a:cubicBezTo>
                    <a:pt x="9909" y="14954"/>
                    <a:pt x="10290" y="14832"/>
                    <a:pt x="10989" y="14604"/>
                  </a:cubicBezTo>
                  <a:lnTo>
                    <a:pt x="10989" y="14604"/>
                  </a:lnTo>
                  <a:cubicBezTo>
                    <a:pt x="10690" y="14786"/>
                    <a:pt x="10443" y="14939"/>
                    <a:pt x="10414" y="15092"/>
                  </a:cubicBezTo>
                  <a:cubicBezTo>
                    <a:pt x="10414" y="15151"/>
                    <a:pt x="10414" y="15180"/>
                    <a:pt x="10443" y="15245"/>
                  </a:cubicBezTo>
                  <a:cubicBezTo>
                    <a:pt x="10443" y="15274"/>
                    <a:pt x="10508" y="15274"/>
                    <a:pt x="10596" y="15274"/>
                  </a:cubicBezTo>
                  <a:cubicBezTo>
                    <a:pt x="11171" y="15274"/>
                    <a:pt x="12906" y="14699"/>
                    <a:pt x="14363" y="14152"/>
                  </a:cubicBezTo>
                  <a:cubicBezTo>
                    <a:pt x="14662" y="14087"/>
                    <a:pt x="21556" y="12753"/>
                    <a:pt x="22226" y="11143"/>
                  </a:cubicBezTo>
                  <a:lnTo>
                    <a:pt x="22619" y="11237"/>
                  </a:lnTo>
                  <a:lnTo>
                    <a:pt x="22561" y="11084"/>
                  </a:lnTo>
                  <a:cubicBezTo>
                    <a:pt x="22408" y="10749"/>
                    <a:pt x="18582" y="2675"/>
                    <a:pt x="14392" y="1516"/>
                  </a:cubicBezTo>
                  <a:cubicBezTo>
                    <a:pt x="13481" y="853"/>
                    <a:pt x="12330" y="30"/>
                    <a:pt x="11900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5" name="Google Shape;5715;p80">
              <a:extLst>
                <a:ext uri="{FF2B5EF4-FFF2-40B4-BE49-F238E27FC236}">
                  <a16:creationId xmlns:a16="http://schemas.microsoft.com/office/drawing/2014/main" id="{F8B7233A-0DA2-FD45-3922-CF4BF5ED500E}"/>
                </a:ext>
              </a:extLst>
            </p:cNvPr>
            <p:cNvSpPr/>
            <p:nvPr/>
          </p:nvSpPr>
          <p:spPr>
            <a:xfrm>
              <a:off x="6300166" y="2608992"/>
              <a:ext cx="527734" cy="183152"/>
            </a:xfrm>
            <a:custGeom>
              <a:avLst/>
              <a:gdLst/>
              <a:ahLst/>
              <a:cxnLst/>
              <a:rect l="l" t="t" r="r" b="b"/>
              <a:pathLst>
                <a:path w="21527" h="7471" extrusionOk="0">
                  <a:moveTo>
                    <a:pt x="2158" y="1"/>
                  </a:moveTo>
                  <a:cubicBezTo>
                    <a:pt x="977" y="1"/>
                    <a:pt x="1" y="970"/>
                    <a:pt x="1" y="2158"/>
                  </a:cubicBezTo>
                  <a:lnTo>
                    <a:pt x="1" y="7470"/>
                  </a:lnTo>
                  <a:lnTo>
                    <a:pt x="21527" y="7470"/>
                  </a:lnTo>
                  <a:lnTo>
                    <a:pt x="21527" y="2158"/>
                  </a:lnTo>
                  <a:cubicBezTo>
                    <a:pt x="21527" y="970"/>
                    <a:pt x="20558" y="1"/>
                    <a:pt x="19377" y="1"/>
                  </a:cubicBezTo>
                  <a:close/>
                </a:path>
              </a:pathLst>
            </a:custGeom>
            <a:solidFill>
              <a:srgbClr val="FF5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6" name="Google Shape;5716;p80">
              <a:extLst>
                <a:ext uri="{FF2B5EF4-FFF2-40B4-BE49-F238E27FC236}">
                  <a16:creationId xmlns:a16="http://schemas.microsoft.com/office/drawing/2014/main" id="{7739F468-7B44-205D-E102-A0F438046A8A}"/>
                </a:ext>
              </a:extLst>
            </p:cNvPr>
            <p:cNvSpPr/>
            <p:nvPr/>
          </p:nvSpPr>
          <p:spPr>
            <a:xfrm>
              <a:off x="6298034" y="2606688"/>
              <a:ext cx="531485" cy="187589"/>
            </a:xfrm>
            <a:custGeom>
              <a:avLst/>
              <a:gdLst/>
              <a:ahLst/>
              <a:cxnLst/>
              <a:rect l="l" t="t" r="r" b="b"/>
              <a:pathLst>
                <a:path w="21680" h="7652" extrusionOk="0">
                  <a:moveTo>
                    <a:pt x="17759" y="182"/>
                  </a:moveTo>
                  <a:cubicBezTo>
                    <a:pt x="19828" y="182"/>
                    <a:pt x="21526" y="1858"/>
                    <a:pt x="21526" y="3950"/>
                  </a:cubicBezTo>
                  <a:lnTo>
                    <a:pt x="21526" y="7469"/>
                  </a:lnTo>
                  <a:lnTo>
                    <a:pt x="182" y="7469"/>
                  </a:lnTo>
                  <a:lnTo>
                    <a:pt x="182" y="3950"/>
                  </a:lnTo>
                  <a:cubicBezTo>
                    <a:pt x="182" y="1858"/>
                    <a:pt x="1851" y="182"/>
                    <a:pt x="3942" y="182"/>
                  </a:cubicBezTo>
                  <a:close/>
                  <a:moveTo>
                    <a:pt x="3942" y="0"/>
                  </a:moveTo>
                  <a:cubicBezTo>
                    <a:pt x="1756" y="0"/>
                    <a:pt x="0" y="1764"/>
                    <a:pt x="0" y="3950"/>
                  </a:cubicBezTo>
                  <a:lnTo>
                    <a:pt x="0" y="7652"/>
                  </a:lnTo>
                  <a:lnTo>
                    <a:pt x="21679" y="7652"/>
                  </a:lnTo>
                  <a:lnTo>
                    <a:pt x="21679" y="3950"/>
                  </a:lnTo>
                  <a:cubicBezTo>
                    <a:pt x="21679" y="1764"/>
                    <a:pt x="19916" y="0"/>
                    <a:pt x="17759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7" name="Google Shape;5717;p80">
              <a:extLst>
                <a:ext uri="{FF2B5EF4-FFF2-40B4-BE49-F238E27FC236}">
                  <a16:creationId xmlns:a16="http://schemas.microsoft.com/office/drawing/2014/main" id="{742EE5BE-A1DA-1B68-3F5F-DCC66C16ABF5}"/>
                </a:ext>
              </a:extLst>
            </p:cNvPr>
            <p:cNvSpPr/>
            <p:nvPr/>
          </p:nvSpPr>
          <p:spPr>
            <a:xfrm>
              <a:off x="5891599" y="2837496"/>
              <a:ext cx="1345040" cy="1745517"/>
            </a:xfrm>
            <a:custGeom>
              <a:avLst/>
              <a:gdLst/>
              <a:ahLst/>
              <a:cxnLst/>
              <a:rect l="l" t="t" r="r" b="b"/>
              <a:pathLst>
                <a:path w="54866" h="71202" extrusionOk="0">
                  <a:moveTo>
                    <a:pt x="1" y="0"/>
                  </a:moveTo>
                  <a:lnTo>
                    <a:pt x="1" y="71202"/>
                  </a:lnTo>
                  <a:lnTo>
                    <a:pt x="49553" y="71202"/>
                  </a:lnTo>
                  <a:cubicBezTo>
                    <a:pt x="51616" y="69103"/>
                    <a:pt x="52767" y="67952"/>
                    <a:pt x="54866" y="65861"/>
                  </a:cubicBezTo>
                  <a:lnTo>
                    <a:pt x="548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8" name="Google Shape;5718;p80">
              <a:extLst>
                <a:ext uri="{FF2B5EF4-FFF2-40B4-BE49-F238E27FC236}">
                  <a16:creationId xmlns:a16="http://schemas.microsoft.com/office/drawing/2014/main" id="{B93ECC6E-DC3A-CB82-EBEE-58A3B23F768D}"/>
                </a:ext>
              </a:extLst>
            </p:cNvPr>
            <p:cNvSpPr/>
            <p:nvPr/>
          </p:nvSpPr>
          <p:spPr>
            <a:xfrm>
              <a:off x="5889295" y="2835339"/>
              <a:ext cx="1348766" cy="1749121"/>
            </a:xfrm>
            <a:custGeom>
              <a:avLst/>
              <a:gdLst/>
              <a:ahLst/>
              <a:cxnLst/>
              <a:rect l="l" t="t" r="r" b="b"/>
              <a:pathLst>
                <a:path w="55018" h="71349" extrusionOk="0">
                  <a:moveTo>
                    <a:pt x="54865" y="183"/>
                  </a:moveTo>
                  <a:lnTo>
                    <a:pt x="54865" y="61693"/>
                  </a:lnTo>
                  <a:lnTo>
                    <a:pt x="45363" y="71195"/>
                  </a:lnTo>
                  <a:lnTo>
                    <a:pt x="153" y="71195"/>
                  </a:lnTo>
                  <a:lnTo>
                    <a:pt x="153" y="183"/>
                  </a:lnTo>
                  <a:close/>
                  <a:moveTo>
                    <a:pt x="0" y="1"/>
                  </a:moveTo>
                  <a:lnTo>
                    <a:pt x="0" y="71348"/>
                  </a:lnTo>
                  <a:lnTo>
                    <a:pt x="45457" y="71348"/>
                  </a:lnTo>
                  <a:lnTo>
                    <a:pt x="55018" y="61759"/>
                  </a:lnTo>
                  <a:lnTo>
                    <a:pt x="55018" y="1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9" name="Google Shape;5719;p80">
              <a:extLst>
                <a:ext uri="{FF2B5EF4-FFF2-40B4-BE49-F238E27FC236}">
                  <a16:creationId xmlns:a16="http://schemas.microsoft.com/office/drawing/2014/main" id="{93416773-680E-1261-B5C1-333F3A538266}"/>
                </a:ext>
              </a:extLst>
            </p:cNvPr>
            <p:cNvSpPr/>
            <p:nvPr/>
          </p:nvSpPr>
          <p:spPr>
            <a:xfrm>
              <a:off x="6168496" y="2754072"/>
              <a:ext cx="791246" cy="228676"/>
            </a:xfrm>
            <a:custGeom>
              <a:avLst/>
              <a:gdLst/>
              <a:ahLst/>
              <a:cxnLst/>
              <a:rect l="l" t="t" r="r" b="b"/>
              <a:pathLst>
                <a:path w="32276" h="9328" extrusionOk="0">
                  <a:moveTo>
                    <a:pt x="1" y="0"/>
                  </a:moveTo>
                  <a:lnTo>
                    <a:pt x="1" y="9327"/>
                  </a:lnTo>
                  <a:lnTo>
                    <a:pt x="32276" y="9327"/>
                  </a:lnTo>
                  <a:lnTo>
                    <a:pt x="32276" y="0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10" name="Google Shape;5720;p80">
              <a:extLst>
                <a:ext uri="{FF2B5EF4-FFF2-40B4-BE49-F238E27FC236}">
                  <a16:creationId xmlns:a16="http://schemas.microsoft.com/office/drawing/2014/main" id="{7A8CFF3B-8812-FBAE-2809-7CED10D5ED3A}"/>
                </a:ext>
              </a:extLst>
            </p:cNvPr>
            <p:cNvSpPr/>
            <p:nvPr/>
          </p:nvSpPr>
          <p:spPr>
            <a:xfrm>
              <a:off x="6166192" y="2751915"/>
              <a:ext cx="794972" cy="232255"/>
            </a:xfrm>
            <a:custGeom>
              <a:avLst/>
              <a:gdLst/>
              <a:ahLst/>
              <a:cxnLst/>
              <a:rect l="l" t="t" r="r" b="b"/>
              <a:pathLst>
                <a:path w="32428" h="9474" extrusionOk="0">
                  <a:moveTo>
                    <a:pt x="32275" y="183"/>
                  </a:moveTo>
                  <a:lnTo>
                    <a:pt x="32275" y="9321"/>
                  </a:lnTo>
                  <a:lnTo>
                    <a:pt x="182" y="9321"/>
                  </a:lnTo>
                  <a:lnTo>
                    <a:pt x="182" y="183"/>
                  </a:lnTo>
                  <a:close/>
                  <a:moveTo>
                    <a:pt x="0" y="1"/>
                  </a:moveTo>
                  <a:lnTo>
                    <a:pt x="0" y="9474"/>
                  </a:lnTo>
                  <a:lnTo>
                    <a:pt x="32428" y="9474"/>
                  </a:lnTo>
                  <a:lnTo>
                    <a:pt x="32428" y="1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11" name="Google Shape;5721;p80">
              <a:extLst>
                <a:ext uri="{FF2B5EF4-FFF2-40B4-BE49-F238E27FC236}">
                  <a16:creationId xmlns:a16="http://schemas.microsoft.com/office/drawing/2014/main" id="{A6BDAFD2-8AE1-3B53-F96A-37F57A43E7E6}"/>
                </a:ext>
              </a:extLst>
            </p:cNvPr>
            <p:cNvSpPr/>
            <p:nvPr/>
          </p:nvSpPr>
          <p:spPr>
            <a:xfrm>
              <a:off x="7002055" y="4349336"/>
              <a:ext cx="234584" cy="233677"/>
            </a:xfrm>
            <a:custGeom>
              <a:avLst/>
              <a:gdLst/>
              <a:ahLst/>
              <a:cxnLst/>
              <a:rect l="l" t="t" r="r" b="b"/>
              <a:pathLst>
                <a:path w="9569" h="9532" extrusionOk="0">
                  <a:moveTo>
                    <a:pt x="3797" y="1"/>
                  </a:moveTo>
                  <a:cubicBezTo>
                    <a:pt x="1706" y="1"/>
                    <a:pt x="1" y="1698"/>
                    <a:pt x="1" y="3761"/>
                  </a:cubicBezTo>
                  <a:lnTo>
                    <a:pt x="1" y="9532"/>
                  </a:lnTo>
                  <a:lnTo>
                    <a:pt x="9569" y="1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12" name="Google Shape;5722;p80">
              <a:extLst>
                <a:ext uri="{FF2B5EF4-FFF2-40B4-BE49-F238E27FC236}">
                  <a16:creationId xmlns:a16="http://schemas.microsoft.com/office/drawing/2014/main" id="{A899D785-EF66-071E-ACD0-295C54233DC6}"/>
                </a:ext>
              </a:extLst>
            </p:cNvPr>
            <p:cNvSpPr/>
            <p:nvPr/>
          </p:nvSpPr>
          <p:spPr>
            <a:xfrm>
              <a:off x="6192987" y="3220862"/>
              <a:ext cx="172046" cy="171875"/>
            </a:xfrm>
            <a:custGeom>
              <a:avLst/>
              <a:gdLst/>
              <a:ahLst/>
              <a:cxnLst/>
              <a:rect l="l" t="t" r="r" b="b"/>
              <a:pathLst>
                <a:path w="7018" h="7011" extrusionOk="0">
                  <a:moveTo>
                    <a:pt x="3527" y="0"/>
                  </a:moveTo>
                  <a:cubicBezTo>
                    <a:pt x="1582" y="0"/>
                    <a:pt x="0" y="1581"/>
                    <a:pt x="0" y="3520"/>
                  </a:cubicBezTo>
                  <a:cubicBezTo>
                    <a:pt x="0" y="5465"/>
                    <a:pt x="1582" y="7010"/>
                    <a:pt x="3527" y="7010"/>
                  </a:cubicBezTo>
                  <a:cubicBezTo>
                    <a:pt x="5466" y="7010"/>
                    <a:pt x="7018" y="5465"/>
                    <a:pt x="7018" y="3520"/>
                  </a:cubicBezTo>
                  <a:cubicBezTo>
                    <a:pt x="7018" y="1581"/>
                    <a:pt x="5466" y="0"/>
                    <a:pt x="3527" y="0"/>
                  </a:cubicBezTo>
                  <a:close/>
                </a:path>
              </a:pathLst>
            </a:custGeom>
            <a:solidFill>
              <a:srgbClr val="AF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13" name="Google Shape;5723;p80">
              <a:extLst>
                <a:ext uri="{FF2B5EF4-FFF2-40B4-BE49-F238E27FC236}">
                  <a16:creationId xmlns:a16="http://schemas.microsoft.com/office/drawing/2014/main" id="{36555C46-D2F8-FFC3-82FA-D81FDDB230D8}"/>
                </a:ext>
              </a:extLst>
            </p:cNvPr>
            <p:cNvSpPr/>
            <p:nvPr/>
          </p:nvSpPr>
          <p:spPr>
            <a:xfrm>
              <a:off x="6192987" y="3601899"/>
              <a:ext cx="172046" cy="172046"/>
            </a:xfrm>
            <a:custGeom>
              <a:avLst/>
              <a:gdLst/>
              <a:ahLst/>
              <a:cxnLst/>
              <a:rect l="l" t="t" r="r" b="b"/>
              <a:pathLst>
                <a:path w="7018" h="7018" extrusionOk="0">
                  <a:moveTo>
                    <a:pt x="3527" y="0"/>
                  </a:moveTo>
                  <a:cubicBezTo>
                    <a:pt x="1582" y="0"/>
                    <a:pt x="0" y="1582"/>
                    <a:pt x="0" y="3491"/>
                  </a:cubicBezTo>
                  <a:cubicBezTo>
                    <a:pt x="0" y="5437"/>
                    <a:pt x="1582" y="7018"/>
                    <a:pt x="3527" y="7018"/>
                  </a:cubicBezTo>
                  <a:cubicBezTo>
                    <a:pt x="5466" y="7018"/>
                    <a:pt x="7018" y="5437"/>
                    <a:pt x="7018" y="3491"/>
                  </a:cubicBezTo>
                  <a:cubicBezTo>
                    <a:pt x="7018" y="1582"/>
                    <a:pt x="5466" y="0"/>
                    <a:pt x="3527" y="0"/>
                  </a:cubicBezTo>
                  <a:close/>
                </a:path>
              </a:pathLst>
            </a:custGeom>
            <a:solidFill>
              <a:srgbClr val="AF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14" name="Google Shape;5724;p80">
              <a:extLst>
                <a:ext uri="{FF2B5EF4-FFF2-40B4-BE49-F238E27FC236}">
                  <a16:creationId xmlns:a16="http://schemas.microsoft.com/office/drawing/2014/main" id="{F4954D59-70E1-6530-2500-5FE0BD0DA7F3}"/>
                </a:ext>
              </a:extLst>
            </p:cNvPr>
            <p:cNvSpPr/>
            <p:nvPr/>
          </p:nvSpPr>
          <p:spPr>
            <a:xfrm>
              <a:off x="6190829" y="3599741"/>
              <a:ext cx="176361" cy="176361"/>
            </a:xfrm>
            <a:custGeom>
              <a:avLst/>
              <a:gdLst/>
              <a:ahLst/>
              <a:cxnLst/>
              <a:rect l="l" t="t" r="r" b="b"/>
              <a:pathLst>
                <a:path w="7194" h="7194" extrusionOk="0">
                  <a:moveTo>
                    <a:pt x="3615" y="183"/>
                  </a:moveTo>
                  <a:cubicBezTo>
                    <a:pt x="5495" y="183"/>
                    <a:pt x="7040" y="1699"/>
                    <a:pt x="7040" y="3579"/>
                  </a:cubicBezTo>
                  <a:cubicBezTo>
                    <a:pt x="7040" y="5495"/>
                    <a:pt x="5495" y="7011"/>
                    <a:pt x="3615" y="7011"/>
                  </a:cubicBezTo>
                  <a:cubicBezTo>
                    <a:pt x="1699" y="7011"/>
                    <a:pt x="183" y="5495"/>
                    <a:pt x="183" y="3579"/>
                  </a:cubicBezTo>
                  <a:cubicBezTo>
                    <a:pt x="183" y="1699"/>
                    <a:pt x="1699" y="183"/>
                    <a:pt x="3615" y="183"/>
                  </a:cubicBezTo>
                  <a:close/>
                  <a:moveTo>
                    <a:pt x="3615" y="1"/>
                  </a:moveTo>
                  <a:cubicBezTo>
                    <a:pt x="1640" y="1"/>
                    <a:pt x="1" y="1611"/>
                    <a:pt x="1" y="3579"/>
                  </a:cubicBezTo>
                  <a:cubicBezTo>
                    <a:pt x="1" y="5583"/>
                    <a:pt x="1640" y="7193"/>
                    <a:pt x="3615" y="7193"/>
                  </a:cubicBezTo>
                  <a:cubicBezTo>
                    <a:pt x="5583" y="7193"/>
                    <a:pt x="7193" y="5583"/>
                    <a:pt x="7193" y="3579"/>
                  </a:cubicBezTo>
                  <a:cubicBezTo>
                    <a:pt x="7193" y="1611"/>
                    <a:pt x="5583" y="1"/>
                    <a:pt x="3615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15" name="Google Shape;5725;p80">
              <a:extLst>
                <a:ext uri="{FF2B5EF4-FFF2-40B4-BE49-F238E27FC236}">
                  <a16:creationId xmlns:a16="http://schemas.microsoft.com/office/drawing/2014/main" id="{66B67F50-BE96-436A-5444-BF2F74E10939}"/>
                </a:ext>
              </a:extLst>
            </p:cNvPr>
            <p:cNvSpPr/>
            <p:nvPr/>
          </p:nvSpPr>
          <p:spPr>
            <a:xfrm>
              <a:off x="6192987" y="4026891"/>
              <a:ext cx="172046" cy="172046"/>
            </a:xfrm>
            <a:custGeom>
              <a:avLst/>
              <a:gdLst/>
              <a:ahLst/>
              <a:cxnLst/>
              <a:rect l="l" t="t" r="r" b="b"/>
              <a:pathLst>
                <a:path w="7018" h="7018" extrusionOk="0">
                  <a:moveTo>
                    <a:pt x="3527" y="0"/>
                  </a:moveTo>
                  <a:cubicBezTo>
                    <a:pt x="1582" y="0"/>
                    <a:pt x="0" y="1582"/>
                    <a:pt x="0" y="3527"/>
                  </a:cubicBezTo>
                  <a:cubicBezTo>
                    <a:pt x="0" y="5466"/>
                    <a:pt x="1582" y="7018"/>
                    <a:pt x="3527" y="7018"/>
                  </a:cubicBezTo>
                  <a:cubicBezTo>
                    <a:pt x="5466" y="7018"/>
                    <a:pt x="7018" y="5466"/>
                    <a:pt x="7018" y="3527"/>
                  </a:cubicBezTo>
                  <a:cubicBezTo>
                    <a:pt x="7018" y="1582"/>
                    <a:pt x="5466" y="0"/>
                    <a:pt x="3527" y="0"/>
                  </a:cubicBezTo>
                  <a:close/>
                </a:path>
              </a:pathLst>
            </a:custGeom>
            <a:solidFill>
              <a:srgbClr val="AF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16" name="Google Shape;5726;p80">
              <a:extLst>
                <a:ext uri="{FF2B5EF4-FFF2-40B4-BE49-F238E27FC236}">
                  <a16:creationId xmlns:a16="http://schemas.microsoft.com/office/drawing/2014/main" id="{EDDFB8FB-4191-E364-F963-703CDCE4A29A}"/>
                </a:ext>
              </a:extLst>
            </p:cNvPr>
            <p:cNvSpPr/>
            <p:nvPr/>
          </p:nvSpPr>
          <p:spPr>
            <a:xfrm>
              <a:off x="6190829" y="4024733"/>
              <a:ext cx="176361" cy="176361"/>
            </a:xfrm>
            <a:custGeom>
              <a:avLst/>
              <a:gdLst/>
              <a:ahLst/>
              <a:cxnLst/>
              <a:rect l="l" t="t" r="r" b="b"/>
              <a:pathLst>
                <a:path w="7194" h="7194" extrusionOk="0">
                  <a:moveTo>
                    <a:pt x="3615" y="183"/>
                  </a:moveTo>
                  <a:cubicBezTo>
                    <a:pt x="5495" y="183"/>
                    <a:pt x="7040" y="1699"/>
                    <a:pt x="7040" y="3615"/>
                  </a:cubicBezTo>
                  <a:cubicBezTo>
                    <a:pt x="7040" y="5495"/>
                    <a:pt x="5495" y="7048"/>
                    <a:pt x="3615" y="7048"/>
                  </a:cubicBezTo>
                  <a:cubicBezTo>
                    <a:pt x="1699" y="7048"/>
                    <a:pt x="183" y="5495"/>
                    <a:pt x="183" y="3615"/>
                  </a:cubicBezTo>
                  <a:cubicBezTo>
                    <a:pt x="183" y="1699"/>
                    <a:pt x="1699" y="183"/>
                    <a:pt x="3615" y="183"/>
                  </a:cubicBezTo>
                  <a:close/>
                  <a:moveTo>
                    <a:pt x="3615" y="1"/>
                  </a:moveTo>
                  <a:cubicBezTo>
                    <a:pt x="1640" y="1"/>
                    <a:pt x="1" y="1611"/>
                    <a:pt x="1" y="3615"/>
                  </a:cubicBezTo>
                  <a:cubicBezTo>
                    <a:pt x="1" y="5590"/>
                    <a:pt x="1640" y="7193"/>
                    <a:pt x="3615" y="7193"/>
                  </a:cubicBezTo>
                  <a:cubicBezTo>
                    <a:pt x="5583" y="7193"/>
                    <a:pt x="7193" y="5590"/>
                    <a:pt x="7193" y="3615"/>
                  </a:cubicBezTo>
                  <a:cubicBezTo>
                    <a:pt x="7193" y="1611"/>
                    <a:pt x="5583" y="1"/>
                    <a:pt x="3615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17" name="Google Shape;5727;p80">
              <a:extLst>
                <a:ext uri="{FF2B5EF4-FFF2-40B4-BE49-F238E27FC236}">
                  <a16:creationId xmlns:a16="http://schemas.microsoft.com/office/drawing/2014/main" id="{887D21FF-681D-CA37-2657-7925FDD4EA58}"/>
                </a:ext>
              </a:extLst>
            </p:cNvPr>
            <p:cNvSpPr/>
            <p:nvPr/>
          </p:nvSpPr>
          <p:spPr>
            <a:xfrm>
              <a:off x="6180386" y="3526466"/>
              <a:ext cx="250028" cy="209701"/>
            </a:xfrm>
            <a:custGeom>
              <a:avLst/>
              <a:gdLst/>
              <a:ahLst/>
              <a:cxnLst/>
              <a:rect l="l" t="t" r="r" b="b"/>
              <a:pathLst>
                <a:path w="10199" h="8554" extrusionOk="0">
                  <a:moveTo>
                    <a:pt x="9427" y="0"/>
                  </a:moveTo>
                  <a:cubicBezTo>
                    <a:pt x="9247" y="0"/>
                    <a:pt x="9066" y="68"/>
                    <a:pt x="8924" y="192"/>
                  </a:cubicBezTo>
                  <a:cubicBezTo>
                    <a:pt x="6861" y="1984"/>
                    <a:pt x="5134" y="4170"/>
                    <a:pt x="3794" y="6539"/>
                  </a:cubicBezTo>
                  <a:cubicBezTo>
                    <a:pt x="3094" y="5628"/>
                    <a:pt x="2336" y="4783"/>
                    <a:pt x="1491" y="3988"/>
                  </a:cubicBezTo>
                  <a:cubicBezTo>
                    <a:pt x="1346" y="3846"/>
                    <a:pt x="1184" y="3786"/>
                    <a:pt x="1027" y="3786"/>
                  </a:cubicBezTo>
                  <a:cubicBezTo>
                    <a:pt x="484" y="3786"/>
                    <a:pt x="0" y="4497"/>
                    <a:pt x="514" y="4994"/>
                  </a:cubicBezTo>
                  <a:cubicBezTo>
                    <a:pt x="1549" y="5963"/>
                    <a:pt x="2489" y="7056"/>
                    <a:pt x="3313" y="8208"/>
                  </a:cubicBezTo>
                  <a:cubicBezTo>
                    <a:pt x="3456" y="8420"/>
                    <a:pt x="3720" y="8553"/>
                    <a:pt x="3973" y="8553"/>
                  </a:cubicBezTo>
                  <a:cubicBezTo>
                    <a:pt x="4196" y="8553"/>
                    <a:pt x="4410" y="8450"/>
                    <a:pt x="4522" y="8208"/>
                  </a:cubicBezTo>
                  <a:cubicBezTo>
                    <a:pt x="5827" y="5540"/>
                    <a:pt x="7648" y="3172"/>
                    <a:pt x="9900" y="1197"/>
                  </a:cubicBezTo>
                  <a:cubicBezTo>
                    <a:pt x="10199" y="920"/>
                    <a:pt x="10170" y="440"/>
                    <a:pt x="9900" y="192"/>
                  </a:cubicBezTo>
                  <a:cubicBezTo>
                    <a:pt x="9766" y="61"/>
                    <a:pt x="9597" y="0"/>
                    <a:pt x="9427" y="0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18" name="Google Shape;5728;p80">
              <a:extLst>
                <a:ext uri="{FF2B5EF4-FFF2-40B4-BE49-F238E27FC236}">
                  <a16:creationId xmlns:a16="http://schemas.microsoft.com/office/drawing/2014/main" id="{A443F8C8-6A3D-488C-9117-0A3BD0E5AADC}"/>
                </a:ext>
              </a:extLst>
            </p:cNvPr>
            <p:cNvSpPr/>
            <p:nvPr/>
          </p:nvSpPr>
          <p:spPr>
            <a:xfrm>
              <a:off x="6184039" y="3524088"/>
              <a:ext cx="246376" cy="214139"/>
            </a:xfrm>
            <a:custGeom>
              <a:avLst/>
              <a:gdLst/>
              <a:ahLst/>
              <a:cxnLst/>
              <a:rect l="l" t="t" r="r" b="b"/>
              <a:pathLst>
                <a:path w="10050" h="8735" extrusionOk="0">
                  <a:moveTo>
                    <a:pt x="9268" y="170"/>
                  </a:moveTo>
                  <a:cubicBezTo>
                    <a:pt x="9413" y="170"/>
                    <a:pt x="9560" y="225"/>
                    <a:pt x="9686" y="354"/>
                  </a:cubicBezTo>
                  <a:cubicBezTo>
                    <a:pt x="9809" y="471"/>
                    <a:pt x="9868" y="653"/>
                    <a:pt x="9868" y="835"/>
                  </a:cubicBezTo>
                  <a:cubicBezTo>
                    <a:pt x="9868" y="988"/>
                    <a:pt x="9809" y="1141"/>
                    <a:pt x="9686" y="1236"/>
                  </a:cubicBezTo>
                  <a:cubicBezTo>
                    <a:pt x="7441" y="3204"/>
                    <a:pt x="5619" y="5572"/>
                    <a:pt x="4286" y="8275"/>
                  </a:cubicBezTo>
                  <a:cubicBezTo>
                    <a:pt x="4191" y="8487"/>
                    <a:pt x="4009" y="8552"/>
                    <a:pt x="3856" y="8581"/>
                  </a:cubicBezTo>
                  <a:cubicBezTo>
                    <a:pt x="3615" y="8581"/>
                    <a:pt x="3375" y="8458"/>
                    <a:pt x="3222" y="8275"/>
                  </a:cubicBezTo>
                  <a:cubicBezTo>
                    <a:pt x="2435" y="7124"/>
                    <a:pt x="1458" y="6031"/>
                    <a:pt x="394" y="5025"/>
                  </a:cubicBezTo>
                  <a:cubicBezTo>
                    <a:pt x="212" y="4814"/>
                    <a:pt x="212" y="4632"/>
                    <a:pt x="249" y="4479"/>
                  </a:cubicBezTo>
                  <a:cubicBezTo>
                    <a:pt x="278" y="4267"/>
                    <a:pt x="489" y="4056"/>
                    <a:pt x="701" y="3998"/>
                  </a:cubicBezTo>
                  <a:cubicBezTo>
                    <a:pt x="759" y="3969"/>
                    <a:pt x="824" y="3969"/>
                    <a:pt x="883" y="3969"/>
                  </a:cubicBezTo>
                  <a:cubicBezTo>
                    <a:pt x="1036" y="3969"/>
                    <a:pt x="1160" y="4027"/>
                    <a:pt x="1276" y="4151"/>
                  </a:cubicBezTo>
                  <a:cubicBezTo>
                    <a:pt x="2100" y="4909"/>
                    <a:pt x="2887" y="5790"/>
                    <a:pt x="3586" y="6701"/>
                  </a:cubicBezTo>
                  <a:lnTo>
                    <a:pt x="3674" y="6789"/>
                  </a:lnTo>
                  <a:lnTo>
                    <a:pt x="3739" y="6701"/>
                  </a:lnTo>
                  <a:cubicBezTo>
                    <a:pt x="5044" y="4297"/>
                    <a:pt x="6771" y="2147"/>
                    <a:pt x="8811" y="354"/>
                  </a:cubicBezTo>
                  <a:cubicBezTo>
                    <a:pt x="8939" y="242"/>
                    <a:pt x="9103" y="170"/>
                    <a:pt x="9268" y="170"/>
                  </a:cubicBezTo>
                  <a:close/>
                  <a:moveTo>
                    <a:pt x="9274" y="1"/>
                  </a:moveTo>
                  <a:cubicBezTo>
                    <a:pt x="9081" y="1"/>
                    <a:pt x="8884" y="77"/>
                    <a:pt x="8716" y="230"/>
                  </a:cubicBezTo>
                  <a:cubicBezTo>
                    <a:pt x="6683" y="2023"/>
                    <a:pt x="4985" y="4114"/>
                    <a:pt x="3645" y="6519"/>
                  </a:cubicBezTo>
                  <a:cubicBezTo>
                    <a:pt x="2945" y="5608"/>
                    <a:pt x="2187" y="4785"/>
                    <a:pt x="1400" y="4027"/>
                  </a:cubicBezTo>
                  <a:cubicBezTo>
                    <a:pt x="1252" y="3879"/>
                    <a:pt x="1086" y="3802"/>
                    <a:pt x="907" y="3802"/>
                  </a:cubicBezTo>
                  <a:cubicBezTo>
                    <a:pt x="831" y="3802"/>
                    <a:pt x="752" y="3816"/>
                    <a:pt x="671" y="3845"/>
                  </a:cubicBezTo>
                  <a:cubicBezTo>
                    <a:pt x="365" y="3932"/>
                    <a:pt x="154" y="4180"/>
                    <a:pt x="67" y="4450"/>
                  </a:cubicBezTo>
                  <a:cubicBezTo>
                    <a:pt x="1" y="4697"/>
                    <a:pt x="96" y="4938"/>
                    <a:pt x="307" y="5149"/>
                  </a:cubicBezTo>
                  <a:cubicBezTo>
                    <a:pt x="1342" y="6155"/>
                    <a:pt x="2282" y="7211"/>
                    <a:pt x="3098" y="8370"/>
                  </a:cubicBezTo>
                  <a:cubicBezTo>
                    <a:pt x="3251" y="8581"/>
                    <a:pt x="3557" y="8734"/>
                    <a:pt x="3827" y="8734"/>
                  </a:cubicBezTo>
                  <a:lnTo>
                    <a:pt x="3892" y="8734"/>
                  </a:lnTo>
                  <a:cubicBezTo>
                    <a:pt x="4133" y="8734"/>
                    <a:pt x="4344" y="8581"/>
                    <a:pt x="4439" y="8341"/>
                  </a:cubicBezTo>
                  <a:cubicBezTo>
                    <a:pt x="5772" y="5667"/>
                    <a:pt x="7565" y="3327"/>
                    <a:pt x="9809" y="1353"/>
                  </a:cubicBezTo>
                  <a:cubicBezTo>
                    <a:pt x="9962" y="1236"/>
                    <a:pt x="10021" y="1054"/>
                    <a:pt x="10050" y="835"/>
                  </a:cubicBezTo>
                  <a:cubicBezTo>
                    <a:pt x="10050" y="595"/>
                    <a:pt x="9962" y="383"/>
                    <a:pt x="9809" y="230"/>
                  </a:cubicBezTo>
                  <a:cubicBezTo>
                    <a:pt x="9656" y="77"/>
                    <a:pt x="9467" y="1"/>
                    <a:pt x="9274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19" name="Google Shape;5729;p80">
              <a:extLst>
                <a:ext uri="{FF2B5EF4-FFF2-40B4-BE49-F238E27FC236}">
                  <a16:creationId xmlns:a16="http://schemas.microsoft.com/office/drawing/2014/main" id="{BD2BB2BF-F238-FDC1-4CBD-30CC15EC4713}"/>
                </a:ext>
              </a:extLst>
            </p:cNvPr>
            <p:cNvSpPr/>
            <p:nvPr/>
          </p:nvSpPr>
          <p:spPr>
            <a:xfrm>
              <a:off x="6180337" y="3152784"/>
              <a:ext cx="250078" cy="209775"/>
            </a:xfrm>
            <a:custGeom>
              <a:avLst/>
              <a:gdLst/>
              <a:ahLst/>
              <a:cxnLst/>
              <a:rect l="l" t="t" r="r" b="b"/>
              <a:pathLst>
                <a:path w="10201" h="8557" extrusionOk="0">
                  <a:moveTo>
                    <a:pt x="9428" y="1"/>
                  </a:moveTo>
                  <a:cubicBezTo>
                    <a:pt x="9249" y="1"/>
                    <a:pt x="9068" y="70"/>
                    <a:pt x="8926" y="197"/>
                  </a:cubicBezTo>
                  <a:cubicBezTo>
                    <a:pt x="6863" y="2019"/>
                    <a:pt x="5136" y="4176"/>
                    <a:pt x="3796" y="6574"/>
                  </a:cubicBezTo>
                  <a:cubicBezTo>
                    <a:pt x="3096" y="5663"/>
                    <a:pt x="2338" y="4781"/>
                    <a:pt x="1493" y="3994"/>
                  </a:cubicBezTo>
                  <a:cubicBezTo>
                    <a:pt x="1350" y="3858"/>
                    <a:pt x="1189" y="3800"/>
                    <a:pt x="1033" y="3800"/>
                  </a:cubicBezTo>
                  <a:cubicBezTo>
                    <a:pt x="489" y="3800"/>
                    <a:pt x="1" y="4500"/>
                    <a:pt x="516" y="4992"/>
                  </a:cubicBezTo>
                  <a:cubicBezTo>
                    <a:pt x="1551" y="5962"/>
                    <a:pt x="2491" y="7055"/>
                    <a:pt x="3315" y="8213"/>
                  </a:cubicBezTo>
                  <a:cubicBezTo>
                    <a:pt x="3458" y="8423"/>
                    <a:pt x="3725" y="8556"/>
                    <a:pt x="3978" y="8556"/>
                  </a:cubicBezTo>
                  <a:cubicBezTo>
                    <a:pt x="4200" y="8556"/>
                    <a:pt x="4412" y="8455"/>
                    <a:pt x="4524" y="8213"/>
                  </a:cubicBezTo>
                  <a:cubicBezTo>
                    <a:pt x="5829" y="5539"/>
                    <a:pt x="7650" y="3171"/>
                    <a:pt x="9902" y="1196"/>
                  </a:cubicBezTo>
                  <a:cubicBezTo>
                    <a:pt x="10201" y="955"/>
                    <a:pt x="10172" y="467"/>
                    <a:pt x="9902" y="197"/>
                  </a:cubicBezTo>
                  <a:cubicBezTo>
                    <a:pt x="9767" y="63"/>
                    <a:pt x="9598" y="1"/>
                    <a:pt x="9428" y="1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20" name="Google Shape;5730;p80">
              <a:extLst>
                <a:ext uri="{FF2B5EF4-FFF2-40B4-BE49-F238E27FC236}">
                  <a16:creationId xmlns:a16="http://schemas.microsoft.com/office/drawing/2014/main" id="{8E29C4C8-0ADE-EF8E-6339-FE8725D08D57}"/>
                </a:ext>
              </a:extLst>
            </p:cNvPr>
            <p:cNvSpPr/>
            <p:nvPr/>
          </p:nvSpPr>
          <p:spPr>
            <a:xfrm>
              <a:off x="6184039" y="3150504"/>
              <a:ext cx="246376" cy="213991"/>
            </a:xfrm>
            <a:custGeom>
              <a:avLst/>
              <a:gdLst/>
              <a:ahLst/>
              <a:cxnLst/>
              <a:rect l="l" t="t" r="r" b="b"/>
              <a:pathLst>
                <a:path w="10050" h="8729" extrusionOk="0">
                  <a:moveTo>
                    <a:pt x="9265" y="168"/>
                  </a:moveTo>
                  <a:cubicBezTo>
                    <a:pt x="9411" y="168"/>
                    <a:pt x="9559" y="222"/>
                    <a:pt x="9686" y="349"/>
                  </a:cubicBezTo>
                  <a:cubicBezTo>
                    <a:pt x="9809" y="473"/>
                    <a:pt x="9868" y="655"/>
                    <a:pt x="9868" y="837"/>
                  </a:cubicBezTo>
                  <a:cubicBezTo>
                    <a:pt x="9868" y="990"/>
                    <a:pt x="9809" y="1136"/>
                    <a:pt x="9686" y="1231"/>
                  </a:cubicBezTo>
                  <a:cubicBezTo>
                    <a:pt x="7441" y="3205"/>
                    <a:pt x="5619" y="5574"/>
                    <a:pt x="4286" y="8277"/>
                  </a:cubicBezTo>
                  <a:cubicBezTo>
                    <a:pt x="4191" y="8518"/>
                    <a:pt x="4009" y="8576"/>
                    <a:pt x="3856" y="8576"/>
                  </a:cubicBezTo>
                  <a:cubicBezTo>
                    <a:pt x="3831" y="8579"/>
                    <a:pt x="3807" y="8580"/>
                    <a:pt x="3782" y="8580"/>
                  </a:cubicBezTo>
                  <a:cubicBezTo>
                    <a:pt x="3567" y="8580"/>
                    <a:pt x="3359" y="8467"/>
                    <a:pt x="3222" y="8277"/>
                  </a:cubicBezTo>
                  <a:cubicBezTo>
                    <a:pt x="2435" y="7118"/>
                    <a:pt x="1458" y="6025"/>
                    <a:pt x="394" y="5027"/>
                  </a:cubicBezTo>
                  <a:cubicBezTo>
                    <a:pt x="212" y="4816"/>
                    <a:pt x="212" y="4634"/>
                    <a:pt x="249" y="4481"/>
                  </a:cubicBezTo>
                  <a:cubicBezTo>
                    <a:pt x="278" y="4269"/>
                    <a:pt x="489" y="4051"/>
                    <a:pt x="701" y="3992"/>
                  </a:cubicBezTo>
                  <a:cubicBezTo>
                    <a:pt x="755" y="3977"/>
                    <a:pt x="809" y="3970"/>
                    <a:pt x="862" y="3970"/>
                  </a:cubicBezTo>
                  <a:cubicBezTo>
                    <a:pt x="1016" y="3970"/>
                    <a:pt x="1162" y="4032"/>
                    <a:pt x="1276" y="4145"/>
                  </a:cubicBezTo>
                  <a:cubicBezTo>
                    <a:pt x="2100" y="4932"/>
                    <a:pt x="2887" y="5785"/>
                    <a:pt x="3586" y="6696"/>
                  </a:cubicBezTo>
                  <a:lnTo>
                    <a:pt x="3674" y="6783"/>
                  </a:lnTo>
                  <a:lnTo>
                    <a:pt x="3739" y="6696"/>
                  </a:lnTo>
                  <a:cubicBezTo>
                    <a:pt x="5044" y="4298"/>
                    <a:pt x="6771" y="2171"/>
                    <a:pt x="8811" y="349"/>
                  </a:cubicBezTo>
                  <a:cubicBezTo>
                    <a:pt x="8939" y="237"/>
                    <a:pt x="9101" y="168"/>
                    <a:pt x="9265" y="168"/>
                  </a:cubicBezTo>
                  <a:close/>
                  <a:moveTo>
                    <a:pt x="9274" y="1"/>
                  </a:moveTo>
                  <a:cubicBezTo>
                    <a:pt x="9081" y="1"/>
                    <a:pt x="8884" y="76"/>
                    <a:pt x="8716" y="225"/>
                  </a:cubicBezTo>
                  <a:cubicBezTo>
                    <a:pt x="6683" y="2018"/>
                    <a:pt x="4985" y="4145"/>
                    <a:pt x="3645" y="6514"/>
                  </a:cubicBezTo>
                  <a:cubicBezTo>
                    <a:pt x="2945" y="5603"/>
                    <a:pt x="2187" y="4779"/>
                    <a:pt x="1400" y="4021"/>
                  </a:cubicBezTo>
                  <a:cubicBezTo>
                    <a:pt x="1245" y="3888"/>
                    <a:pt x="1070" y="3805"/>
                    <a:pt x="882" y="3805"/>
                  </a:cubicBezTo>
                  <a:cubicBezTo>
                    <a:pt x="813" y="3805"/>
                    <a:pt x="743" y="3816"/>
                    <a:pt x="671" y="3839"/>
                  </a:cubicBezTo>
                  <a:cubicBezTo>
                    <a:pt x="365" y="3934"/>
                    <a:pt x="154" y="4174"/>
                    <a:pt x="67" y="4451"/>
                  </a:cubicBezTo>
                  <a:cubicBezTo>
                    <a:pt x="1" y="4692"/>
                    <a:pt x="96" y="4932"/>
                    <a:pt x="307" y="5144"/>
                  </a:cubicBezTo>
                  <a:cubicBezTo>
                    <a:pt x="1342" y="6149"/>
                    <a:pt x="2282" y="7242"/>
                    <a:pt x="3098" y="8365"/>
                  </a:cubicBezTo>
                  <a:cubicBezTo>
                    <a:pt x="3251" y="8605"/>
                    <a:pt x="3557" y="8729"/>
                    <a:pt x="3827" y="8729"/>
                  </a:cubicBezTo>
                  <a:lnTo>
                    <a:pt x="3892" y="8729"/>
                  </a:lnTo>
                  <a:cubicBezTo>
                    <a:pt x="4133" y="8729"/>
                    <a:pt x="4344" y="8576"/>
                    <a:pt x="4439" y="8365"/>
                  </a:cubicBezTo>
                  <a:cubicBezTo>
                    <a:pt x="5772" y="5661"/>
                    <a:pt x="7565" y="3322"/>
                    <a:pt x="9809" y="1354"/>
                  </a:cubicBezTo>
                  <a:cubicBezTo>
                    <a:pt x="9962" y="1231"/>
                    <a:pt x="10021" y="1048"/>
                    <a:pt x="10050" y="837"/>
                  </a:cubicBezTo>
                  <a:cubicBezTo>
                    <a:pt x="10050" y="589"/>
                    <a:pt x="9962" y="378"/>
                    <a:pt x="9809" y="225"/>
                  </a:cubicBezTo>
                  <a:cubicBezTo>
                    <a:pt x="9656" y="76"/>
                    <a:pt x="9467" y="1"/>
                    <a:pt x="9274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21" name="Google Shape;5731;p80">
              <a:extLst>
                <a:ext uri="{FF2B5EF4-FFF2-40B4-BE49-F238E27FC236}">
                  <a16:creationId xmlns:a16="http://schemas.microsoft.com/office/drawing/2014/main" id="{1E63559A-D3E3-D866-9876-DA91A1572F27}"/>
                </a:ext>
              </a:extLst>
            </p:cNvPr>
            <p:cNvSpPr/>
            <p:nvPr/>
          </p:nvSpPr>
          <p:spPr>
            <a:xfrm>
              <a:off x="6440221" y="3261042"/>
              <a:ext cx="564188" cy="74526"/>
            </a:xfrm>
            <a:custGeom>
              <a:avLst/>
              <a:gdLst/>
              <a:ahLst/>
              <a:cxnLst/>
              <a:rect l="l" t="t" r="r" b="b"/>
              <a:pathLst>
                <a:path w="23014" h="3040" extrusionOk="0">
                  <a:moveTo>
                    <a:pt x="1516" y="1"/>
                  </a:moveTo>
                  <a:cubicBezTo>
                    <a:pt x="664" y="1"/>
                    <a:pt x="1" y="700"/>
                    <a:pt x="1" y="1516"/>
                  </a:cubicBezTo>
                  <a:cubicBezTo>
                    <a:pt x="1" y="2340"/>
                    <a:pt x="664" y="3039"/>
                    <a:pt x="1516" y="3039"/>
                  </a:cubicBezTo>
                  <a:lnTo>
                    <a:pt x="21498" y="3039"/>
                  </a:lnTo>
                  <a:cubicBezTo>
                    <a:pt x="22343" y="3039"/>
                    <a:pt x="23013" y="2340"/>
                    <a:pt x="23013" y="1516"/>
                  </a:cubicBezTo>
                  <a:cubicBezTo>
                    <a:pt x="23013" y="700"/>
                    <a:pt x="22343" y="1"/>
                    <a:pt x="21498" y="1"/>
                  </a:cubicBezTo>
                  <a:close/>
                </a:path>
              </a:pathLst>
            </a:custGeom>
            <a:solidFill>
              <a:srgbClr val="C4EA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22" name="Google Shape;5732;p80">
              <a:extLst>
                <a:ext uri="{FF2B5EF4-FFF2-40B4-BE49-F238E27FC236}">
                  <a16:creationId xmlns:a16="http://schemas.microsoft.com/office/drawing/2014/main" id="{BF0ECA8E-7A86-4B9F-25C0-2C3BBAF31180}"/>
                </a:ext>
              </a:extLst>
            </p:cNvPr>
            <p:cNvSpPr/>
            <p:nvPr/>
          </p:nvSpPr>
          <p:spPr>
            <a:xfrm>
              <a:off x="6436470" y="3257291"/>
              <a:ext cx="571690" cy="81856"/>
            </a:xfrm>
            <a:custGeom>
              <a:avLst/>
              <a:gdLst/>
              <a:ahLst/>
              <a:cxnLst/>
              <a:rect l="l" t="t" r="r" b="b"/>
              <a:pathLst>
                <a:path w="23320" h="3339" extrusionOk="0">
                  <a:moveTo>
                    <a:pt x="21651" y="154"/>
                  </a:moveTo>
                  <a:cubicBezTo>
                    <a:pt x="22496" y="154"/>
                    <a:pt x="23166" y="853"/>
                    <a:pt x="23166" y="1669"/>
                  </a:cubicBezTo>
                  <a:cubicBezTo>
                    <a:pt x="23166" y="2493"/>
                    <a:pt x="22496" y="3192"/>
                    <a:pt x="21651" y="3192"/>
                  </a:cubicBezTo>
                  <a:lnTo>
                    <a:pt x="1669" y="3192"/>
                  </a:lnTo>
                  <a:cubicBezTo>
                    <a:pt x="817" y="3192"/>
                    <a:pt x="154" y="2493"/>
                    <a:pt x="154" y="1669"/>
                  </a:cubicBezTo>
                  <a:cubicBezTo>
                    <a:pt x="154" y="853"/>
                    <a:pt x="817" y="154"/>
                    <a:pt x="1669" y="154"/>
                  </a:cubicBezTo>
                  <a:close/>
                  <a:moveTo>
                    <a:pt x="1669" y="1"/>
                  </a:moveTo>
                  <a:cubicBezTo>
                    <a:pt x="729" y="1"/>
                    <a:pt x="1" y="759"/>
                    <a:pt x="1" y="1669"/>
                  </a:cubicBezTo>
                  <a:cubicBezTo>
                    <a:pt x="1" y="2580"/>
                    <a:pt x="729" y="3338"/>
                    <a:pt x="1669" y="3338"/>
                  </a:cubicBezTo>
                  <a:lnTo>
                    <a:pt x="21651" y="3338"/>
                  </a:lnTo>
                  <a:cubicBezTo>
                    <a:pt x="22591" y="3338"/>
                    <a:pt x="23319" y="2580"/>
                    <a:pt x="23319" y="1669"/>
                  </a:cubicBezTo>
                  <a:cubicBezTo>
                    <a:pt x="23319" y="759"/>
                    <a:pt x="22591" y="1"/>
                    <a:pt x="21651" y="1"/>
                  </a:cubicBezTo>
                  <a:close/>
                </a:path>
              </a:pathLst>
            </a:custGeom>
            <a:solidFill>
              <a:srgbClr val="6363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23" name="Google Shape;5733;p80">
              <a:extLst>
                <a:ext uri="{FF2B5EF4-FFF2-40B4-BE49-F238E27FC236}">
                  <a16:creationId xmlns:a16="http://schemas.microsoft.com/office/drawing/2014/main" id="{FFCC00CB-7176-5A69-CCA0-9644E30B642E}"/>
                </a:ext>
              </a:extLst>
            </p:cNvPr>
            <p:cNvSpPr/>
            <p:nvPr/>
          </p:nvSpPr>
          <p:spPr>
            <a:xfrm>
              <a:off x="6440221" y="3666030"/>
              <a:ext cx="564188" cy="73619"/>
            </a:xfrm>
            <a:custGeom>
              <a:avLst/>
              <a:gdLst/>
              <a:ahLst/>
              <a:cxnLst/>
              <a:rect l="l" t="t" r="r" b="b"/>
              <a:pathLst>
                <a:path w="23014" h="3003" extrusionOk="0">
                  <a:moveTo>
                    <a:pt x="1516" y="0"/>
                  </a:moveTo>
                  <a:cubicBezTo>
                    <a:pt x="664" y="0"/>
                    <a:pt x="1" y="664"/>
                    <a:pt x="1" y="1516"/>
                  </a:cubicBezTo>
                  <a:cubicBezTo>
                    <a:pt x="1" y="2332"/>
                    <a:pt x="664" y="3003"/>
                    <a:pt x="1516" y="3003"/>
                  </a:cubicBezTo>
                  <a:lnTo>
                    <a:pt x="21498" y="3003"/>
                  </a:lnTo>
                  <a:cubicBezTo>
                    <a:pt x="22343" y="3003"/>
                    <a:pt x="23013" y="2332"/>
                    <a:pt x="23013" y="1516"/>
                  </a:cubicBezTo>
                  <a:cubicBezTo>
                    <a:pt x="23013" y="664"/>
                    <a:pt x="22343" y="0"/>
                    <a:pt x="21498" y="0"/>
                  </a:cubicBezTo>
                  <a:close/>
                </a:path>
              </a:pathLst>
            </a:custGeom>
            <a:solidFill>
              <a:srgbClr val="C4EA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24" name="Google Shape;5734;p80">
              <a:extLst>
                <a:ext uri="{FF2B5EF4-FFF2-40B4-BE49-F238E27FC236}">
                  <a16:creationId xmlns:a16="http://schemas.microsoft.com/office/drawing/2014/main" id="{D533FDCE-6EC5-678F-A048-F29E086F510C}"/>
                </a:ext>
              </a:extLst>
            </p:cNvPr>
            <p:cNvSpPr/>
            <p:nvPr/>
          </p:nvSpPr>
          <p:spPr>
            <a:xfrm>
              <a:off x="6436470" y="3662279"/>
              <a:ext cx="571690" cy="81831"/>
            </a:xfrm>
            <a:custGeom>
              <a:avLst/>
              <a:gdLst/>
              <a:ahLst/>
              <a:cxnLst/>
              <a:rect l="l" t="t" r="r" b="b"/>
              <a:pathLst>
                <a:path w="23320" h="3338" extrusionOk="0">
                  <a:moveTo>
                    <a:pt x="21651" y="153"/>
                  </a:moveTo>
                  <a:cubicBezTo>
                    <a:pt x="22496" y="153"/>
                    <a:pt x="23166" y="817"/>
                    <a:pt x="23166" y="1669"/>
                  </a:cubicBezTo>
                  <a:cubicBezTo>
                    <a:pt x="23166" y="2485"/>
                    <a:pt x="22496" y="3156"/>
                    <a:pt x="21651" y="3156"/>
                  </a:cubicBezTo>
                  <a:lnTo>
                    <a:pt x="1669" y="3156"/>
                  </a:lnTo>
                  <a:cubicBezTo>
                    <a:pt x="817" y="3156"/>
                    <a:pt x="154" y="2485"/>
                    <a:pt x="154" y="1669"/>
                  </a:cubicBezTo>
                  <a:cubicBezTo>
                    <a:pt x="154" y="817"/>
                    <a:pt x="817" y="153"/>
                    <a:pt x="1669" y="153"/>
                  </a:cubicBezTo>
                  <a:close/>
                  <a:moveTo>
                    <a:pt x="1669" y="0"/>
                  </a:moveTo>
                  <a:cubicBezTo>
                    <a:pt x="729" y="0"/>
                    <a:pt x="1" y="729"/>
                    <a:pt x="1" y="1669"/>
                  </a:cubicBezTo>
                  <a:cubicBezTo>
                    <a:pt x="1" y="2580"/>
                    <a:pt x="729" y="3338"/>
                    <a:pt x="1669" y="3338"/>
                  </a:cubicBezTo>
                  <a:lnTo>
                    <a:pt x="21651" y="3338"/>
                  </a:lnTo>
                  <a:cubicBezTo>
                    <a:pt x="22591" y="3338"/>
                    <a:pt x="23319" y="2580"/>
                    <a:pt x="23319" y="1669"/>
                  </a:cubicBezTo>
                  <a:cubicBezTo>
                    <a:pt x="23319" y="729"/>
                    <a:pt x="22591" y="0"/>
                    <a:pt x="21651" y="0"/>
                  </a:cubicBezTo>
                  <a:close/>
                </a:path>
              </a:pathLst>
            </a:custGeom>
            <a:solidFill>
              <a:srgbClr val="6363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25" name="Google Shape;5735;p80">
              <a:extLst>
                <a:ext uri="{FF2B5EF4-FFF2-40B4-BE49-F238E27FC236}">
                  <a16:creationId xmlns:a16="http://schemas.microsoft.com/office/drawing/2014/main" id="{2B021B56-CAB2-4AA1-626D-17429D5FBFF8}"/>
                </a:ext>
              </a:extLst>
            </p:cNvPr>
            <p:cNvSpPr/>
            <p:nvPr/>
          </p:nvSpPr>
          <p:spPr>
            <a:xfrm>
              <a:off x="6440221" y="4093890"/>
              <a:ext cx="564188" cy="73790"/>
            </a:xfrm>
            <a:custGeom>
              <a:avLst/>
              <a:gdLst/>
              <a:ahLst/>
              <a:cxnLst/>
              <a:rect l="l" t="t" r="r" b="b"/>
              <a:pathLst>
                <a:path w="23014" h="3010" extrusionOk="0">
                  <a:moveTo>
                    <a:pt x="1516" y="0"/>
                  </a:moveTo>
                  <a:cubicBezTo>
                    <a:pt x="664" y="0"/>
                    <a:pt x="1" y="670"/>
                    <a:pt x="1" y="1523"/>
                  </a:cubicBezTo>
                  <a:cubicBezTo>
                    <a:pt x="1" y="2339"/>
                    <a:pt x="664" y="3010"/>
                    <a:pt x="1516" y="3010"/>
                  </a:cubicBezTo>
                  <a:lnTo>
                    <a:pt x="21498" y="3010"/>
                  </a:lnTo>
                  <a:cubicBezTo>
                    <a:pt x="22343" y="3010"/>
                    <a:pt x="23013" y="2339"/>
                    <a:pt x="23013" y="1523"/>
                  </a:cubicBezTo>
                  <a:cubicBezTo>
                    <a:pt x="23013" y="670"/>
                    <a:pt x="22343" y="0"/>
                    <a:pt x="21498" y="0"/>
                  </a:cubicBezTo>
                  <a:close/>
                </a:path>
              </a:pathLst>
            </a:custGeom>
            <a:solidFill>
              <a:srgbClr val="C4EA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26" name="Google Shape;5736;p80">
              <a:extLst>
                <a:ext uri="{FF2B5EF4-FFF2-40B4-BE49-F238E27FC236}">
                  <a16:creationId xmlns:a16="http://schemas.microsoft.com/office/drawing/2014/main" id="{719A8E9F-6D80-0702-B738-43B172977E18}"/>
                </a:ext>
              </a:extLst>
            </p:cNvPr>
            <p:cNvSpPr/>
            <p:nvPr/>
          </p:nvSpPr>
          <p:spPr>
            <a:xfrm>
              <a:off x="6436470" y="4090311"/>
              <a:ext cx="571690" cy="81831"/>
            </a:xfrm>
            <a:custGeom>
              <a:avLst/>
              <a:gdLst/>
              <a:ahLst/>
              <a:cxnLst/>
              <a:rect l="l" t="t" r="r" b="b"/>
              <a:pathLst>
                <a:path w="23320" h="3338" extrusionOk="0">
                  <a:moveTo>
                    <a:pt x="21651" y="146"/>
                  </a:moveTo>
                  <a:cubicBezTo>
                    <a:pt x="22496" y="146"/>
                    <a:pt x="23166" y="816"/>
                    <a:pt x="23166" y="1669"/>
                  </a:cubicBezTo>
                  <a:cubicBezTo>
                    <a:pt x="23166" y="2485"/>
                    <a:pt x="22496" y="3156"/>
                    <a:pt x="21651" y="3156"/>
                  </a:cubicBezTo>
                  <a:lnTo>
                    <a:pt x="1669" y="3156"/>
                  </a:lnTo>
                  <a:cubicBezTo>
                    <a:pt x="817" y="3156"/>
                    <a:pt x="154" y="2485"/>
                    <a:pt x="154" y="1669"/>
                  </a:cubicBezTo>
                  <a:cubicBezTo>
                    <a:pt x="154" y="816"/>
                    <a:pt x="817" y="146"/>
                    <a:pt x="1669" y="146"/>
                  </a:cubicBezTo>
                  <a:close/>
                  <a:moveTo>
                    <a:pt x="1669" y="0"/>
                  </a:moveTo>
                  <a:cubicBezTo>
                    <a:pt x="729" y="0"/>
                    <a:pt x="1" y="729"/>
                    <a:pt x="1" y="1669"/>
                  </a:cubicBezTo>
                  <a:cubicBezTo>
                    <a:pt x="1" y="2580"/>
                    <a:pt x="729" y="3338"/>
                    <a:pt x="1669" y="3338"/>
                  </a:cubicBezTo>
                  <a:lnTo>
                    <a:pt x="21651" y="3338"/>
                  </a:lnTo>
                  <a:cubicBezTo>
                    <a:pt x="22591" y="3338"/>
                    <a:pt x="23319" y="2580"/>
                    <a:pt x="23319" y="1669"/>
                  </a:cubicBezTo>
                  <a:cubicBezTo>
                    <a:pt x="23319" y="729"/>
                    <a:pt x="22591" y="0"/>
                    <a:pt x="21651" y="0"/>
                  </a:cubicBezTo>
                  <a:close/>
                </a:path>
              </a:pathLst>
            </a:custGeom>
            <a:solidFill>
              <a:srgbClr val="6363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27" name="Google Shape;5737;p80">
              <a:extLst>
                <a:ext uri="{FF2B5EF4-FFF2-40B4-BE49-F238E27FC236}">
                  <a16:creationId xmlns:a16="http://schemas.microsoft.com/office/drawing/2014/main" id="{1A8EFD33-87A6-C289-E6DE-050E22270874}"/>
                </a:ext>
              </a:extLst>
            </p:cNvPr>
            <p:cNvSpPr/>
            <p:nvPr/>
          </p:nvSpPr>
          <p:spPr>
            <a:xfrm>
              <a:off x="5543266" y="2732621"/>
              <a:ext cx="267263" cy="79527"/>
            </a:xfrm>
            <a:custGeom>
              <a:avLst/>
              <a:gdLst/>
              <a:ahLst/>
              <a:cxnLst/>
              <a:rect l="l" t="t" r="r" b="b"/>
              <a:pathLst>
                <a:path w="10902" h="3244" extrusionOk="0">
                  <a:moveTo>
                    <a:pt x="1610" y="1"/>
                  </a:moveTo>
                  <a:cubicBezTo>
                    <a:pt x="729" y="1"/>
                    <a:pt x="0" y="729"/>
                    <a:pt x="0" y="1604"/>
                  </a:cubicBezTo>
                  <a:cubicBezTo>
                    <a:pt x="0" y="2515"/>
                    <a:pt x="729" y="3243"/>
                    <a:pt x="1610" y="3243"/>
                  </a:cubicBezTo>
                  <a:lnTo>
                    <a:pt x="9262" y="3243"/>
                  </a:lnTo>
                  <a:cubicBezTo>
                    <a:pt x="10173" y="3243"/>
                    <a:pt x="10902" y="2515"/>
                    <a:pt x="10902" y="1604"/>
                  </a:cubicBezTo>
                  <a:cubicBezTo>
                    <a:pt x="10902" y="729"/>
                    <a:pt x="10173" y="1"/>
                    <a:pt x="9262" y="1"/>
                  </a:cubicBezTo>
                  <a:close/>
                </a:path>
              </a:pathLst>
            </a:custGeom>
            <a:solidFill>
              <a:srgbClr val="FF5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28" name="Google Shape;5738;p80">
              <a:extLst>
                <a:ext uri="{FF2B5EF4-FFF2-40B4-BE49-F238E27FC236}">
                  <a16:creationId xmlns:a16="http://schemas.microsoft.com/office/drawing/2014/main" id="{F73CC836-133F-8F16-773E-330112E98E66}"/>
                </a:ext>
              </a:extLst>
            </p:cNvPr>
            <p:cNvSpPr/>
            <p:nvPr/>
          </p:nvSpPr>
          <p:spPr>
            <a:xfrm>
              <a:off x="5540937" y="2730292"/>
              <a:ext cx="271013" cy="83449"/>
            </a:xfrm>
            <a:custGeom>
              <a:avLst/>
              <a:gdLst/>
              <a:ahLst/>
              <a:cxnLst/>
              <a:rect l="l" t="t" r="r" b="b"/>
              <a:pathLst>
                <a:path w="11055" h="3404" extrusionOk="0">
                  <a:moveTo>
                    <a:pt x="9357" y="183"/>
                  </a:moveTo>
                  <a:cubicBezTo>
                    <a:pt x="10202" y="183"/>
                    <a:pt x="10902" y="853"/>
                    <a:pt x="10902" y="1699"/>
                  </a:cubicBezTo>
                  <a:cubicBezTo>
                    <a:pt x="10902" y="2551"/>
                    <a:pt x="10202" y="3251"/>
                    <a:pt x="9357" y="3251"/>
                  </a:cubicBezTo>
                  <a:lnTo>
                    <a:pt x="1705" y="3251"/>
                  </a:lnTo>
                  <a:cubicBezTo>
                    <a:pt x="853" y="3251"/>
                    <a:pt x="153" y="2551"/>
                    <a:pt x="153" y="1699"/>
                  </a:cubicBezTo>
                  <a:cubicBezTo>
                    <a:pt x="153" y="853"/>
                    <a:pt x="853" y="183"/>
                    <a:pt x="1705" y="183"/>
                  </a:cubicBezTo>
                  <a:close/>
                  <a:moveTo>
                    <a:pt x="1705" y="1"/>
                  </a:moveTo>
                  <a:cubicBezTo>
                    <a:pt x="758" y="1"/>
                    <a:pt x="0" y="759"/>
                    <a:pt x="0" y="1699"/>
                  </a:cubicBezTo>
                  <a:cubicBezTo>
                    <a:pt x="0" y="2646"/>
                    <a:pt x="758" y="3404"/>
                    <a:pt x="1705" y="3404"/>
                  </a:cubicBezTo>
                  <a:lnTo>
                    <a:pt x="9357" y="3404"/>
                  </a:lnTo>
                  <a:cubicBezTo>
                    <a:pt x="10297" y="3404"/>
                    <a:pt x="11055" y="2646"/>
                    <a:pt x="11055" y="1699"/>
                  </a:cubicBezTo>
                  <a:cubicBezTo>
                    <a:pt x="11055" y="759"/>
                    <a:pt x="10297" y="1"/>
                    <a:pt x="9357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29" name="Google Shape;5739;p80">
              <a:extLst>
                <a:ext uri="{FF2B5EF4-FFF2-40B4-BE49-F238E27FC236}">
                  <a16:creationId xmlns:a16="http://schemas.microsoft.com/office/drawing/2014/main" id="{BB5017D0-682F-6DB2-EBE4-D045C953C93D}"/>
                </a:ext>
              </a:extLst>
            </p:cNvPr>
            <p:cNvSpPr/>
            <p:nvPr/>
          </p:nvSpPr>
          <p:spPr>
            <a:xfrm>
              <a:off x="5689914" y="2856054"/>
              <a:ext cx="34860" cy="35056"/>
            </a:xfrm>
            <a:custGeom>
              <a:avLst/>
              <a:gdLst/>
              <a:ahLst/>
              <a:cxnLst/>
              <a:rect l="l" t="t" r="r" b="b"/>
              <a:pathLst>
                <a:path w="1422" h="1430" extrusionOk="0">
                  <a:moveTo>
                    <a:pt x="1" y="1"/>
                  </a:moveTo>
                  <a:lnTo>
                    <a:pt x="1" y="1429"/>
                  </a:lnTo>
                  <a:lnTo>
                    <a:pt x="1422" y="1429"/>
                  </a:lnTo>
                  <a:lnTo>
                    <a:pt x="142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30" name="Google Shape;5740;p80">
              <a:extLst>
                <a:ext uri="{FF2B5EF4-FFF2-40B4-BE49-F238E27FC236}">
                  <a16:creationId xmlns:a16="http://schemas.microsoft.com/office/drawing/2014/main" id="{92705C7A-05F5-3574-2338-5A3A84ED3C0B}"/>
                </a:ext>
              </a:extLst>
            </p:cNvPr>
            <p:cNvSpPr/>
            <p:nvPr/>
          </p:nvSpPr>
          <p:spPr>
            <a:xfrm>
              <a:off x="5687610" y="2853921"/>
              <a:ext cx="39494" cy="38611"/>
            </a:xfrm>
            <a:custGeom>
              <a:avLst/>
              <a:gdLst/>
              <a:ahLst/>
              <a:cxnLst/>
              <a:rect l="l" t="t" r="r" b="b"/>
              <a:pathLst>
                <a:path w="1611" h="1575" extrusionOk="0">
                  <a:moveTo>
                    <a:pt x="1457" y="154"/>
                  </a:moveTo>
                  <a:lnTo>
                    <a:pt x="1457" y="1429"/>
                  </a:lnTo>
                  <a:lnTo>
                    <a:pt x="182" y="1429"/>
                  </a:lnTo>
                  <a:lnTo>
                    <a:pt x="182" y="154"/>
                  </a:lnTo>
                  <a:close/>
                  <a:moveTo>
                    <a:pt x="0" y="0"/>
                  </a:moveTo>
                  <a:lnTo>
                    <a:pt x="0" y="1574"/>
                  </a:lnTo>
                  <a:lnTo>
                    <a:pt x="1610" y="1574"/>
                  </a:lnTo>
                  <a:lnTo>
                    <a:pt x="1610" y="0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31" name="Google Shape;5741;p80">
              <a:extLst>
                <a:ext uri="{FF2B5EF4-FFF2-40B4-BE49-F238E27FC236}">
                  <a16:creationId xmlns:a16="http://schemas.microsoft.com/office/drawing/2014/main" id="{C706B89B-0B88-3A3B-E272-319FFA8F72DF}"/>
                </a:ext>
              </a:extLst>
            </p:cNvPr>
            <p:cNvSpPr/>
            <p:nvPr/>
          </p:nvSpPr>
          <p:spPr>
            <a:xfrm>
              <a:off x="5745662" y="2856054"/>
              <a:ext cx="35032" cy="35056"/>
            </a:xfrm>
            <a:custGeom>
              <a:avLst/>
              <a:gdLst/>
              <a:ahLst/>
              <a:cxnLst/>
              <a:rect l="l" t="t" r="r" b="b"/>
              <a:pathLst>
                <a:path w="1429" h="1430" extrusionOk="0">
                  <a:moveTo>
                    <a:pt x="0" y="1"/>
                  </a:moveTo>
                  <a:lnTo>
                    <a:pt x="0" y="1429"/>
                  </a:lnTo>
                  <a:lnTo>
                    <a:pt x="1429" y="1429"/>
                  </a:lnTo>
                  <a:lnTo>
                    <a:pt x="142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32" name="Google Shape;5742;p80">
              <a:extLst>
                <a:ext uri="{FF2B5EF4-FFF2-40B4-BE49-F238E27FC236}">
                  <a16:creationId xmlns:a16="http://schemas.microsoft.com/office/drawing/2014/main" id="{A02AD7E7-B582-6F05-6730-A8FBA8A9A73C}"/>
                </a:ext>
              </a:extLst>
            </p:cNvPr>
            <p:cNvSpPr/>
            <p:nvPr/>
          </p:nvSpPr>
          <p:spPr>
            <a:xfrm>
              <a:off x="5743504" y="2853921"/>
              <a:ext cx="39347" cy="38611"/>
            </a:xfrm>
            <a:custGeom>
              <a:avLst/>
              <a:gdLst/>
              <a:ahLst/>
              <a:cxnLst/>
              <a:rect l="l" t="t" r="r" b="b"/>
              <a:pathLst>
                <a:path w="1605" h="1575" extrusionOk="0">
                  <a:moveTo>
                    <a:pt x="1422" y="154"/>
                  </a:moveTo>
                  <a:lnTo>
                    <a:pt x="1422" y="1429"/>
                  </a:lnTo>
                  <a:lnTo>
                    <a:pt x="183" y="1429"/>
                  </a:lnTo>
                  <a:lnTo>
                    <a:pt x="183" y="154"/>
                  </a:lnTo>
                  <a:close/>
                  <a:moveTo>
                    <a:pt x="1" y="0"/>
                  </a:moveTo>
                  <a:lnTo>
                    <a:pt x="1" y="1574"/>
                  </a:lnTo>
                  <a:lnTo>
                    <a:pt x="1604" y="1574"/>
                  </a:lnTo>
                  <a:lnTo>
                    <a:pt x="1604" y="0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33" name="Google Shape;5743;p80">
              <a:extLst>
                <a:ext uri="{FF2B5EF4-FFF2-40B4-BE49-F238E27FC236}">
                  <a16:creationId xmlns:a16="http://schemas.microsoft.com/office/drawing/2014/main" id="{824D6D1D-750D-6F61-EE9F-CBE80B7579EC}"/>
                </a:ext>
              </a:extLst>
            </p:cNvPr>
            <p:cNvSpPr/>
            <p:nvPr/>
          </p:nvSpPr>
          <p:spPr>
            <a:xfrm>
              <a:off x="5745662" y="2907511"/>
              <a:ext cx="35032" cy="35767"/>
            </a:xfrm>
            <a:custGeom>
              <a:avLst/>
              <a:gdLst/>
              <a:ahLst/>
              <a:cxnLst/>
              <a:rect l="l" t="t" r="r" b="b"/>
              <a:pathLst>
                <a:path w="1429" h="1459" extrusionOk="0">
                  <a:moveTo>
                    <a:pt x="0" y="1"/>
                  </a:moveTo>
                  <a:lnTo>
                    <a:pt x="0" y="1458"/>
                  </a:lnTo>
                  <a:lnTo>
                    <a:pt x="1429" y="1458"/>
                  </a:lnTo>
                  <a:lnTo>
                    <a:pt x="142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34" name="Google Shape;5744;p80">
              <a:extLst>
                <a:ext uri="{FF2B5EF4-FFF2-40B4-BE49-F238E27FC236}">
                  <a16:creationId xmlns:a16="http://schemas.microsoft.com/office/drawing/2014/main" id="{32F7022D-2A3D-7E9B-8CC8-FE3CEEA8C810}"/>
                </a:ext>
              </a:extLst>
            </p:cNvPr>
            <p:cNvSpPr/>
            <p:nvPr/>
          </p:nvSpPr>
          <p:spPr>
            <a:xfrm>
              <a:off x="5743504" y="2905918"/>
              <a:ext cx="39347" cy="38783"/>
            </a:xfrm>
            <a:custGeom>
              <a:avLst/>
              <a:gdLst/>
              <a:ahLst/>
              <a:cxnLst/>
              <a:rect l="l" t="t" r="r" b="b"/>
              <a:pathLst>
                <a:path w="1605" h="1582" extrusionOk="0">
                  <a:moveTo>
                    <a:pt x="1422" y="153"/>
                  </a:moveTo>
                  <a:lnTo>
                    <a:pt x="1422" y="1428"/>
                  </a:lnTo>
                  <a:lnTo>
                    <a:pt x="183" y="1428"/>
                  </a:lnTo>
                  <a:lnTo>
                    <a:pt x="183" y="153"/>
                  </a:lnTo>
                  <a:close/>
                  <a:moveTo>
                    <a:pt x="1" y="0"/>
                  </a:moveTo>
                  <a:lnTo>
                    <a:pt x="1" y="1581"/>
                  </a:lnTo>
                  <a:lnTo>
                    <a:pt x="1604" y="1581"/>
                  </a:lnTo>
                  <a:lnTo>
                    <a:pt x="1604" y="0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35" name="Google Shape;5745;p80">
              <a:extLst>
                <a:ext uri="{FF2B5EF4-FFF2-40B4-BE49-F238E27FC236}">
                  <a16:creationId xmlns:a16="http://schemas.microsoft.com/office/drawing/2014/main" id="{7A565125-F4D1-A004-22F7-2B5D74BCC176}"/>
                </a:ext>
              </a:extLst>
            </p:cNvPr>
            <p:cNvSpPr/>
            <p:nvPr/>
          </p:nvSpPr>
          <p:spPr>
            <a:xfrm>
              <a:off x="5146490" y="2724801"/>
              <a:ext cx="320852" cy="282756"/>
            </a:xfrm>
            <a:custGeom>
              <a:avLst/>
              <a:gdLst/>
              <a:ahLst/>
              <a:cxnLst/>
              <a:rect l="l" t="t" r="r" b="b"/>
              <a:pathLst>
                <a:path w="13088" h="11534" extrusionOk="0">
                  <a:moveTo>
                    <a:pt x="6517" y="0"/>
                  </a:moveTo>
                  <a:cubicBezTo>
                    <a:pt x="4250" y="0"/>
                    <a:pt x="2100" y="1338"/>
                    <a:pt x="1181" y="3562"/>
                  </a:cubicBezTo>
                  <a:cubicBezTo>
                    <a:pt x="0" y="6514"/>
                    <a:pt x="1399" y="9880"/>
                    <a:pt x="4343" y="11097"/>
                  </a:cubicBezTo>
                  <a:cubicBezTo>
                    <a:pt x="5063" y="11393"/>
                    <a:pt x="5809" y="11533"/>
                    <a:pt x="6542" y="11533"/>
                  </a:cubicBezTo>
                  <a:cubicBezTo>
                    <a:pt x="8806" y="11533"/>
                    <a:pt x="10952" y="10195"/>
                    <a:pt x="11871" y="7971"/>
                  </a:cubicBezTo>
                  <a:cubicBezTo>
                    <a:pt x="13088" y="5020"/>
                    <a:pt x="11660" y="1653"/>
                    <a:pt x="8716" y="436"/>
                  </a:cubicBezTo>
                  <a:cubicBezTo>
                    <a:pt x="7996" y="140"/>
                    <a:pt x="7250" y="0"/>
                    <a:pt x="6517" y="0"/>
                  </a:cubicBezTo>
                  <a:close/>
                </a:path>
              </a:pathLst>
            </a:custGeom>
            <a:solidFill>
              <a:srgbClr val="FF5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36" name="Google Shape;5746;p80">
              <a:extLst>
                <a:ext uri="{FF2B5EF4-FFF2-40B4-BE49-F238E27FC236}">
                  <a16:creationId xmlns:a16="http://schemas.microsoft.com/office/drawing/2014/main" id="{B6E0A82D-96A5-E500-E6C4-6967986F8025}"/>
                </a:ext>
              </a:extLst>
            </p:cNvPr>
            <p:cNvSpPr/>
            <p:nvPr/>
          </p:nvSpPr>
          <p:spPr>
            <a:xfrm>
              <a:off x="5144162" y="2722693"/>
              <a:ext cx="309796" cy="286850"/>
            </a:xfrm>
            <a:custGeom>
              <a:avLst/>
              <a:gdLst/>
              <a:ahLst/>
              <a:cxnLst/>
              <a:rect l="l" t="t" r="r" b="b"/>
              <a:pathLst>
                <a:path w="12637" h="11701" extrusionOk="0">
                  <a:moveTo>
                    <a:pt x="6625" y="158"/>
                  </a:moveTo>
                  <a:cubicBezTo>
                    <a:pt x="7353" y="158"/>
                    <a:pt x="8082" y="311"/>
                    <a:pt x="8782" y="588"/>
                  </a:cubicBezTo>
                  <a:cubicBezTo>
                    <a:pt x="10173" y="1163"/>
                    <a:pt x="11296" y="2256"/>
                    <a:pt x="11879" y="3648"/>
                  </a:cubicBezTo>
                  <a:cubicBezTo>
                    <a:pt x="12454" y="5077"/>
                    <a:pt x="12454" y="6600"/>
                    <a:pt x="11879" y="8021"/>
                  </a:cubicBezTo>
                  <a:cubicBezTo>
                    <a:pt x="10978" y="10208"/>
                    <a:pt x="8843" y="11541"/>
                    <a:pt x="6605" y="11541"/>
                  </a:cubicBezTo>
                  <a:cubicBezTo>
                    <a:pt x="5891" y="11541"/>
                    <a:pt x="5166" y="11405"/>
                    <a:pt x="4468" y="11118"/>
                  </a:cubicBezTo>
                  <a:cubicBezTo>
                    <a:pt x="3068" y="10542"/>
                    <a:pt x="1975" y="9449"/>
                    <a:pt x="1371" y="8057"/>
                  </a:cubicBezTo>
                  <a:cubicBezTo>
                    <a:pt x="795" y="6629"/>
                    <a:pt x="795" y="5106"/>
                    <a:pt x="1371" y="3685"/>
                  </a:cubicBezTo>
                  <a:cubicBezTo>
                    <a:pt x="1946" y="2286"/>
                    <a:pt x="3039" y="1193"/>
                    <a:pt x="4438" y="617"/>
                  </a:cubicBezTo>
                  <a:cubicBezTo>
                    <a:pt x="5138" y="311"/>
                    <a:pt x="5896" y="158"/>
                    <a:pt x="6625" y="158"/>
                  </a:cubicBezTo>
                  <a:close/>
                  <a:moveTo>
                    <a:pt x="6636" y="0"/>
                  </a:moveTo>
                  <a:cubicBezTo>
                    <a:pt x="4334" y="0"/>
                    <a:pt x="2140" y="1366"/>
                    <a:pt x="1218" y="3619"/>
                  </a:cubicBezTo>
                  <a:cubicBezTo>
                    <a:pt x="1" y="6600"/>
                    <a:pt x="1429" y="10024"/>
                    <a:pt x="4409" y="11271"/>
                  </a:cubicBezTo>
                  <a:cubicBezTo>
                    <a:pt x="5138" y="11547"/>
                    <a:pt x="5867" y="11701"/>
                    <a:pt x="6625" y="11701"/>
                  </a:cubicBezTo>
                  <a:cubicBezTo>
                    <a:pt x="8927" y="11701"/>
                    <a:pt x="11113" y="10331"/>
                    <a:pt x="12024" y="8086"/>
                  </a:cubicBezTo>
                  <a:cubicBezTo>
                    <a:pt x="12636" y="6629"/>
                    <a:pt x="12636" y="5047"/>
                    <a:pt x="12024" y="3590"/>
                  </a:cubicBezTo>
                  <a:cubicBezTo>
                    <a:pt x="11420" y="2162"/>
                    <a:pt x="10297" y="1040"/>
                    <a:pt x="8840" y="435"/>
                  </a:cubicBezTo>
                  <a:cubicBezTo>
                    <a:pt x="8120" y="140"/>
                    <a:pt x="7373" y="0"/>
                    <a:pt x="6636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37" name="Google Shape;5747;p80">
              <a:extLst>
                <a:ext uri="{FF2B5EF4-FFF2-40B4-BE49-F238E27FC236}">
                  <a16:creationId xmlns:a16="http://schemas.microsoft.com/office/drawing/2014/main" id="{FE1FA01E-9E16-A2ED-BE30-8A195FC861E9}"/>
                </a:ext>
              </a:extLst>
            </p:cNvPr>
            <p:cNvSpPr/>
            <p:nvPr/>
          </p:nvSpPr>
          <p:spPr>
            <a:xfrm>
              <a:off x="5307260" y="2734779"/>
              <a:ext cx="160818" cy="184549"/>
            </a:xfrm>
            <a:custGeom>
              <a:avLst/>
              <a:gdLst/>
              <a:ahLst/>
              <a:cxnLst/>
              <a:rect l="l" t="t" r="r" b="b"/>
              <a:pathLst>
                <a:path w="6560" h="7528" extrusionOk="0">
                  <a:moveTo>
                    <a:pt x="2187" y="0"/>
                  </a:moveTo>
                  <a:lnTo>
                    <a:pt x="1" y="5378"/>
                  </a:lnTo>
                  <a:lnTo>
                    <a:pt x="5342" y="7528"/>
                  </a:lnTo>
                  <a:cubicBezTo>
                    <a:pt x="6559" y="4584"/>
                    <a:pt x="5131" y="1217"/>
                    <a:pt x="21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38" name="Google Shape;5748;p80">
              <a:extLst>
                <a:ext uri="{FF2B5EF4-FFF2-40B4-BE49-F238E27FC236}">
                  <a16:creationId xmlns:a16="http://schemas.microsoft.com/office/drawing/2014/main" id="{4A5D63FD-7BDE-F927-4EC1-121DC29685BC}"/>
                </a:ext>
              </a:extLst>
            </p:cNvPr>
            <p:cNvSpPr/>
            <p:nvPr/>
          </p:nvSpPr>
          <p:spPr>
            <a:xfrm>
              <a:off x="5304220" y="2732621"/>
              <a:ext cx="150449" cy="189746"/>
            </a:xfrm>
            <a:custGeom>
              <a:avLst/>
              <a:gdLst/>
              <a:ahLst/>
              <a:cxnLst/>
              <a:rect l="l" t="t" r="r" b="b"/>
              <a:pathLst>
                <a:path w="6137" h="7740" extrusionOk="0">
                  <a:moveTo>
                    <a:pt x="2369" y="212"/>
                  </a:moveTo>
                  <a:cubicBezTo>
                    <a:pt x="3739" y="788"/>
                    <a:pt x="4803" y="1881"/>
                    <a:pt x="5379" y="3243"/>
                  </a:cubicBezTo>
                  <a:cubicBezTo>
                    <a:pt x="5954" y="4613"/>
                    <a:pt x="5954" y="6129"/>
                    <a:pt x="5408" y="7528"/>
                  </a:cubicBezTo>
                  <a:lnTo>
                    <a:pt x="212" y="5400"/>
                  </a:lnTo>
                  <a:lnTo>
                    <a:pt x="2369" y="212"/>
                  </a:lnTo>
                  <a:close/>
                  <a:moveTo>
                    <a:pt x="2282" y="1"/>
                  </a:moveTo>
                  <a:lnTo>
                    <a:pt x="1" y="5495"/>
                  </a:lnTo>
                  <a:lnTo>
                    <a:pt x="5495" y="7739"/>
                  </a:lnTo>
                  <a:lnTo>
                    <a:pt x="5532" y="7652"/>
                  </a:lnTo>
                  <a:cubicBezTo>
                    <a:pt x="6137" y="6224"/>
                    <a:pt x="6137" y="4613"/>
                    <a:pt x="5532" y="3185"/>
                  </a:cubicBezTo>
                  <a:cubicBezTo>
                    <a:pt x="4920" y="1728"/>
                    <a:pt x="3797" y="635"/>
                    <a:pt x="2340" y="30"/>
                  </a:cubicBezTo>
                  <a:lnTo>
                    <a:pt x="2282" y="1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39" name="Google Shape;5749;p80">
              <a:extLst>
                <a:ext uri="{FF2B5EF4-FFF2-40B4-BE49-F238E27FC236}">
                  <a16:creationId xmlns:a16="http://schemas.microsoft.com/office/drawing/2014/main" id="{243E3AD4-0BED-F2E7-72DF-61C78A17EAF5}"/>
                </a:ext>
              </a:extLst>
            </p:cNvPr>
            <p:cNvSpPr/>
            <p:nvPr/>
          </p:nvSpPr>
          <p:spPr>
            <a:xfrm>
              <a:off x="5243300" y="2695285"/>
              <a:ext cx="130984" cy="172071"/>
            </a:xfrm>
            <a:custGeom>
              <a:avLst/>
              <a:gdLst/>
              <a:ahLst/>
              <a:cxnLst/>
              <a:rect l="l" t="t" r="r" b="b"/>
              <a:pathLst>
                <a:path w="5343" h="7019" extrusionOk="0">
                  <a:moveTo>
                    <a:pt x="2669" y="0"/>
                  </a:moveTo>
                  <a:cubicBezTo>
                    <a:pt x="1743" y="0"/>
                    <a:pt x="837" y="190"/>
                    <a:pt x="1" y="547"/>
                  </a:cubicBezTo>
                  <a:lnTo>
                    <a:pt x="2668" y="7018"/>
                  </a:lnTo>
                  <a:lnTo>
                    <a:pt x="5342" y="547"/>
                  </a:lnTo>
                  <a:cubicBezTo>
                    <a:pt x="4464" y="176"/>
                    <a:pt x="3558" y="0"/>
                    <a:pt x="2669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40" name="Google Shape;5750;p80">
              <a:extLst>
                <a:ext uri="{FF2B5EF4-FFF2-40B4-BE49-F238E27FC236}">
                  <a16:creationId xmlns:a16="http://schemas.microsoft.com/office/drawing/2014/main" id="{7BDA1D16-434F-CD6C-7351-A07D1BEF016D}"/>
                </a:ext>
              </a:extLst>
            </p:cNvPr>
            <p:cNvSpPr/>
            <p:nvPr/>
          </p:nvSpPr>
          <p:spPr>
            <a:xfrm>
              <a:off x="5240996" y="2693495"/>
              <a:ext cx="135421" cy="179033"/>
            </a:xfrm>
            <a:custGeom>
              <a:avLst/>
              <a:gdLst/>
              <a:ahLst/>
              <a:cxnLst/>
              <a:rect l="l" t="t" r="r" b="b"/>
              <a:pathLst>
                <a:path w="5524" h="7303" extrusionOk="0">
                  <a:moveTo>
                    <a:pt x="2762" y="152"/>
                  </a:moveTo>
                  <a:cubicBezTo>
                    <a:pt x="3627" y="152"/>
                    <a:pt x="4493" y="318"/>
                    <a:pt x="5313" y="649"/>
                  </a:cubicBezTo>
                  <a:lnTo>
                    <a:pt x="2762" y="6880"/>
                  </a:lnTo>
                  <a:lnTo>
                    <a:pt x="212" y="649"/>
                  </a:lnTo>
                  <a:cubicBezTo>
                    <a:pt x="1031" y="318"/>
                    <a:pt x="1897" y="152"/>
                    <a:pt x="2762" y="152"/>
                  </a:cubicBezTo>
                  <a:close/>
                  <a:moveTo>
                    <a:pt x="2806" y="0"/>
                  </a:moveTo>
                  <a:cubicBezTo>
                    <a:pt x="1873" y="0"/>
                    <a:pt x="943" y="190"/>
                    <a:pt x="59" y="562"/>
                  </a:cubicBezTo>
                  <a:lnTo>
                    <a:pt x="0" y="591"/>
                  </a:lnTo>
                  <a:lnTo>
                    <a:pt x="2762" y="7302"/>
                  </a:lnTo>
                  <a:lnTo>
                    <a:pt x="5524" y="562"/>
                  </a:lnTo>
                  <a:lnTo>
                    <a:pt x="5466" y="533"/>
                  </a:lnTo>
                  <a:cubicBezTo>
                    <a:pt x="4601" y="176"/>
                    <a:pt x="3702" y="0"/>
                    <a:pt x="2806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41" name="Google Shape;5751;p80">
              <a:extLst>
                <a:ext uri="{FF2B5EF4-FFF2-40B4-BE49-F238E27FC236}">
                  <a16:creationId xmlns:a16="http://schemas.microsoft.com/office/drawing/2014/main" id="{CB766889-0F11-0084-F417-00C770680006}"/>
                </a:ext>
              </a:extLst>
            </p:cNvPr>
            <p:cNvSpPr/>
            <p:nvPr/>
          </p:nvSpPr>
          <p:spPr>
            <a:xfrm>
              <a:off x="5559519" y="2620073"/>
              <a:ext cx="393024" cy="81316"/>
            </a:xfrm>
            <a:custGeom>
              <a:avLst/>
              <a:gdLst/>
              <a:ahLst/>
              <a:cxnLst/>
              <a:rect l="l" t="t" r="r" b="b"/>
              <a:pathLst>
                <a:path w="16032" h="3317" extrusionOk="0">
                  <a:moveTo>
                    <a:pt x="0" y="1"/>
                  </a:moveTo>
                  <a:lnTo>
                    <a:pt x="0" y="3316"/>
                  </a:lnTo>
                  <a:lnTo>
                    <a:pt x="16032" y="3316"/>
                  </a:lnTo>
                  <a:lnTo>
                    <a:pt x="16032" y="1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42" name="Google Shape;5752;p80">
              <a:extLst>
                <a:ext uri="{FF2B5EF4-FFF2-40B4-BE49-F238E27FC236}">
                  <a16:creationId xmlns:a16="http://schemas.microsoft.com/office/drawing/2014/main" id="{C2F0A53A-5402-CDAF-F53F-6918A00A41E1}"/>
                </a:ext>
              </a:extLst>
            </p:cNvPr>
            <p:cNvSpPr/>
            <p:nvPr/>
          </p:nvSpPr>
          <p:spPr>
            <a:xfrm>
              <a:off x="5557362" y="2617940"/>
              <a:ext cx="397511" cy="85582"/>
            </a:xfrm>
            <a:custGeom>
              <a:avLst/>
              <a:gdLst/>
              <a:ahLst/>
              <a:cxnLst/>
              <a:rect l="l" t="t" r="r" b="b"/>
              <a:pathLst>
                <a:path w="16215" h="3491" extrusionOk="0">
                  <a:moveTo>
                    <a:pt x="16032" y="182"/>
                  </a:moveTo>
                  <a:lnTo>
                    <a:pt x="16032" y="3338"/>
                  </a:lnTo>
                  <a:lnTo>
                    <a:pt x="154" y="3338"/>
                  </a:lnTo>
                  <a:lnTo>
                    <a:pt x="154" y="182"/>
                  </a:lnTo>
                  <a:close/>
                  <a:moveTo>
                    <a:pt x="1" y="0"/>
                  </a:moveTo>
                  <a:lnTo>
                    <a:pt x="1" y="3491"/>
                  </a:lnTo>
                  <a:lnTo>
                    <a:pt x="16215" y="3491"/>
                  </a:lnTo>
                  <a:lnTo>
                    <a:pt x="16215" y="0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43" name="Google Shape;5753;p80">
              <a:extLst>
                <a:ext uri="{FF2B5EF4-FFF2-40B4-BE49-F238E27FC236}">
                  <a16:creationId xmlns:a16="http://schemas.microsoft.com/office/drawing/2014/main" id="{B381FBF3-1F99-9B7A-CBB0-BC9BF1D7CFD1}"/>
                </a:ext>
              </a:extLst>
            </p:cNvPr>
            <p:cNvSpPr/>
            <p:nvPr/>
          </p:nvSpPr>
          <p:spPr>
            <a:xfrm>
              <a:off x="7090677" y="2787633"/>
              <a:ext cx="393024" cy="81145"/>
            </a:xfrm>
            <a:custGeom>
              <a:avLst/>
              <a:gdLst/>
              <a:ahLst/>
              <a:cxnLst/>
              <a:rect l="l" t="t" r="r" b="b"/>
              <a:pathLst>
                <a:path w="16032" h="3310" extrusionOk="0">
                  <a:moveTo>
                    <a:pt x="0" y="1"/>
                  </a:moveTo>
                  <a:lnTo>
                    <a:pt x="0" y="3309"/>
                  </a:lnTo>
                  <a:lnTo>
                    <a:pt x="16032" y="3309"/>
                  </a:lnTo>
                  <a:lnTo>
                    <a:pt x="16032" y="1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44" name="Google Shape;5754;p80">
              <a:extLst>
                <a:ext uri="{FF2B5EF4-FFF2-40B4-BE49-F238E27FC236}">
                  <a16:creationId xmlns:a16="http://schemas.microsoft.com/office/drawing/2014/main" id="{A2AF59D0-A537-8F45-9557-2A2F5A8F655F}"/>
                </a:ext>
              </a:extLst>
            </p:cNvPr>
            <p:cNvSpPr/>
            <p:nvPr/>
          </p:nvSpPr>
          <p:spPr>
            <a:xfrm>
              <a:off x="7161403" y="2587394"/>
              <a:ext cx="53614" cy="97545"/>
            </a:xfrm>
            <a:custGeom>
              <a:avLst/>
              <a:gdLst/>
              <a:ahLst/>
              <a:cxnLst/>
              <a:rect l="l" t="t" r="r" b="b"/>
              <a:pathLst>
                <a:path w="2187" h="3979" extrusionOk="0">
                  <a:moveTo>
                    <a:pt x="1" y="0"/>
                  </a:moveTo>
                  <a:lnTo>
                    <a:pt x="1" y="3979"/>
                  </a:lnTo>
                  <a:lnTo>
                    <a:pt x="2187" y="3979"/>
                  </a:lnTo>
                  <a:lnTo>
                    <a:pt x="21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45" name="Google Shape;5755;p80">
              <a:extLst>
                <a:ext uri="{FF2B5EF4-FFF2-40B4-BE49-F238E27FC236}">
                  <a16:creationId xmlns:a16="http://schemas.microsoft.com/office/drawing/2014/main" id="{B71ECFBA-8B39-1564-E1AF-9FEDD8AC671B}"/>
                </a:ext>
              </a:extLst>
            </p:cNvPr>
            <p:cNvSpPr/>
            <p:nvPr/>
          </p:nvSpPr>
          <p:spPr>
            <a:xfrm>
              <a:off x="7159270" y="2585948"/>
              <a:ext cx="57193" cy="100438"/>
            </a:xfrm>
            <a:custGeom>
              <a:avLst/>
              <a:gdLst/>
              <a:ahLst/>
              <a:cxnLst/>
              <a:rect l="l" t="t" r="r" b="b"/>
              <a:pathLst>
                <a:path w="2333" h="4097" extrusionOk="0">
                  <a:moveTo>
                    <a:pt x="2186" y="154"/>
                  </a:moveTo>
                  <a:lnTo>
                    <a:pt x="2186" y="3943"/>
                  </a:lnTo>
                  <a:lnTo>
                    <a:pt x="183" y="3943"/>
                  </a:lnTo>
                  <a:lnTo>
                    <a:pt x="183" y="154"/>
                  </a:lnTo>
                  <a:close/>
                  <a:moveTo>
                    <a:pt x="0" y="1"/>
                  </a:moveTo>
                  <a:lnTo>
                    <a:pt x="0" y="4096"/>
                  </a:lnTo>
                  <a:lnTo>
                    <a:pt x="2332" y="4096"/>
                  </a:lnTo>
                  <a:lnTo>
                    <a:pt x="2332" y="1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46" name="Google Shape;5756;p80">
              <a:extLst>
                <a:ext uri="{FF2B5EF4-FFF2-40B4-BE49-F238E27FC236}">
                  <a16:creationId xmlns:a16="http://schemas.microsoft.com/office/drawing/2014/main" id="{C6475ECB-F3E0-6FC0-FB11-7D1B9FDF5603}"/>
                </a:ext>
              </a:extLst>
            </p:cNvPr>
            <p:cNvSpPr/>
            <p:nvPr/>
          </p:nvSpPr>
          <p:spPr>
            <a:xfrm>
              <a:off x="7258237" y="2564350"/>
              <a:ext cx="53614" cy="120589"/>
            </a:xfrm>
            <a:custGeom>
              <a:avLst/>
              <a:gdLst/>
              <a:ahLst/>
              <a:cxnLst/>
              <a:rect l="l" t="t" r="r" b="b"/>
              <a:pathLst>
                <a:path w="2187" h="4919" extrusionOk="0">
                  <a:moveTo>
                    <a:pt x="0" y="0"/>
                  </a:moveTo>
                  <a:lnTo>
                    <a:pt x="0" y="4919"/>
                  </a:lnTo>
                  <a:lnTo>
                    <a:pt x="2187" y="4919"/>
                  </a:lnTo>
                  <a:lnTo>
                    <a:pt x="21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47" name="Google Shape;5757;p80">
              <a:extLst>
                <a:ext uri="{FF2B5EF4-FFF2-40B4-BE49-F238E27FC236}">
                  <a16:creationId xmlns:a16="http://schemas.microsoft.com/office/drawing/2014/main" id="{8DC532C8-DE33-C611-090A-9B272605B0CE}"/>
                </a:ext>
              </a:extLst>
            </p:cNvPr>
            <p:cNvSpPr/>
            <p:nvPr/>
          </p:nvSpPr>
          <p:spPr>
            <a:xfrm>
              <a:off x="7256619" y="2562904"/>
              <a:ext cx="57365" cy="123482"/>
            </a:xfrm>
            <a:custGeom>
              <a:avLst/>
              <a:gdLst/>
              <a:ahLst/>
              <a:cxnLst/>
              <a:rect l="l" t="t" r="r" b="b"/>
              <a:pathLst>
                <a:path w="2340" h="5037" extrusionOk="0">
                  <a:moveTo>
                    <a:pt x="2187" y="147"/>
                  </a:moveTo>
                  <a:lnTo>
                    <a:pt x="2187" y="4883"/>
                  </a:lnTo>
                  <a:lnTo>
                    <a:pt x="154" y="4883"/>
                  </a:lnTo>
                  <a:lnTo>
                    <a:pt x="154" y="147"/>
                  </a:lnTo>
                  <a:close/>
                  <a:moveTo>
                    <a:pt x="1" y="1"/>
                  </a:moveTo>
                  <a:lnTo>
                    <a:pt x="1" y="5036"/>
                  </a:lnTo>
                  <a:lnTo>
                    <a:pt x="2340" y="5036"/>
                  </a:lnTo>
                  <a:lnTo>
                    <a:pt x="2340" y="1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48" name="Google Shape;5758;p80">
              <a:extLst>
                <a:ext uri="{FF2B5EF4-FFF2-40B4-BE49-F238E27FC236}">
                  <a16:creationId xmlns:a16="http://schemas.microsoft.com/office/drawing/2014/main" id="{5C13FCC3-3DEE-A7F7-8D13-A3C05C9B89F0}"/>
                </a:ext>
              </a:extLst>
            </p:cNvPr>
            <p:cNvSpPr/>
            <p:nvPr/>
          </p:nvSpPr>
          <p:spPr>
            <a:xfrm>
              <a:off x="7355782" y="2542017"/>
              <a:ext cx="53614" cy="142922"/>
            </a:xfrm>
            <a:custGeom>
              <a:avLst/>
              <a:gdLst/>
              <a:ahLst/>
              <a:cxnLst/>
              <a:rect l="l" t="t" r="r" b="b"/>
              <a:pathLst>
                <a:path w="2187" h="5830" extrusionOk="0">
                  <a:moveTo>
                    <a:pt x="0" y="0"/>
                  </a:moveTo>
                  <a:lnTo>
                    <a:pt x="0" y="5830"/>
                  </a:lnTo>
                  <a:lnTo>
                    <a:pt x="2186" y="5830"/>
                  </a:lnTo>
                  <a:lnTo>
                    <a:pt x="21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49" name="Google Shape;5759;p80">
              <a:extLst>
                <a:ext uri="{FF2B5EF4-FFF2-40B4-BE49-F238E27FC236}">
                  <a16:creationId xmlns:a16="http://schemas.microsoft.com/office/drawing/2014/main" id="{3E28B91E-2F07-99F4-A854-1284B5381BE2}"/>
                </a:ext>
              </a:extLst>
            </p:cNvPr>
            <p:cNvSpPr/>
            <p:nvPr/>
          </p:nvSpPr>
          <p:spPr>
            <a:xfrm>
              <a:off x="7353453" y="2539688"/>
              <a:ext cx="57365" cy="146698"/>
            </a:xfrm>
            <a:custGeom>
              <a:avLst/>
              <a:gdLst/>
              <a:ahLst/>
              <a:cxnLst/>
              <a:rect l="l" t="t" r="r" b="b"/>
              <a:pathLst>
                <a:path w="2340" h="5984" extrusionOk="0">
                  <a:moveTo>
                    <a:pt x="2187" y="183"/>
                  </a:moveTo>
                  <a:lnTo>
                    <a:pt x="2187" y="5830"/>
                  </a:lnTo>
                  <a:lnTo>
                    <a:pt x="183" y="5830"/>
                  </a:lnTo>
                  <a:lnTo>
                    <a:pt x="183" y="183"/>
                  </a:lnTo>
                  <a:close/>
                  <a:moveTo>
                    <a:pt x="0" y="1"/>
                  </a:moveTo>
                  <a:lnTo>
                    <a:pt x="0" y="5983"/>
                  </a:lnTo>
                  <a:lnTo>
                    <a:pt x="2340" y="5983"/>
                  </a:lnTo>
                  <a:lnTo>
                    <a:pt x="2340" y="1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50" name="Google Shape;5760;p80">
              <a:extLst>
                <a:ext uri="{FF2B5EF4-FFF2-40B4-BE49-F238E27FC236}">
                  <a16:creationId xmlns:a16="http://schemas.microsoft.com/office/drawing/2014/main" id="{A8B07B7D-C088-B090-DEA5-63F1BFC69878}"/>
                </a:ext>
              </a:extLst>
            </p:cNvPr>
            <p:cNvSpPr/>
            <p:nvPr/>
          </p:nvSpPr>
          <p:spPr>
            <a:xfrm>
              <a:off x="7452420" y="2509314"/>
              <a:ext cx="53614" cy="175625"/>
            </a:xfrm>
            <a:custGeom>
              <a:avLst/>
              <a:gdLst/>
              <a:ahLst/>
              <a:cxnLst/>
              <a:rect l="l" t="t" r="r" b="b"/>
              <a:pathLst>
                <a:path w="2187" h="7164" extrusionOk="0">
                  <a:moveTo>
                    <a:pt x="1" y="1"/>
                  </a:moveTo>
                  <a:lnTo>
                    <a:pt x="1" y="7164"/>
                  </a:lnTo>
                  <a:lnTo>
                    <a:pt x="2187" y="7164"/>
                  </a:lnTo>
                  <a:lnTo>
                    <a:pt x="21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51" name="Google Shape;5761;p80">
              <a:extLst>
                <a:ext uri="{FF2B5EF4-FFF2-40B4-BE49-F238E27FC236}">
                  <a16:creationId xmlns:a16="http://schemas.microsoft.com/office/drawing/2014/main" id="{E3A71602-76F5-8C86-FED4-807EA72EF68E}"/>
                </a:ext>
              </a:extLst>
            </p:cNvPr>
            <p:cNvSpPr/>
            <p:nvPr/>
          </p:nvSpPr>
          <p:spPr>
            <a:xfrm>
              <a:off x="7450998" y="2507010"/>
              <a:ext cx="57365" cy="179376"/>
            </a:xfrm>
            <a:custGeom>
              <a:avLst/>
              <a:gdLst/>
              <a:ahLst/>
              <a:cxnLst/>
              <a:rect l="l" t="t" r="r" b="b"/>
              <a:pathLst>
                <a:path w="2340" h="7317" extrusionOk="0">
                  <a:moveTo>
                    <a:pt x="2157" y="153"/>
                  </a:moveTo>
                  <a:lnTo>
                    <a:pt x="2157" y="7163"/>
                  </a:lnTo>
                  <a:lnTo>
                    <a:pt x="153" y="7163"/>
                  </a:lnTo>
                  <a:lnTo>
                    <a:pt x="153" y="153"/>
                  </a:lnTo>
                  <a:close/>
                  <a:moveTo>
                    <a:pt x="0" y="0"/>
                  </a:moveTo>
                  <a:lnTo>
                    <a:pt x="0" y="7316"/>
                  </a:lnTo>
                  <a:lnTo>
                    <a:pt x="2339" y="7316"/>
                  </a:lnTo>
                  <a:lnTo>
                    <a:pt x="2339" y="0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52" name="Google Shape;5762;p80">
              <a:extLst>
                <a:ext uri="{FF2B5EF4-FFF2-40B4-BE49-F238E27FC236}">
                  <a16:creationId xmlns:a16="http://schemas.microsoft.com/office/drawing/2014/main" id="{057EBB54-4B89-855E-5671-D21EACF11557}"/>
                </a:ext>
              </a:extLst>
            </p:cNvPr>
            <p:cNvSpPr/>
            <p:nvPr/>
          </p:nvSpPr>
          <p:spPr>
            <a:xfrm>
              <a:off x="7103351" y="2521106"/>
              <a:ext cx="547199" cy="196537"/>
            </a:xfrm>
            <a:custGeom>
              <a:avLst/>
              <a:gdLst/>
              <a:ahLst/>
              <a:cxnLst/>
              <a:rect l="l" t="t" r="r" b="b"/>
              <a:pathLst>
                <a:path w="22321" h="8017" extrusionOk="0">
                  <a:moveTo>
                    <a:pt x="0" y="1"/>
                  </a:moveTo>
                  <a:lnTo>
                    <a:pt x="0" y="8016"/>
                  </a:lnTo>
                  <a:lnTo>
                    <a:pt x="22321" y="8016"/>
                  </a:lnTo>
                  <a:lnTo>
                    <a:pt x="22321" y="7863"/>
                  </a:lnTo>
                  <a:lnTo>
                    <a:pt x="154" y="7863"/>
                  </a:lnTo>
                  <a:lnTo>
                    <a:pt x="154" y="1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53" name="Google Shape;5763;p80">
              <a:extLst>
                <a:ext uri="{FF2B5EF4-FFF2-40B4-BE49-F238E27FC236}">
                  <a16:creationId xmlns:a16="http://schemas.microsoft.com/office/drawing/2014/main" id="{DD615E8D-6DC2-F3EB-BB25-C4976153681B}"/>
                </a:ext>
              </a:extLst>
            </p:cNvPr>
            <p:cNvSpPr/>
            <p:nvPr/>
          </p:nvSpPr>
          <p:spPr>
            <a:xfrm>
              <a:off x="7810413" y="2846420"/>
              <a:ext cx="311953" cy="314086"/>
            </a:xfrm>
            <a:custGeom>
              <a:avLst/>
              <a:gdLst/>
              <a:ahLst/>
              <a:cxnLst/>
              <a:rect l="l" t="t" r="r" b="b"/>
              <a:pathLst>
                <a:path w="12725" h="12812" extrusionOk="0">
                  <a:moveTo>
                    <a:pt x="6458" y="3229"/>
                  </a:moveTo>
                  <a:cubicBezTo>
                    <a:pt x="7799" y="3229"/>
                    <a:pt x="9125" y="4073"/>
                    <a:pt x="9569" y="5677"/>
                  </a:cubicBezTo>
                  <a:cubicBezTo>
                    <a:pt x="9780" y="6347"/>
                    <a:pt x="9693" y="7076"/>
                    <a:pt x="9387" y="7681"/>
                  </a:cubicBezTo>
                  <a:cubicBezTo>
                    <a:pt x="8756" y="8970"/>
                    <a:pt x="7597" y="9588"/>
                    <a:pt x="6451" y="9588"/>
                  </a:cubicBezTo>
                  <a:cubicBezTo>
                    <a:pt x="5110" y="9588"/>
                    <a:pt x="3786" y="8742"/>
                    <a:pt x="3346" y="7134"/>
                  </a:cubicBezTo>
                  <a:cubicBezTo>
                    <a:pt x="3164" y="6471"/>
                    <a:pt x="3222" y="5743"/>
                    <a:pt x="3528" y="5131"/>
                  </a:cubicBezTo>
                  <a:cubicBezTo>
                    <a:pt x="4156" y="3845"/>
                    <a:pt x="5312" y="3229"/>
                    <a:pt x="6458" y="3229"/>
                  </a:cubicBezTo>
                  <a:close/>
                  <a:moveTo>
                    <a:pt x="6414" y="0"/>
                  </a:moveTo>
                  <a:cubicBezTo>
                    <a:pt x="6377" y="0"/>
                    <a:pt x="6319" y="30"/>
                    <a:pt x="6319" y="95"/>
                  </a:cubicBezTo>
                  <a:lnTo>
                    <a:pt x="6137" y="758"/>
                  </a:lnTo>
                  <a:cubicBezTo>
                    <a:pt x="6049" y="1217"/>
                    <a:pt x="5714" y="1553"/>
                    <a:pt x="5284" y="1640"/>
                  </a:cubicBezTo>
                  <a:cubicBezTo>
                    <a:pt x="5255" y="1640"/>
                    <a:pt x="5255" y="1640"/>
                    <a:pt x="5226" y="1669"/>
                  </a:cubicBezTo>
                  <a:cubicBezTo>
                    <a:pt x="5123" y="1697"/>
                    <a:pt x="5019" y="1711"/>
                    <a:pt x="4915" y="1711"/>
                  </a:cubicBezTo>
                  <a:cubicBezTo>
                    <a:pt x="4562" y="1711"/>
                    <a:pt x="4216" y="1551"/>
                    <a:pt x="3980" y="1247"/>
                  </a:cubicBezTo>
                  <a:lnTo>
                    <a:pt x="3615" y="787"/>
                  </a:lnTo>
                  <a:cubicBezTo>
                    <a:pt x="3594" y="745"/>
                    <a:pt x="3557" y="718"/>
                    <a:pt x="3513" y="718"/>
                  </a:cubicBezTo>
                  <a:cubicBezTo>
                    <a:pt x="3497" y="718"/>
                    <a:pt x="3480" y="721"/>
                    <a:pt x="3462" y="729"/>
                  </a:cubicBezTo>
                  <a:cubicBezTo>
                    <a:pt x="3069" y="940"/>
                    <a:pt x="2704" y="1188"/>
                    <a:pt x="2369" y="1487"/>
                  </a:cubicBezTo>
                  <a:cubicBezTo>
                    <a:pt x="2041" y="1764"/>
                    <a:pt x="1706" y="2099"/>
                    <a:pt x="1429" y="2427"/>
                  </a:cubicBezTo>
                  <a:cubicBezTo>
                    <a:pt x="1400" y="2493"/>
                    <a:pt x="1400" y="2551"/>
                    <a:pt x="1429" y="2580"/>
                  </a:cubicBezTo>
                  <a:lnTo>
                    <a:pt x="1823" y="3039"/>
                  </a:lnTo>
                  <a:cubicBezTo>
                    <a:pt x="2158" y="3374"/>
                    <a:pt x="2223" y="3855"/>
                    <a:pt x="2041" y="4285"/>
                  </a:cubicBezTo>
                  <a:cubicBezTo>
                    <a:pt x="2005" y="4344"/>
                    <a:pt x="1976" y="4402"/>
                    <a:pt x="1947" y="4467"/>
                  </a:cubicBezTo>
                  <a:cubicBezTo>
                    <a:pt x="1764" y="4890"/>
                    <a:pt x="1342" y="5131"/>
                    <a:pt x="883" y="5131"/>
                  </a:cubicBezTo>
                  <a:lnTo>
                    <a:pt x="278" y="5101"/>
                  </a:lnTo>
                  <a:cubicBezTo>
                    <a:pt x="220" y="5101"/>
                    <a:pt x="183" y="5160"/>
                    <a:pt x="154" y="5225"/>
                  </a:cubicBezTo>
                  <a:cubicBezTo>
                    <a:pt x="1" y="6107"/>
                    <a:pt x="1" y="6981"/>
                    <a:pt x="220" y="7863"/>
                  </a:cubicBezTo>
                  <a:cubicBezTo>
                    <a:pt x="249" y="7929"/>
                    <a:pt x="278" y="7958"/>
                    <a:pt x="336" y="7958"/>
                  </a:cubicBezTo>
                  <a:lnTo>
                    <a:pt x="948" y="7929"/>
                  </a:lnTo>
                  <a:cubicBezTo>
                    <a:pt x="978" y="7926"/>
                    <a:pt x="1007" y="7925"/>
                    <a:pt x="1036" y="7925"/>
                  </a:cubicBezTo>
                  <a:cubicBezTo>
                    <a:pt x="1458" y="7925"/>
                    <a:pt x="1871" y="8168"/>
                    <a:pt x="2041" y="8563"/>
                  </a:cubicBezTo>
                  <a:cubicBezTo>
                    <a:pt x="2070" y="8592"/>
                    <a:pt x="2100" y="8657"/>
                    <a:pt x="2129" y="8716"/>
                  </a:cubicBezTo>
                  <a:cubicBezTo>
                    <a:pt x="2340" y="9138"/>
                    <a:pt x="2282" y="9656"/>
                    <a:pt x="1976" y="9991"/>
                  </a:cubicBezTo>
                  <a:lnTo>
                    <a:pt x="1611" y="10414"/>
                  </a:lnTo>
                  <a:cubicBezTo>
                    <a:pt x="1553" y="10443"/>
                    <a:pt x="1553" y="10538"/>
                    <a:pt x="1582" y="10567"/>
                  </a:cubicBezTo>
                  <a:cubicBezTo>
                    <a:pt x="2187" y="11266"/>
                    <a:pt x="2887" y="11813"/>
                    <a:pt x="3710" y="12177"/>
                  </a:cubicBezTo>
                  <a:cubicBezTo>
                    <a:pt x="3722" y="12189"/>
                    <a:pt x="3744" y="12196"/>
                    <a:pt x="3769" y="12196"/>
                  </a:cubicBezTo>
                  <a:cubicBezTo>
                    <a:pt x="3803" y="12196"/>
                    <a:pt x="3842" y="12182"/>
                    <a:pt x="3863" y="12148"/>
                  </a:cubicBezTo>
                  <a:lnTo>
                    <a:pt x="4162" y="11660"/>
                  </a:lnTo>
                  <a:cubicBezTo>
                    <a:pt x="4393" y="11331"/>
                    <a:pt x="4766" y="11150"/>
                    <a:pt x="5151" y="11150"/>
                  </a:cubicBezTo>
                  <a:cubicBezTo>
                    <a:pt x="5227" y="11150"/>
                    <a:pt x="5303" y="11157"/>
                    <a:pt x="5379" y="11171"/>
                  </a:cubicBezTo>
                  <a:cubicBezTo>
                    <a:pt x="5408" y="11208"/>
                    <a:pt x="5437" y="11208"/>
                    <a:pt x="5466" y="11208"/>
                  </a:cubicBezTo>
                  <a:cubicBezTo>
                    <a:pt x="5896" y="11295"/>
                    <a:pt x="6261" y="11601"/>
                    <a:pt x="6348" y="12024"/>
                  </a:cubicBezTo>
                  <a:lnTo>
                    <a:pt x="6559" y="12724"/>
                  </a:lnTo>
                  <a:cubicBezTo>
                    <a:pt x="6559" y="12782"/>
                    <a:pt x="6625" y="12811"/>
                    <a:pt x="6683" y="12811"/>
                  </a:cubicBezTo>
                  <a:cubicBezTo>
                    <a:pt x="7565" y="12782"/>
                    <a:pt x="8447" y="12571"/>
                    <a:pt x="9263" y="12177"/>
                  </a:cubicBezTo>
                  <a:cubicBezTo>
                    <a:pt x="9328" y="12148"/>
                    <a:pt x="9328" y="12082"/>
                    <a:pt x="9328" y="12024"/>
                  </a:cubicBezTo>
                  <a:lnTo>
                    <a:pt x="9175" y="11419"/>
                  </a:lnTo>
                  <a:cubicBezTo>
                    <a:pt x="9022" y="10960"/>
                    <a:pt x="9205" y="10508"/>
                    <a:pt x="9569" y="10202"/>
                  </a:cubicBezTo>
                  <a:lnTo>
                    <a:pt x="9598" y="10173"/>
                  </a:lnTo>
                  <a:cubicBezTo>
                    <a:pt x="9825" y="9982"/>
                    <a:pt x="10089" y="9888"/>
                    <a:pt x="10358" y="9888"/>
                  </a:cubicBezTo>
                  <a:cubicBezTo>
                    <a:pt x="10521" y="9888"/>
                    <a:pt x="10685" y="9922"/>
                    <a:pt x="10844" y="9991"/>
                  </a:cubicBezTo>
                  <a:lnTo>
                    <a:pt x="11449" y="10261"/>
                  </a:lnTo>
                  <a:cubicBezTo>
                    <a:pt x="11469" y="10272"/>
                    <a:pt x="11488" y="10276"/>
                    <a:pt x="11505" y="10276"/>
                  </a:cubicBezTo>
                  <a:cubicBezTo>
                    <a:pt x="11547" y="10276"/>
                    <a:pt x="11582" y="10252"/>
                    <a:pt x="11602" y="10231"/>
                  </a:cubicBezTo>
                  <a:cubicBezTo>
                    <a:pt x="12149" y="9503"/>
                    <a:pt x="12513" y="8687"/>
                    <a:pt x="12695" y="7805"/>
                  </a:cubicBezTo>
                  <a:cubicBezTo>
                    <a:pt x="12724" y="7747"/>
                    <a:pt x="12695" y="7681"/>
                    <a:pt x="12637" y="7652"/>
                  </a:cubicBezTo>
                  <a:lnTo>
                    <a:pt x="12061" y="7411"/>
                  </a:lnTo>
                  <a:cubicBezTo>
                    <a:pt x="11631" y="7229"/>
                    <a:pt x="11362" y="6836"/>
                    <a:pt x="11362" y="6377"/>
                  </a:cubicBezTo>
                  <a:lnTo>
                    <a:pt x="11362" y="6194"/>
                  </a:lnTo>
                  <a:cubicBezTo>
                    <a:pt x="11332" y="5743"/>
                    <a:pt x="11631" y="5284"/>
                    <a:pt x="12090" y="5101"/>
                  </a:cubicBezTo>
                  <a:lnTo>
                    <a:pt x="12571" y="4890"/>
                  </a:lnTo>
                  <a:cubicBezTo>
                    <a:pt x="12637" y="4861"/>
                    <a:pt x="12666" y="4795"/>
                    <a:pt x="12637" y="4737"/>
                  </a:cubicBezTo>
                  <a:cubicBezTo>
                    <a:pt x="12425" y="3884"/>
                    <a:pt x="12025" y="3097"/>
                    <a:pt x="11449" y="2398"/>
                  </a:cubicBezTo>
                  <a:cubicBezTo>
                    <a:pt x="11420" y="2340"/>
                    <a:pt x="11362" y="2340"/>
                    <a:pt x="11296" y="2340"/>
                  </a:cubicBezTo>
                  <a:lnTo>
                    <a:pt x="10604" y="2646"/>
                  </a:lnTo>
                  <a:cubicBezTo>
                    <a:pt x="10451" y="2715"/>
                    <a:pt x="10296" y="2748"/>
                    <a:pt x="10141" y="2748"/>
                  </a:cubicBezTo>
                  <a:cubicBezTo>
                    <a:pt x="9890" y="2748"/>
                    <a:pt x="9642" y="2660"/>
                    <a:pt x="9416" y="2493"/>
                  </a:cubicBezTo>
                  <a:cubicBezTo>
                    <a:pt x="9416" y="2493"/>
                    <a:pt x="9387" y="2463"/>
                    <a:pt x="9358" y="2463"/>
                  </a:cubicBezTo>
                  <a:cubicBezTo>
                    <a:pt x="8964" y="2157"/>
                    <a:pt x="8811" y="1669"/>
                    <a:pt x="8928" y="1217"/>
                  </a:cubicBezTo>
                  <a:lnTo>
                    <a:pt x="9081" y="671"/>
                  </a:lnTo>
                  <a:cubicBezTo>
                    <a:pt x="9110" y="605"/>
                    <a:pt x="9081" y="547"/>
                    <a:pt x="9022" y="547"/>
                  </a:cubicBezTo>
                  <a:cubicBezTo>
                    <a:pt x="8199" y="183"/>
                    <a:pt x="7324" y="0"/>
                    <a:pt x="6414" y="0"/>
                  </a:cubicBezTo>
                  <a:close/>
                </a:path>
              </a:pathLst>
            </a:custGeom>
            <a:solidFill>
              <a:srgbClr val="FFCF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54" name="Google Shape;5764;p80">
              <a:extLst>
                <a:ext uri="{FF2B5EF4-FFF2-40B4-BE49-F238E27FC236}">
                  <a16:creationId xmlns:a16="http://schemas.microsoft.com/office/drawing/2014/main" id="{2DF5236C-66D3-8BF5-E579-7C1C24A088F4}"/>
                </a:ext>
              </a:extLst>
            </p:cNvPr>
            <p:cNvSpPr/>
            <p:nvPr/>
          </p:nvSpPr>
          <p:spPr>
            <a:xfrm>
              <a:off x="7808280" y="2844263"/>
              <a:ext cx="316391" cy="317837"/>
            </a:xfrm>
            <a:custGeom>
              <a:avLst/>
              <a:gdLst/>
              <a:ahLst/>
              <a:cxnLst/>
              <a:rect l="l" t="t" r="r" b="b"/>
              <a:pathLst>
                <a:path w="12906" h="12965" extrusionOk="0">
                  <a:moveTo>
                    <a:pt x="6540" y="3384"/>
                  </a:moveTo>
                  <a:cubicBezTo>
                    <a:pt x="6635" y="3384"/>
                    <a:pt x="6731" y="3388"/>
                    <a:pt x="6829" y="3397"/>
                  </a:cubicBezTo>
                  <a:cubicBezTo>
                    <a:pt x="8169" y="3521"/>
                    <a:pt x="9233" y="4432"/>
                    <a:pt x="9598" y="5794"/>
                  </a:cubicBezTo>
                  <a:cubicBezTo>
                    <a:pt x="9780" y="6435"/>
                    <a:pt x="9714" y="7135"/>
                    <a:pt x="9415" y="7740"/>
                  </a:cubicBezTo>
                  <a:cubicBezTo>
                    <a:pt x="8850" y="8918"/>
                    <a:pt x="7774" y="9605"/>
                    <a:pt x="6556" y="9605"/>
                  </a:cubicBezTo>
                  <a:cubicBezTo>
                    <a:pt x="6456" y="9605"/>
                    <a:pt x="6355" y="9600"/>
                    <a:pt x="6253" y="9591"/>
                  </a:cubicBezTo>
                  <a:cubicBezTo>
                    <a:pt x="4919" y="9474"/>
                    <a:pt x="3885" y="8527"/>
                    <a:pt x="3491" y="7193"/>
                  </a:cubicBezTo>
                  <a:cubicBezTo>
                    <a:pt x="3309" y="6559"/>
                    <a:pt x="3367" y="5860"/>
                    <a:pt x="3673" y="5248"/>
                  </a:cubicBezTo>
                  <a:cubicBezTo>
                    <a:pt x="4268" y="4065"/>
                    <a:pt x="5326" y="3384"/>
                    <a:pt x="6540" y="3384"/>
                  </a:cubicBezTo>
                  <a:close/>
                  <a:moveTo>
                    <a:pt x="6574" y="3232"/>
                  </a:moveTo>
                  <a:cubicBezTo>
                    <a:pt x="5291" y="3232"/>
                    <a:pt x="4144" y="3947"/>
                    <a:pt x="3520" y="5160"/>
                  </a:cubicBezTo>
                  <a:cubicBezTo>
                    <a:pt x="3221" y="5831"/>
                    <a:pt x="3156" y="6559"/>
                    <a:pt x="3338" y="7222"/>
                  </a:cubicBezTo>
                  <a:cubicBezTo>
                    <a:pt x="3731" y="8651"/>
                    <a:pt x="4861" y="9620"/>
                    <a:pt x="6253" y="9744"/>
                  </a:cubicBezTo>
                  <a:lnTo>
                    <a:pt x="6559" y="9744"/>
                  </a:lnTo>
                  <a:cubicBezTo>
                    <a:pt x="7834" y="9744"/>
                    <a:pt x="8956" y="9044"/>
                    <a:pt x="9561" y="7835"/>
                  </a:cubicBezTo>
                  <a:cubicBezTo>
                    <a:pt x="9867" y="7164"/>
                    <a:pt x="9926" y="6435"/>
                    <a:pt x="9743" y="5765"/>
                  </a:cubicBezTo>
                  <a:cubicBezTo>
                    <a:pt x="9350" y="4337"/>
                    <a:pt x="8257" y="3368"/>
                    <a:pt x="6865" y="3244"/>
                  </a:cubicBezTo>
                  <a:cubicBezTo>
                    <a:pt x="6767" y="3236"/>
                    <a:pt x="6670" y="3232"/>
                    <a:pt x="6574" y="3232"/>
                  </a:cubicBezTo>
                  <a:close/>
                  <a:moveTo>
                    <a:pt x="6501" y="183"/>
                  </a:moveTo>
                  <a:cubicBezTo>
                    <a:pt x="7375" y="183"/>
                    <a:pt x="8286" y="365"/>
                    <a:pt x="9080" y="693"/>
                  </a:cubicBezTo>
                  <a:cubicBezTo>
                    <a:pt x="9109" y="693"/>
                    <a:pt x="9109" y="730"/>
                    <a:pt x="9109" y="759"/>
                  </a:cubicBezTo>
                  <a:lnTo>
                    <a:pt x="8956" y="1276"/>
                  </a:lnTo>
                  <a:cubicBezTo>
                    <a:pt x="8803" y="1786"/>
                    <a:pt x="8986" y="2304"/>
                    <a:pt x="9379" y="2610"/>
                  </a:cubicBezTo>
                  <a:cubicBezTo>
                    <a:pt x="9415" y="2610"/>
                    <a:pt x="9445" y="2639"/>
                    <a:pt x="9474" y="2668"/>
                  </a:cubicBezTo>
                  <a:cubicBezTo>
                    <a:pt x="9698" y="2838"/>
                    <a:pt x="9968" y="2926"/>
                    <a:pt x="10235" y="2926"/>
                  </a:cubicBezTo>
                  <a:cubicBezTo>
                    <a:pt x="10402" y="2926"/>
                    <a:pt x="10568" y="2891"/>
                    <a:pt x="10720" y="2821"/>
                  </a:cubicBezTo>
                  <a:lnTo>
                    <a:pt x="11419" y="2515"/>
                  </a:lnTo>
                  <a:lnTo>
                    <a:pt x="11478" y="2515"/>
                  </a:lnTo>
                  <a:cubicBezTo>
                    <a:pt x="12024" y="3215"/>
                    <a:pt x="12418" y="4009"/>
                    <a:pt x="12658" y="4854"/>
                  </a:cubicBezTo>
                  <a:cubicBezTo>
                    <a:pt x="12658" y="4883"/>
                    <a:pt x="12658" y="4883"/>
                    <a:pt x="12629" y="4920"/>
                  </a:cubicBezTo>
                  <a:lnTo>
                    <a:pt x="12148" y="5102"/>
                  </a:lnTo>
                  <a:cubicBezTo>
                    <a:pt x="11660" y="5313"/>
                    <a:pt x="11354" y="5794"/>
                    <a:pt x="11354" y="6312"/>
                  </a:cubicBezTo>
                  <a:lnTo>
                    <a:pt x="11354" y="6465"/>
                  </a:lnTo>
                  <a:cubicBezTo>
                    <a:pt x="11354" y="6924"/>
                    <a:pt x="11660" y="7375"/>
                    <a:pt x="12112" y="7558"/>
                  </a:cubicBezTo>
                  <a:lnTo>
                    <a:pt x="12695" y="7835"/>
                  </a:lnTo>
                  <a:cubicBezTo>
                    <a:pt x="12724" y="7835"/>
                    <a:pt x="12724" y="7864"/>
                    <a:pt x="12724" y="7864"/>
                  </a:cubicBezTo>
                  <a:cubicBezTo>
                    <a:pt x="12542" y="8745"/>
                    <a:pt x="12148" y="9562"/>
                    <a:pt x="11631" y="10261"/>
                  </a:cubicBezTo>
                  <a:cubicBezTo>
                    <a:pt x="11631" y="10276"/>
                    <a:pt x="11623" y="10283"/>
                    <a:pt x="11612" y="10283"/>
                  </a:cubicBezTo>
                  <a:cubicBezTo>
                    <a:pt x="11600" y="10283"/>
                    <a:pt x="11583" y="10276"/>
                    <a:pt x="11565" y="10261"/>
                  </a:cubicBezTo>
                  <a:lnTo>
                    <a:pt x="10960" y="9984"/>
                  </a:lnTo>
                  <a:cubicBezTo>
                    <a:pt x="10807" y="9918"/>
                    <a:pt x="10642" y="9885"/>
                    <a:pt x="10475" y="9885"/>
                  </a:cubicBezTo>
                  <a:cubicBezTo>
                    <a:pt x="10179" y="9885"/>
                    <a:pt x="9878" y="9989"/>
                    <a:pt x="9627" y="10203"/>
                  </a:cubicBezTo>
                  <a:lnTo>
                    <a:pt x="9598" y="10232"/>
                  </a:lnTo>
                  <a:cubicBezTo>
                    <a:pt x="9197" y="10567"/>
                    <a:pt x="9051" y="11048"/>
                    <a:pt x="9168" y="11536"/>
                  </a:cubicBezTo>
                  <a:lnTo>
                    <a:pt x="9321" y="12141"/>
                  </a:lnTo>
                  <a:cubicBezTo>
                    <a:pt x="9350" y="12141"/>
                    <a:pt x="9321" y="12170"/>
                    <a:pt x="9321" y="12170"/>
                  </a:cubicBezTo>
                  <a:cubicBezTo>
                    <a:pt x="8534" y="12571"/>
                    <a:pt x="7652" y="12782"/>
                    <a:pt x="6770" y="12812"/>
                  </a:cubicBezTo>
                  <a:cubicBezTo>
                    <a:pt x="6741" y="12812"/>
                    <a:pt x="6741" y="12812"/>
                    <a:pt x="6712" y="12782"/>
                  </a:cubicBezTo>
                  <a:lnTo>
                    <a:pt x="6530" y="12083"/>
                  </a:lnTo>
                  <a:cubicBezTo>
                    <a:pt x="6406" y="11660"/>
                    <a:pt x="6042" y="11325"/>
                    <a:pt x="5553" y="11201"/>
                  </a:cubicBezTo>
                  <a:lnTo>
                    <a:pt x="5495" y="11201"/>
                  </a:lnTo>
                  <a:cubicBezTo>
                    <a:pt x="5408" y="11172"/>
                    <a:pt x="5313" y="11172"/>
                    <a:pt x="5225" y="11172"/>
                  </a:cubicBezTo>
                  <a:cubicBezTo>
                    <a:pt x="4795" y="11172"/>
                    <a:pt x="4431" y="11354"/>
                    <a:pt x="4191" y="11689"/>
                  </a:cubicBezTo>
                  <a:lnTo>
                    <a:pt x="3855" y="12170"/>
                  </a:lnTo>
                  <a:cubicBezTo>
                    <a:pt x="3855" y="12207"/>
                    <a:pt x="3826" y="12207"/>
                    <a:pt x="3826" y="12207"/>
                  </a:cubicBezTo>
                  <a:cubicBezTo>
                    <a:pt x="3003" y="11806"/>
                    <a:pt x="2340" y="11296"/>
                    <a:pt x="1728" y="10626"/>
                  </a:cubicBezTo>
                  <a:cubicBezTo>
                    <a:pt x="1728" y="10596"/>
                    <a:pt x="1728" y="10567"/>
                    <a:pt x="1764" y="10567"/>
                  </a:cubicBezTo>
                  <a:lnTo>
                    <a:pt x="2128" y="10137"/>
                  </a:lnTo>
                  <a:cubicBezTo>
                    <a:pt x="2456" y="9773"/>
                    <a:pt x="2522" y="9197"/>
                    <a:pt x="2274" y="8745"/>
                  </a:cubicBezTo>
                  <a:cubicBezTo>
                    <a:pt x="2245" y="8709"/>
                    <a:pt x="2245" y="8651"/>
                    <a:pt x="2216" y="8592"/>
                  </a:cubicBezTo>
                  <a:cubicBezTo>
                    <a:pt x="2015" y="8184"/>
                    <a:pt x="1564" y="7920"/>
                    <a:pt x="1106" y="7920"/>
                  </a:cubicBezTo>
                  <a:cubicBezTo>
                    <a:pt x="1083" y="7920"/>
                    <a:pt x="1059" y="7921"/>
                    <a:pt x="1035" y="7922"/>
                  </a:cubicBezTo>
                  <a:lnTo>
                    <a:pt x="423" y="7951"/>
                  </a:lnTo>
                  <a:cubicBezTo>
                    <a:pt x="394" y="7951"/>
                    <a:pt x="394" y="7951"/>
                    <a:pt x="394" y="7922"/>
                  </a:cubicBezTo>
                  <a:cubicBezTo>
                    <a:pt x="183" y="7069"/>
                    <a:pt x="183" y="6195"/>
                    <a:pt x="336" y="5313"/>
                  </a:cubicBezTo>
                  <a:lnTo>
                    <a:pt x="365" y="5284"/>
                  </a:lnTo>
                  <a:lnTo>
                    <a:pt x="970" y="5313"/>
                  </a:lnTo>
                  <a:cubicBezTo>
                    <a:pt x="1458" y="5313"/>
                    <a:pt x="1910" y="5036"/>
                    <a:pt x="2128" y="4585"/>
                  </a:cubicBezTo>
                  <a:cubicBezTo>
                    <a:pt x="2157" y="4519"/>
                    <a:pt x="2187" y="4461"/>
                    <a:pt x="2187" y="4402"/>
                  </a:cubicBezTo>
                  <a:cubicBezTo>
                    <a:pt x="2398" y="3972"/>
                    <a:pt x="2340" y="3426"/>
                    <a:pt x="1975" y="3062"/>
                  </a:cubicBezTo>
                  <a:lnTo>
                    <a:pt x="1582" y="2639"/>
                  </a:lnTo>
                  <a:lnTo>
                    <a:pt x="1582" y="2581"/>
                  </a:lnTo>
                  <a:cubicBezTo>
                    <a:pt x="1851" y="2216"/>
                    <a:pt x="2157" y="1910"/>
                    <a:pt x="2522" y="1641"/>
                  </a:cubicBezTo>
                  <a:cubicBezTo>
                    <a:pt x="2857" y="1335"/>
                    <a:pt x="3221" y="1094"/>
                    <a:pt x="3586" y="912"/>
                  </a:cubicBezTo>
                  <a:cubicBezTo>
                    <a:pt x="3595" y="900"/>
                    <a:pt x="3605" y="896"/>
                    <a:pt x="3614" y="896"/>
                  </a:cubicBezTo>
                  <a:cubicBezTo>
                    <a:pt x="3631" y="896"/>
                    <a:pt x="3644" y="912"/>
                    <a:pt x="3644" y="912"/>
                  </a:cubicBezTo>
                  <a:lnTo>
                    <a:pt x="4008" y="1393"/>
                  </a:lnTo>
                  <a:cubicBezTo>
                    <a:pt x="4247" y="1700"/>
                    <a:pt x="4611" y="1861"/>
                    <a:pt x="5005" y="1861"/>
                  </a:cubicBezTo>
                  <a:cubicBezTo>
                    <a:pt x="5116" y="1861"/>
                    <a:pt x="5229" y="1848"/>
                    <a:pt x="5342" y="1823"/>
                  </a:cubicBezTo>
                  <a:lnTo>
                    <a:pt x="5371" y="1823"/>
                  </a:lnTo>
                  <a:cubicBezTo>
                    <a:pt x="5859" y="1699"/>
                    <a:pt x="6224" y="1335"/>
                    <a:pt x="6318" y="875"/>
                  </a:cubicBezTo>
                  <a:lnTo>
                    <a:pt x="6464" y="212"/>
                  </a:lnTo>
                  <a:cubicBezTo>
                    <a:pt x="6464" y="183"/>
                    <a:pt x="6501" y="183"/>
                    <a:pt x="6501" y="183"/>
                  </a:cubicBezTo>
                  <a:close/>
                  <a:moveTo>
                    <a:pt x="6501" y="1"/>
                  </a:moveTo>
                  <a:cubicBezTo>
                    <a:pt x="6406" y="1"/>
                    <a:pt x="6348" y="88"/>
                    <a:pt x="6318" y="183"/>
                  </a:cubicBezTo>
                  <a:lnTo>
                    <a:pt x="6165" y="846"/>
                  </a:lnTo>
                  <a:cubicBezTo>
                    <a:pt x="6071" y="1240"/>
                    <a:pt x="5772" y="1546"/>
                    <a:pt x="5342" y="1670"/>
                  </a:cubicBezTo>
                  <a:lnTo>
                    <a:pt x="5284" y="1670"/>
                  </a:lnTo>
                  <a:cubicBezTo>
                    <a:pt x="5187" y="1696"/>
                    <a:pt x="5088" y="1709"/>
                    <a:pt x="4990" y="1709"/>
                  </a:cubicBezTo>
                  <a:cubicBezTo>
                    <a:pt x="4660" y="1709"/>
                    <a:pt x="4340" y="1564"/>
                    <a:pt x="4132" y="1305"/>
                  </a:cubicBezTo>
                  <a:lnTo>
                    <a:pt x="3768" y="817"/>
                  </a:lnTo>
                  <a:cubicBezTo>
                    <a:pt x="3725" y="761"/>
                    <a:pt x="3674" y="725"/>
                    <a:pt x="3617" y="725"/>
                  </a:cubicBezTo>
                  <a:cubicBezTo>
                    <a:pt x="3586" y="725"/>
                    <a:pt x="3554" y="736"/>
                    <a:pt x="3520" y="759"/>
                  </a:cubicBezTo>
                  <a:cubicBezTo>
                    <a:pt x="3127" y="970"/>
                    <a:pt x="2762" y="1211"/>
                    <a:pt x="2398" y="1488"/>
                  </a:cubicBezTo>
                  <a:cubicBezTo>
                    <a:pt x="2063" y="1786"/>
                    <a:pt x="1728" y="2122"/>
                    <a:pt x="1458" y="2457"/>
                  </a:cubicBezTo>
                  <a:cubicBezTo>
                    <a:pt x="1400" y="2551"/>
                    <a:pt x="1400" y="2668"/>
                    <a:pt x="1458" y="2734"/>
                  </a:cubicBezTo>
                  <a:lnTo>
                    <a:pt x="1851" y="3185"/>
                  </a:lnTo>
                  <a:cubicBezTo>
                    <a:pt x="2157" y="3491"/>
                    <a:pt x="2245" y="3943"/>
                    <a:pt x="2034" y="4337"/>
                  </a:cubicBezTo>
                  <a:cubicBezTo>
                    <a:pt x="2034" y="4402"/>
                    <a:pt x="2004" y="4461"/>
                    <a:pt x="1975" y="4519"/>
                  </a:cubicBezTo>
                  <a:cubicBezTo>
                    <a:pt x="1802" y="4866"/>
                    <a:pt x="1437" y="5133"/>
                    <a:pt x="1032" y="5133"/>
                  </a:cubicBezTo>
                  <a:cubicBezTo>
                    <a:pt x="1011" y="5133"/>
                    <a:pt x="990" y="5132"/>
                    <a:pt x="970" y="5131"/>
                  </a:cubicBezTo>
                  <a:lnTo>
                    <a:pt x="365" y="5131"/>
                  </a:lnTo>
                  <a:cubicBezTo>
                    <a:pt x="270" y="5131"/>
                    <a:pt x="183" y="5189"/>
                    <a:pt x="183" y="5284"/>
                  </a:cubicBezTo>
                  <a:cubicBezTo>
                    <a:pt x="0" y="6159"/>
                    <a:pt x="30" y="7106"/>
                    <a:pt x="212" y="7980"/>
                  </a:cubicBezTo>
                  <a:cubicBezTo>
                    <a:pt x="241" y="8075"/>
                    <a:pt x="336" y="8133"/>
                    <a:pt x="423" y="8133"/>
                  </a:cubicBezTo>
                  <a:lnTo>
                    <a:pt x="1035" y="8075"/>
                  </a:lnTo>
                  <a:cubicBezTo>
                    <a:pt x="1458" y="8075"/>
                    <a:pt x="1881" y="8286"/>
                    <a:pt x="2063" y="8680"/>
                  </a:cubicBezTo>
                  <a:cubicBezTo>
                    <a:pt x="2092" y="8745"/>
                    <a:pt x="2128" y="8775"/>
                    <a:pt x="2157" y="8833"/>
                  </a:cubicBezTo>
                  <a:cubicBezTo>
                    <a:pt x="2340" y="9226"/>
                    <a:pt x="2274" y="9715"/>
                    <a:pt x="2004" y="10050"/>
                  </a:cubicBezTo>
                  <a:lnTo>
                    <a:pt x="1611" y="10443"/>
                  </a:lnTo>
                  <a:cubicBezTo>
                    <a:pt x="1545" y="10531"/>
                    <a:pt x="1545" y="10655"/>
                    <a:pt x="1611" y="10713"/>
                  </a:cubicBezTo>
                  <a:cubicBezTo>
                    <a:pt x="2216" y="11413"/>
                    <a:pt x="2915" y="11959"/>
                    <a:pt x="3731" y="12353"/>
                  </a:cubicBezTo>
                  <a:cubicBezTo>
                    <a:pt x="3756" y="12362"/>
                    <a:pt x="3783" y="12367"/>
                    <a:pt x="3810" y="12367"/>
                  </a:cubicBezTo>
                  <a:cubicBezTo>
                    <a:pt x="3886" y="12367"/>
                    <a:pt x="3965" y="12330"/>
                    <a:pt x="4008" y="12265"/>
                  </a:cubicBezTo>
                  <a:lnTo>
                    <a:pt x="4344" y="11777"/>
                  </a:lnTo>
                  <a:cubicBezTo>
                    <a:pt x="4537" y="11483"/>
                    <a:pt x="4850" y="11327"/>
                    <a:pt x="5204" y="11327"/>
                  </a:cubicBezTo>
                  <a:cubicBezTo>
                    <a:pt x="5289" y="11327"/>
                    <a:pt x="5377" y="11336"/>
                    <a:pt x="5466" y="11354"/>
                  </a:cubicBezTo>
                  <a:lnTo>
                    <a:pt x="5524" y="11383"/>
                  </a:lnTo>
                  <a:cubicBezTo>
                    <a:pt x="5954" y="11442"/>
                    <a:pt x="6253" y="11748"/>
                    <a:pt x="6377" y="12141"/>
                  </a:cubicBezTo>
                  <a:lnTo>
                    <a:pt x="6559" y="12841"/>
                  </a:lnTo>
                  <a:cubicBezTo>
                    <a:pt x="6588" y="12899"/>
                    <a:pt x="6683" y="12965"/>
                    <a:pt x="6770" y="12965"/>
                  </a:cubicBezTo>
                  <a:cubicBezTo>
                    <a:pt x="7681" y="12936"/>
                    <a:pt x="8563" y="12717"/>
                    <a:pt x="9379" y="12323"/>
                  </a:cubicBezTo>
                  <a:cubicBezTo>
                    <a:pt x="9474" y="12294"/>
                    <a:pt x="9503" y="12170"/>
                    <a:pt x="9503" y="12083"/>
                  </a:cubicBezTo>
                  <a:lnTo>
                    <a:pt x="9321" y="11507"/>
                  </a:lnTo>
                  <a:cubicBezTo>
                    <a:pt x="9197" y="11077"/>
                    <a:pt x="9350" y="10626"/>
                    <a:pt x="9685" y="10349"/>
                  </a:cubicBezTo>
                  <a:lnTo>
                    <a:pt x="9743" y="10319"/>
                  </a:lnTo>
                  <a:cubicBezTo>
                    <a:pt x="9960" y="10145"/>
                    <a:pt x="10216" y="10056"/>
                    <a:pt x="10476" y="10056"/>
                  </a:cubicBezTo>
                  <a:cubicBezTo>
                    <a:pt x="10619" y="10056"/>
                    <a:pt x="10763" y="10083"/>
                    <a:pt x="10902" y="10137"/>
                  </a:cubicBezTo>
                  <a:lnTo>
                    <a:pt x="11507" y="10414"/>
                  </a:lnTo>
                  <a:cubicBezTo>
                    <a:pt x="11540" y="10435"/>
                    <a:pt x="11572" y="10444"/>
                    <a:pt x="11602" y="10444"/>
                  </a:cubicBezTo>
                  <a:cubicBezTo>
                    <a:pt x="11659" y="10444"/>
                    <a:pt x="11709" y="10410"/>
                    <a:pt x="11747" y="10349"/>
                  </a:cubicBezTo>
                  <a:cubicBezTo>
                    <a:pt x="12294" y="9620"/>
                    <a:pt x="12695" y="8804"/>
                    <a:pt x="12877" y="7922"/>
                  </a:cubicBezTo>
                  <a:cubicBezTo>
                    <a:pt x="12906" y="7798"/>
                    <a:pt x="12840" y="7711"/>
                    <a:pt x="12753" y="7682"/>
                  </a:cubicBezTo>
                  <a:lnTo>
                    <a:pt x="12177" y="7405"/>
                  </a:lnTo>
                  <a:cubicBezTo>
                    <a:pt x="11784" y="7252"/>
                    <a:pt x="11536" y="6858"/>
                    <a:pt x="11536" y="6465"/>
                  </a:cubicBezTo>
                  <a:lnTo>
                    <a:pt x="11536" y="6282"/>
                  </a:lnTo>
                  <a:cubicBezTo>
                    <a:pt x="11507" y="5860"/>
                    <a:pt x="11784" y="5430"/>
                    <a:pt x="12206" y="5248"/>
                  </a:cubicBezTo>
                  <a:lnTo>
                    <a:pt x="12695" y="5065"/>
                  </a:lnTo>
                  <a:cubicBezTo>
                    <a:pt x="12782" y="5007"/>
                    <a:pt x="12840" y="4920"/>
                    <a:pt x="12811" y="4825"/>
                  </a:cubicBezTo>
                  <a:cubicBezTo>
                    <a:pt x="12571" y="3943"/>
                    <a:pt x="12177" y="3127"/>
                    <a:pt x="11602" y="2428"/>
                  </a:cubicBezTo>
                  <a:cubicBezTo>
                    <a:pt x="11561" y="2369"/>
                    <a:pt x="11512" y="2347"/>
                    <a:pt x="11459" y="2347"/>
                  </a:cubicBezTo>
                  <a:cubicBezTo>
                    <a:pt x="11425" y="2347"/>
                    <a:pt x="11390" y="2355"/>
                    <a:pt x="11354" y="2369"/>
                  </a:cubicBezTo>
                  <a:lnTo>
                    <a:pt x="10654" y="2668"/>
                  </a:lnTo>
                  <a:cubicBezTo>
                    <a:pt x="10520" y="2725"/>
                    <a:pt x="10377" y="2752"/>
                    <a:pt x="10236" y="2752"/>
                  </a:cubicBezTo>
                  <a:cubicBezTo>
                    <a:pt x="9994" y="2752"/>
                    <a:pt x="9754" y="2671"/>
                    <a:pt x="9561" y="2515"/>
                  </a:cubicBezTo>
                  <a:cubicBezTo>
                    <a:pt x="9532" y="2515"/>
                    <a:pt x="9503" y="2486"/>
                    <a:pt x="9474" y="2457"/>
                  </a:cubicBezTo>
                  <a:cubicBezTo>
                    <a:pt x="9139" y="2216"/>
                    <a:pt x="8986" y="1757"/>
                    <a:pt x="9109" y="1335"/>
                  </a:cubicBezTo>
                  <a:lnTo>
                    <a:pt x="9262" y="788"/>
                  </a:lnTo>
                  <a:cubicBezTo>
                    <a:pt x="9292" y="693"/>
                    <a:pt x="9233" y="577"/>
                    <a:pt x="9139" y="548"/>
                  </a:cubicBezTo>
                  <a:cubicBezTo>
                    <a:pt x="8322" y="183"/>
                    <a:pt x="7441" y="1"/>
                    <a:pt x="6530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55" name="Google Shape;5765;p80">
              <a:extLst>
                <a:ext uri="{FF2B5EF4-FFF2-40B4-BE49-F238E27FC236}">
                  <a16:creationId xmlns:a16="http://schemas.microsoft.com/office/drawing/2014/main" id="{7A0BFCDF-DE44-A182-1343-04A274177885}"/>
                </a:ext>
              </a:extLst>
            </p:cNvPr>
            <p:cNvSpPr/>
            <p:nvPr/>
          </p:nvSpPr>
          <p:spPr>
            <a:xfrm>
              <a:off x="8025679" y="3097944"/>
              <a:ext cx="184573" cy="185456"/>
            </a:xfrm>
            <a:custGeom>
              <a:avLst/>
              <a:gdLst/>
              <a:ahLst/>
              <a:cxnLst/>
              <a:rect l="l" t="t" r="r" b="b"/>
              <a:pathLst>
                <a:path w="7529" h="7565" extrusionOk="0">
                  <a:moveTo>
                    <a:pt x="3834" y="1893"/>
                  </a:moveTo>
                  <a:cubicBezTo>
                    <a:pt x="4630" y="1893"/>
                    <a:pt x="5414" y="2393"/>
                    <a:pt x="5678" y="3345"/>
                  </a:cubicBezTo>
                  <a:cubicBezTo>
                    <a:pt x="5794" y="3739"/>
                    <a:pt x="5736" y="4162"/>
                    <a:pt x="5554" y="4555"/>
                  </a:cubicBezTo>
                  <a:cubicBezTo>
                    <a:pt x="5191" y="5310"/>
                    <a:pt x="4512" y="5672"/>
                    <a:pt x="3834" y="5672"/>
                  </a:cubicBezTo>
                  <a:cubicBezTo>
                    <a:pt x="3040" y="5672"/>
                    <a:pt x="2248" y="5175"/>
                    <a:pt x="1968" y="4227"/>
                  </a:cubicBezTo>
                  <a:cubicBezTo>
                    <a:pt x="1881" y="3826"/>
                    <a:pt x="1910" y="3404"/>
                    <a:pt x="2092" y="3010"/>
                  </a:cubicBezTo>
                  <a:cubicBezTo>
                    <a:pt x="2471" y="2256"/>
                    <a:pt x="3157" y="1893"/>
                    <a:pt x="3834" y="1893"/>
                  </a:cubicBezTo>
                  <a:close/>
                  <a:moveTo>
                    <a:pt x="3827" y="1"/>
                  </a:moveTo>
                  <a:cubicBezTo>
                    <a:pt x="3761" y="1"/>
                    <a:pt x="3732" y="37"/>
                    <a:pt x="3732" y="66"/>
                  </a:cubicBezTo>
                  <a:lnTo>
                    <a:pt x="3644" y="460"/>
                  </a:lnTo>
                  <a:cubicBezTo>
                    <a:pt x="3579" y="700"/>
                    <a:pt x="3397" y="911"/>
                    <a:pt x="3127" y="977"/>
                  </a:cubicBezTo>
                  <a:lnTo>
                    <a:pt x="3098" y="977"/>
                  </a:lnTo>
                  <a:cubicBezTo>
                    <a:pt x="3042" y="989"/>
                    <a:pt x="2986" y="995"/>
                    <a:pt x="2932" y="995"/>
                  </a:cubicBezTo>
                  <a:cubicBezTo>
                    <a:pt x="2716" y="995"/>
                    <a:pt x="2515" y="904"/>
                    <a:pt x="2369" y="729"/>
                  </a:cubicBezTo>
                  <a:lnTo>
                    <a:pt x="2151" y="460"/>
                  </a:lnTo>
                  <a:cubicBezTo>
                    <a:pt x="2121" y="431"/>
                    <a:pt x="2092" y="431"/>
                    <a:pt x="2063" y="431"/>
                  </a:cubicBezTo>
                  <a:cubicBezTo>
                    <a:pt x="1823" y="547"/>
                    <a:pt x="1604" y="700"/>
                    <a:pt x="1422" y="853"/>
                  </a:cubicBezTo>
                  <a:cubicBezTo>
                    <a:pt x="1211" y="1035"/>
                    <a:pt x="1028" y="1218"/>
                    <a:pt x="846" y="1429"/>
                  </a:cubicBezTo>
                  <a:lnTo>
                    <a:pt x="846" y="1524"/>
                  </a:lnTo>
                  <a:lnTo>
                    <a:pt x="1094" y="1793"/>
                  </a:lnTo>
                  <a:cubicBezTo>
                    <a:pt x="1276" y="1975"/>
                    <a:pt x="1334" y="2281"/>
                    <a:pt x="1211" y="2522"/>
                  </a:cubicBezTo>
                  <a:cubicBezTo>
                    <a:pt x="1211" y="2551"/>
                    <a:pt x="1181" y="2588"/>
                    <a:pt x="1181" y="2617"/>
                  </a:cubicBezTo>
                  <a:cubicBezTo>
                    <a:pt x="1058" y="2886"/>
                    <a:pt x="817" y="3039"/>
                    <a:pt x="511" y="3039"/>
                  </a:cubicBezTo>
                  <a:lnTo>
                    <a:pt x="183" y="3010"/>
                  </a:lnTo>
                  <a:cubicBezTo>
                    <a:pt x="147" y="3010"/>
                    <a:pt x="118" y="3039"/>
                    <a:pt x="118" y="3068"/>
                  </a:cubicBezTo>
                  <a:cubicBezTo>
                    <a:pt x="1" y="3586"/>
                    <a:pt x="30" y="4132"/>
                    <a:pt x="147" y="4650"/>
                  </a:cubicBezTo>
                  <a:cubicBezTo>
                    <a:pt x="147" y="4679"/>
                    <a:pt x="183" y="4708"/>
                    <a:pt x="212" y="4708"/>
                  </a:cubicBezTo>
                  <a:lnTo>
                    <a:pt x="577" y="4679"/>
                  </a:lnTo>
                  <a:cubicBezTo>
                    <a:pt x="599" y="4677"/>
                    <a:pt x="621" y="4675"/>
                    <a:pt x="642" y="4675"/>
                  </a:cubicBezTo>
                  <a:cubicBezTo>
                    <a:pt x="886" y="4675"/>
                    <a:pt x="1104" y="4822"/>
                    <a:pt x="1211" y="5043"/>
                  </a:cubicBezTo>
                  <a:cubicBezTo>
                    <a:pt x="1240" y="5072"/>
                    <a:pt x="1240" y="5102"/>
                    <a:pt x="1276" y="5138"/>
                  </a:cubicBezTo>
                  <a:cubicBezTo>
                    <a:pt x="1393" y="5378"/>
                    <a:pt x="1364" y="5714"/>
                    <a:pt x="1181" y="5925"/>
                  </a:cubicBezTo>
                  <a:lnTo>
                    <a:pt x="970" y="6165"/>
                  </a:lnTo>
                  <a:cubicBezTo>
                    <a:pt x="941" y="6165"/>
                    <a:pt x="941" y="6231"/>
                    <a:pt x="970" y="6260"/>
                  </a:cubicBezTo>
                  <a:cubicBezTo>
                    <a:pt x="1305" y="6654"/>
                    <a:pt x="1728" y="6989"/>
                    <a:pt x="2187" y="7200"/>
                  </a:cubicBezTo>
                  <a:cubicBezTo>
                    <a:pt x="2196" y="7209"/>
                    <a:pt x="2207" y="7212"/>
                    <a:pt x="2218" y="7212"/>
                  </a:cubicBezTo>
                  <a:cubicBezTo>
                    <a:pt x="2245" y="7212"/>
                    <a:pt x="2274" y="7192"/>
                    <a:pt x="2274" y="7171"/>
                  </a:cubicBezTo>
                  <a:lnTo>
                    <a:pt x="2486" y="6894"/>
                  </a:lnTo>
                  <a:cubicBezTo>
                    <a:pt x="2607" y="6703"/>
                    <a:pt x="2807" y="6604"/>
                    <a:pt x="3019" y="6604"/>
                  </a:cubicBezTo>
                  <a:cubicBezTo>
                    <a:pt x="3074" y="6604"/>
                    <a:pt x="3130" y="6611"/>
                    <a:pt x="3185" y="6625"/>
                  </a:cubicBezTo>
                  <a:lnTo>
                    <a:pt x="3244" y="6625"/>
                  </a:lnTo>
                  <a:cubicBezTo>
                    <a:pt x="3491" y="6683"/>
                    <a:pt x="3703" y="6865"/>
                    <a:pt x="3761" y="7106"/>
                  </a:cubicBezTo>
                  <a:lnTo>
                    <a:pt x="3885" y="7506"/>
                  </a:lnTo>
                  <a:cubicBezTo>
                    <a:pt x="3885" y="7535"/>
                    <a:pt x="3914" y="7565"/>
                    <a:pt x="3943" y="7565"/>
                  </a:cubicBezTo>
                  <a:cubicBezTo>
                    <a:pt x="4490" y="7565"/>
                    <a:pt x="5007" y="7412"/>
                    <a:pt x="5495" y="7200"/>
                  </a:cubicBezTo>
                  <a:cubicBezTo>
                    <a:pt x="5525" y="7171"/>
                    <a:pt x="5525" y="7142"/>
                    <a:pt x="5525" y="7106"/>
                  </a:cubicBezTo>
                  <a:lnTo>
                    <a:pt x="5430" y="6741"/>
                  </a:lnTo>
                  <a:cubicBezTo>
                    <a:pt x="5342" y="6472"/>
                    <a:pt x="5430" y="6195"/>
                    <a:pt x="5648" y="6049"/>
                  </a:cubicBezTo>
                  <a:lnTo>
                    <a:pt x="5678" y="6012"/>
                  </a:lnTo>
                  <a:cubicBezTo>
                    <a:pt x="5811" y="5897"/>
                    <a:pt x="5983" y="5843"/>
                    <a:pt x="6152" y="5843"/>
                  </a:cubicBezTo>
                  <a:cubicBezTo>
                    <a:pt x="6250" y="5843"/>
                    <a:pt x="6347" y="5861"/>
                    <a:pt x="6435" y="5896"/>
                  </a:cubicBezTo>
                  <a:lnTo>
                    <a:pt x="6771" y="6078"/>
                  </a:lnTo>
                  <a:cubicBezTo>
                    <a:pt x="6800" y="6078"/>
                    <a:pt x="6858" y="6078"/>
                    <a:pt x="6858" y="6049"/>
                  </a:cubicBezTo>
                  <a:cubicBezTo>
                    <a:pt x="7193" y="5619"/>
                    <a:pt x="7405" y="5138"/>
                    <a:pt x="7529" y="4621"/>
                  </a:cubicBezTo>
                  <a:cubicBezTo>
                    <a:pt x="7529" y="4591"/>
                    <a:pt x="7529" y="4526"/>
                    <a:pt x="7499" y="4526"/>
                  </a:cubicBezTo>
                  <a:lnTo>
                    <a:pt x="7135" y="4373"/>
                  </a:lnTo>
                  <a:cubicBezTo>
                    <a:pt x="6887" y="4256"/>
                    <a:pt x="6741" y="4045"/>
                    <a:pt x="6741" y="3768"/>
                  </a:cubicBezTo>
                  <a:lnTo>
                    <a:pt x="6741" y="3681"/>
                  </a:lnTo>
                  <a:cubicBezTo>
                    <a:pt x="6705" y="3375"/>
                    <a:pt x="6887" y="3134"/>
                    <a:pt x="7164" y="3010"/>
                  </a:cubicBezTo>
                  <a:lnTo>
                    <a:pt x="7434" y="2886"/>
                  </a:lnTo>
                  <a:cubicBezTo>
                    <a:pt x="7470" y="2886"/>
                    <a:pt x="7499" y="2828"/>
                    <a:pt x="7499" y="2799"/>
                  </a:cubicBezTo>
                  <a:cubicBezTo>
                    <a:pt x="7346" y="2281"/>
                    <a:pt x="7106" y="1822"/>
                    <a:pt x="6771" y="1400"/>
                  </a:cubicBezTo>
                  <a:cubicBezTo>
                    <a:pt x="6771" y="1385"/>
                    <a:pt x="6754" y="1378"/>
                    <a:pt x="6734" y="1378"/>
                  </a:cubicBezTo>
                  <a:cubicBezTo>
                    <a:pt x="6714" y="1378"/>
                    <a:pt x="6690" y="1385"/>
                    <a:pt x="6676" y="1400"/>
                  </a:cubicBezTo>
                  <a:lnTo>
                    <a:pt x="6282" y="1553"/>
                  </a:lnTo>
                  <a:cubicBezTo>
                    <a:pt x="6183" y="1604"/>
                    <a:pt x="6082" y="1628"/>
                    <a:pt x="5983" y="1628"/>
                  </a:cubicBezTo>
                  <a:cubicBezTo>
                    <a:pt x="5843" y="1628"/>
                    <a:pt x="5707" y="1580"/>
                    <a:pt x="5583" y="1494"/>
                  </a:cubicBezTo>
                  <a:cubicBezTo>
                    <a:pt x="5583" y="1458"/>
                    <a:pt x="5554" y="1458"/>
                    <a:pt x="5554" y="1429"/>
                  </a:cubicBezTo>
                  <a:cubicBezTo>
                    <a:pt x="5313" y="1276"/>
                    <a:pt x="5218" y="977"/>
                    <a:pt x="5313" y="700"/>
                  </a:cubicBezTo>
                  <a:lnTo>
                    <a:pt x="5372" y="401"/>
                  </a:lnTo>
                  <a:cubicBezTo>
                    <a:pt x="5401" y="365"/>
                    <a:pt x="5372" y="336"/>
                    <a:pt x="5342" y="307"/>
                  </a:cubicBezTo>
                  <a:cubicBezTo>
                    <a:pt x="4854" y="95"/>
                    <a:pt x="4337" y="1"/>
                    <a:pt x="3827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56" name="Google Shape;5766;p80">
              <a:extLst>
                <a:ext uri="{FF2B5EF4-FFF2-40B4-BE49-F238E27FC236}">
                  <a16:creationId xmlns:a16="http://schemas.microsoft.com/office/drawing/2014/main" id="{2BF8F318-162F-1256-2699-9CB8FCA5B47D}"/>
                </a:ext>
              </a:extLst>
            </p:cNvPr>
            <p:cNvSpPr/>
            <p:nvPr/>
          </p:nvSpPr>
          <p:spPr>
            <a:xfrm>
              <a:off x="8059804" y="3130818"/>
              <a:ext cx="119903" cy="119903"/>
            </a:xfrm>
            <a:custGeom>
              <a:avLst/>
              <a:gdLst/>
              <a:ahLst/>
              <a:cxnLst/>
              <a:rect l="l" t="t" r="r" b="b"/>
              <a:pathLst>
                <a:path w="4891" h="4891" extrusionOk="0">
                  <a:moveTo>
                    <a:pt x="2435" y="88"/>
                  </a:moveTo>
                  <a:cubicBezTo>
                    <a:pt x="3739" y="88"/>
                    <a:pt x="4767" y="1152"/>
                    <a:pt x="4767" y="2427"/>
                  </a:cubicBezTo>
                  <a:cubicBezTo>
                    <a:pt x="4767" y="3731"/>
                    <a:pt x="3739" y="4766"/>
                    <a:pt x="2435" y="4766"/>
                  </a:cubicBezTo>
                  <a:cubicBezTo>
                    <a:pt x="1159" y="4766"/>
                    <a:pt x="95" y="3731"/>
                    <a:pt x="95" y="2427"/>
                  </a:cubicBezTo>
                  <a:cubicBezTo>
                    <a:pt x="95" y="1152"/>
                    <a:pt x="1159" y="88"/>
                    <a:pt x="2435" y="88"/>
                  </a:cubicBezTo>
                  <a:close/>
                  <a:moveTo>
                    <a:pt x="2435" y="0"/>
                  </a:moveTo>
                  <a:cubicBezTo>
                    <a:pt x="1094" y="0"/>
                    <a:pt x="1" y="1093"/>
                    <a:pt x="1" y="2427"/>
                  </a:cubicBezTo>
                  <a:cubicBezTo>
                    <a:pt x="1" y="3797"/>
                    <a:pt x="1094" y="4890"/>
                    <a:pt x="2435" y="4890"/>
                  </a:cubicBezTo>
                  <a:cubicBezTo>
                    <a:pt x="3768" y="4890"/>
                    <a:pt x="4890" y="3797"/>
                    <a:pt x="4890" y="2427"/>
                  </a:cubicBezTo>
                  <a:cubicBezTo>
                    <a:pt x="4890" y="1093"/>
                    <a:pt x="3768" y="0"/>
                    <a:pt x="2435" y="0"/>
                  </a:cubicBezTo>
                  <a:close/>
                </a:path>
              </a:pathLst>
            </a:custGeom>
            <a:solidFill>
              <a:srgbClr val="2728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57" name="Google Shape;5767;p80">
              <a:extLst>
                <a:ext uri="{FF2B5EF4-FFF2-40B4-BE49-F238E27FC236}">
                  <a16:creationId xmlns:a16="http://schemas.microsoft.com/office/drawing/2014/main" id="{32964581-2DFA-C83E-FA3C-F0FC1C70C8CB}"/>
                </a:ext>
              </a:extLst>
            </p:cNvPr>
            <p:cNvSpPr/>
            <p:nvPr/>
          </p:nvSpPr>
          <p:spPr>
            <a:xfrm>
              <a:off x="4920143" y="3881835"/>
              <a:ext cx="311929" cy="314062"/>
            </a:xfrm>
            <a:custGeom>
              <a:avLst/>
              <a:gdLst/>
              <a:ahLst/>
              <a:cxnLst/>
              <a:rect l="l" t="t" r="r" b="b"/>
              <a:pathLst>
                <a:path w="12724" h="12811" extrusionOk="0">
                  <a:moveTo>
                    <a:pt x="6278" y="3229"/>
                  </a:moveTo>
                  <a:cubicBezTo>
                    <a:pt x="7622" y="3229"/>
                    <a:pt x="8956" y="4073"/>
                    <a:pt x="9415" y="5677"/>
                  </a:cubicBezTo>
                  <a:cubicBezTo>
                    <a:pt x="9598" y="6347"/>
                    <a:pt x="9503" y="7076"/>
                    <a:pt x="9204" y="7681"/>
                  </a:cubicBezTo>
                  <a:cubicBezTo>
                    <a:pt x="8573" y="8966"/>
                    <a:pt x="7415" y="9583"/>
                    <a:pt x="6269" y="9583"/>
                  </a:cubicBezTo>
                  <a:cubicBezTo>
                    <a:pt x="4928" y="9583"/>
                    <a:pt x="3603" y="8738"/>
                    <a:pt x="3163" y="7134"/>
                  </a:cubicBezTo>
                  <a:cubicBezTo>
                    <a:pt x="2981" y="6464"/>
                    <a:pt x="3039" y="5735"/>
                    <a:pt x="3345" y="5130"/>
                  </a:cubicBezTo>
                  <a:cubicBezTo>
                    <a:pt x="3973" y="3845"/>
                    <a:pt x="5130" y="3229"/>
                    <a:pt x="6278" y="3229"/>
                  </a:cubicBezTo>
                  <a:close/>
                  <a:moveTo>
                    <a:pt x="6042" y="0"/>
                  </a:moveTo>
                  <a:cubicBezTo>
                    <a:pt x="5167" y="29"/>
                    <a:pt x="4285" y="241"/>
                    <a:pt x="3462" y="634"/>
                  </a:cubicBezTo>
                  <a:cubicBezTo>
                    <a:pt x="3433" y="671"/>
                    <a:pt x="3404" y="729"/>
                    <a:pt x="3404" y="787"/>
                  </a:cubicBezTo>
                  <a:lnTo>
                    <a:pt x="3586" y="1399"/>
                  </a:lnTo>
                  <a:cubicBezTo>
                    <a:pt x="3710" y="1851"/>
                    <a:pt x="3557" y="2310"/>
                    <a:pt x="3192" y="2609"/>
                  </a:cubicBezTo>
                  <a:cubicBezTo>
                    <a:pt x="3163" y="2609"/>
                    <a:pt x="3163" y="2609"/>
                    <a:pt x="3163" y="2638"/>
                  </a:cubicBezTo>
                  <a:lnTo>
                    <a:pt x="3127" y="2638"/>
                  </a:lnTo>
                  <a:cubicBezTo>
                    <a:pt x="2922" y="2829"/>
                    <a:pt x="2656" y="2923"/>
                    <a:pt x="2381" y="2923"/>
                  </a:cubicBezTo>
                  <a:cubicBezTo>
                    <a:pt x="2216" y="2923"/>
                    <a:pt x="2047" y="2889"/>
                    <a:pt x="1888" y="2820"/>
                  </a:cubicBezTo>
                  <a:lnTo>
                    <a:pt x="1276" y="2551"/>
                  </a:lnTo>
                  <a:cubicBezTo>
                    <a:pt x="1259" y="2542"/>
                    <a:pt x="1242" y="2539"/>
                    <a:pt x="1225" y="2539"/>
                  </a:cubicBezTo>
                  <a:cubicBezTo>
                    <a:pt x="1185" y="2539"/>
                    <a:pt x="1149" y="2559"/>
                    <a:pt x="1123" y="2580"/>
                  </a:cubicBezTo>
                  <a:cubicBezTo>
                    <a:pt x="613" y="3309"/>
                    <a:pt x="212" y="4132"/>
                    <a:pt x="30" y="5006"/>
                  </a:cubicBezTo>
                  <a:cubicBezTo>
                    <a:pt x="1" y="5072"/>
                    <a:pt x="30" y="5130"/>
                    <a:pt x="95" y="5160"/>
                  </a:cubicBezTo>
                  <a:lnTo>
                    <a:pt x="671" y="5407"/>
                  </a:lnTo>
                  <a:cubicBezTo>
                    <a:pt x="1094" y="5589"/>
                    <a:pt x="1371" y="5983"/>
                    <a:pt x="1371" y="6435"/>
                  </a:cubicBezTo>
                  <a:lnTo>
                    <a:pt x="1371" y="6617"/>
                  </a:lnTo>
                  <a:cubicBezTo>
                    <a:pt x="1400" y="7076"/>
                    <a:pt x="1094" y="7528"/>
                    <a:pt x="671" y="7710"/>
                  </a:cubicBezTo>
                  <a:lnTo>
                    <a:pt x="154" y="7921"/>
                  </a:lnTo>
                  <a:cubicBezTo>
                    <a:pt x="95" y="7958"/>
                    <a:pt x="66" y="8016"/>
                    <a:pt x="95" y="8074"/>
                  </a:cubicBezTo>
                  <a:cubicBezTo>
                    <a:pt x="307" y="8927"/>
                    <a:pt x="729" y="9714"/>
                    <a:pt x="1276" y="10413"/>
                  </a:cubicBezTo>
                  <a:cubicBezTo>
                    <a:pt x="1341" y="10472"/>
                    <a:pt x="1400" y="10472"/>
                    <a:pt x="1429" y="10472"/>
                  </a:cubicBezTo>
                  <a:lnTo>
                    <a:pt x="2128" y="10173"/>
                  </a:lnTo>
                  <a:cubicBezTo>
                    <a:pt x="2285" y="10100"/>
                    <a:pt x="2452" y="10066"/>
                    <a:pt x="2617" y="10066"/>
                  </a:cubicBezTo>
                  <a:cubicBezTo>
                    <a:pt x="2867" y="10066"/>
                    <a:pt x="3111" y="10145"/>
                    <a:pt x="3309" y="10290"/>
                  </a:cubicBezTo>
                  <a:lnTo>
                    <a:pt x="3374" y="10355"/>
                  </a:lnTo>
                  <a:cubicBezTo>
                    <a:pt x="3768" y="10654"/>
                    <a:pt x="3921" y="11142"/>
                    <a:pt x="3797" y="11601"/>
                  </a:cubicBezTo>
                  <a:lnTo>
                    <a:pt x="3644" y="12148"/>
                  </a:lnTo>
                  <a:cubicBezTo>
                    <a:pt x="3615" y="12206"/>
                    <a:pt x="3644" y="12264"/>
                    <a:pt x="3710" y="12264"/>
                  </a:cubicBezTo>
                  <a:cubicBezTo>
                    <a:pt x="4526" y="12629"/>
                    <a:pt x="5408" y="12811"/>
                    <a:pt x="6318" y="12811"/>
                  </a:cubicBezTo>
                  <a:cubicBezTo>
                    <a:pt x="6377" y="12811"/>
                    <a:pt x="6406" y="12782"/>
                    <a:pt x="6442" y="12723"/>
                  </a:cubicBezTo>
                  <a:lnTo>
                    <a:pt x="6588" y="12053"/>
                  </a:lnTo>
                  <a:cubicBezTo>
                    <a:pt x="6683" y="11601"/>
                    <a:pt x="7018" y="11266"/>
                    <a:pt x="7441" y="11171"/>
                  </a:cubicBezTo>
                  <a:cubicBezTo>
                    <a:pt x="7470" y="11171"/>
                    <a:pt x="7499" y="11171"/>
                    <a:pt x="7499" y="11142"/>
                  </a:cubicBezTo>
                  <a:cubicBezTo>
                    <a:pt x="7603" y="11114"/>
                    <a:pt x="7709" y="11100"/>
                    <a:pt x="7814" y="11100"/>
                  </a:cubicBezTo>
                  <a:cubicBezTo>
                    <a:pt x="8170" y="11100"/>
                    <a:pt x="8514" y="11261"/>
                    <a:pt x="8745" y="11565"/>
                  </a:cubicBezTo>
                  <a:lnTo>
                    <a:pt x="9109" y="12024"/>
                  </a:lnTo>
                  <a:cubicBezTo>
                    <a:pt x="9131" y="12067"/>
                    <a:pt x="9172" y="12094"/>
                    <a:pt x="9215" y="12094"/>
                  </a:cubicBezTo>
                  <a:cubicBezTo>
                    <a:pt x="9231" y="12094"/>
                    <a:pt x="9247" y="12090"/>
                    <a:pt x="9262" y="12082"/>
                  </a:cubicBezTo>
                  <a:cubicBezTo>
                    <a:pt x="9656" y="11871"/>
                    <a:pt x="10020" y="11630"/>
                    <a:pt x="10356" y="11324"/>
                  </a:cubicBezTo>
                  <a:cubicBezTo>
                    <a:pt x="10720" y="11055"/>
                    <a:pt x="11026" y="10720"/>
                    <a:pt x="11296" y="10384"/>
                  </a:cubicBezTo>
                  <a:cubicBezTo>
                    <a:pt x="11325" y="10326"/>
                    <a:pt x="11325" y="10260"/>
                    <a:pt x="11296" y="10231"/>
                  </a:cubicBezTo>
                  <a:lnTo>
                    <a:pt x="10902" y="9780"/>
                  </a:lnTo>
                  <a:cubicBezTo>
                    <a:pt x="10596" y="9444"/>
                    <a:pt x="10509" y="8956"/>
                    <a:pt x="10691" y="8533"/>
                  </a:cubicBezTo>
                  <a:cubicBezTo>
                    <a:pt x="10720" y="8468"/>
                    <a:pt x="10749" y="8410"/>
                    <a:pt x="10778" y="8351"/>
                  </a:cubicBezTo>
                  <a:cubicBezTo>
                    <a:pt x="10960" y="7921"/>
                    <a:pt x="11390" y="7681"/>
                    <a:pt x="11871" y="7681"/>
                  </a:cubicBezTo>
                  <a:lnTo>
                    <a:pt x="12454" y="7710"/>
                  </a:lnTo>
                  <a:cubicBezTo>
                    <a:pt x="12513" y="7710"/>
                    <a:pt x="12571" y="7652"/>
                    <a:pt x="12571" y="7593"/>
                  </a:cubicBezTo>
                  <a:cubicBezTo>
                    <a:pt x="12724" y="6712"/>
                    <a:pt x="12724" y="5830"/>
                    <a:pt x="12513" y="4948"/>
                  </a:cubicBezTo>
                  <a:cubicBezTo>
                    <a:pt x="12513" y="4890"/>
                    <a:pt x="12454" y="4861"/>
                    <a:pt x="12389" y="4861"/>
                  </a:cubicBezTo>
                  <a:lnTo>
                    <a:pt x="11784" y="4890"/>
                  </a:lnTo>
                  <a:cubicBezTo>
                    <a:pt x="11759" y="4891"/>
                    <a:pt x="11734" y="4892"/>
                    <a:pt x="11709" y="4892"/>
                  </a:cubicBezTo>
                  <a:cubicBezTo>
                    <a:pt x="11279" y="4892"/>
                    <a:pt x="10891" y="4655"/>
                    <a:pt x="10691" y="4249"/>
                  </a:cubicBezTo>
                  <a:cubicBezTo>
                    <a:pt x="10662" y="4219"/>
                    <a:pt x="10632" y="4161"/>
                    <a:pt x="10596" y="4096"/>
                  </a:cubicBezTo>
                  <a:cubicBezTo>
                    <a:pt x="10385" y="3673"/>
                    <a:pt x="10450" y="3156"/>
                    <a:pt x="10778" y="2820"/>
                  </a:cubicBezTo>
                  <a:lnTo>
                    <a:pt x="11143" y="2398"/>
                  </a:lnTo>
                  <a:cubicBezTo>
                    <a:pt x="11179" y="2369"/>
                    <a:pt x="11179" y="2274"/>
                    <a:pt x="11143" y="2245"/>
                  </a:cubicBezTo>
                  <a:cubicBezTo>
                    <a:pt x="10538" y="1545"/>
                    <a:pt x="9838" y="999"/>
                    <a:pt x="9051" y="634"/>
                  </a:cubicBezTo>
                  <a:cubicBezTo>
                    <a:pt x="9028" y="623"/>
                    <a:pt x="9003" y="616"/>
                    <a:pt x="8980" y="616"/>
                  </a:cubicBezTo>
                  <a:cubicBezTo>
                    <a:pt x="8946" y="616"/>
                    <a:pt x="8916" y="631"/>
                    <a:pt x="8898" y="671"/>
                  </a:cubicBezTo>
                  <a:lnTo>
                    <a:pt x="8563" y="1152"/>
                  </a:lnTo>
                  <a:cubicBezTo>
                    <a:pt x="8338" y="1480"/>
                    <a:pt x="7960" y="1661"/>
                    <a:pt x="7579" y="1661"/>
                  </a:cubicBezTo>
                  <a:cubicBezTo>
                    <a:pt x="7503" y="1661"/>
                    <a:pt x="7428" y="1654"/>
                    <a:pt x="7353" y="1640"/>
                  </a:cubicBezTo>
                  <a:cubicBezTo>
                    <a:pt x="7317" y="1611"/>
                    <a:pt x="7288" y="1611"/>
                    <a:pt x="7259" y="1611"/>
                  </a:cubicBezTo>
                  <a:cubicBezTo>
                    <a:pt x="6836" y="1516"/>
                    <a:pt x="6501" y="1217"/>
                    <a:pt x="6377" y="787"/>
                  </a:cubicBezTo>
                  <a:lnTo>
                    <a:pt x="6165" y="88"/>
                  </a:lnTo>
                  <a:cubicBezTo>
                    <a:pt x="6165" y="29"/>
                    <a:pt x="6107" y="0"/>
                    <a:pt x="6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58" name="Google Shape;5768;p80">
              <a:extLst>
                <a:ext uri="{FF2B5EF4-FFF2-40B4-BE49-F238E27FC236}">
                  <a16:creationId xmlns:a16="http://schemas.microsoft.com/office/drawing/2014/main" id="{4BAEA777-6C4A-0500-45B8-EFF7C6EB6ACF}"/>
                </a:ext>
              </a:extLst>
            </p:cNvPr>
            <p:cNvSpPr/>
            <p:nvPr/>
          </p:nvSpPr>
          <p:spPr>
            <a:xfrm>
              <a:off x="4918011" y="3880389"/>
              <a:ext cx="316391" cy="317837"/>
            </a:xfrm>
            <a:custGeom>
              <a:avLst/>
              <a:gdLst/>
              <a:ahLst/>
              <a:cxnLst/>
              <a:rect l="l" t="t" r="r" b="b"/>
              <a:pathLst>
                <a:path w="12906" h="12965" extrusionOk="0">
                  <a:moveTo>
                    <a:pt x="6646" y="3368"/>
                  </a:moveTo>
                  <a:cubicBezTo>
                    <a:pt x="7987" y="3491"/>
                    <a:pt x="9043" y="4431"/>
                    <a:pt x="9408" y="5765"/>
                  </a:cubicBezTo>
                  <a:cubicBezTo>
                    <a:pt x="9590" y="6406"/>
                    <a:pt x="9532" y="7106"/>
                    <a:pt x="9226" y="7711"/>
                  </a:cubicBezTo>
                  <a:cubicBezTo>
                    <a:pt x="8667" y="8889"/>
                    <a:pt x="7585" y="9576"/>
                    <a:pt x="6372" y="9576"/>
                  </a:cubicBezTo>
                  <a:cubicBezTo>
                    <a:pt x="6273" y="9576"/>
                    <a:pt x="6172" y="9571"/>
                    <a:pt x="6070" y="9562"/>
                  </a:cubicBezTo>
                  <a:cubicBezTo>
                    <a:pt x="4737" y="9438"/>
                    <a:pt x="3702" y="8498"/>
                    <a:pt x="3308" y="7164"/>
                  </a:cubicBezTo>
                  <a:cubicBezTo>
                    <a:pt x="3126" y="6523"/>
                    <a:pt x="3214" y="5831"/>
                    <a:pt x="3491" y="5219"/>
                  </a:cubicBezTo>
                  <a:cubicBezTo>
                    <a:pt x="4066" y="4067"/>
                    <a:pt x="5159" y="3368"/>
                    <a:pt x="6347" y="3368"/>
                  </a:cubicBezTo>
                  <a:close/>
                  <a:moveTo>
                    <a:pt x="6386" y="3202"/>
                  </a:moveTo>
                  <a:cubicBezTo>
                    <a:pt x="5108" y="3202"/>
                    <a:pt x="3963" y="3918"/>
                    <a:pt x="3367" y="5131"/>
                  </a:cubicBezTo>
                  <a:cubicBezTo>
                    <a:pt x="3032" y="5794"/>
                    <a:pt x="2973" y="6523"/>
                    <a:pt x="3155" y="7193"/>
                  </a:cubicBezTo>
                  <a:cubicBezTo>
                    <a:pt x="3549" y="8622"/>
                    <a:pt x="4671" y="9591"/>
                    <a:pt x="6070" y="9715"/>
                  </a:cubicBezTo>
                  <a:cubicBezTo>
                    <a:pt x="6165" y="9715"/>
                    <a:pt x="6282" y="9744"/>
                    <a:pt x="6376" y="9744"/>
                  </a:cubicBezTo>
                  <a:cubicBezTo>
                    <a:pt x="7652" y="9744"/>
                    <a:pt x="8774" y="9015"/>
                    <a:pt x="9379" y="7798"/>
                  </a:cubicBezTo>
                  <a:cubicBezTo>
                    <a:pt x="9685" y="7135"/>
                    <a:pt x="9743" y="6406"/>
                    <a:pt x="9561" y="5736"/>
                  </a:cubicBezTo>
                  <a:cubicBezTo>
                    <a:pt x="9167" y="4308"/>
                    <a:pt x="8074" y="3338"/>
                    <a:pt x="6675" y="3215"/>
                  </a:cubicBezTo>
                  <a:cubicBezTo>
                    <a:pt x="6578" y="3206"/>
                    <a:pt x="6482" y="3202"/>
                    <a:pt x="6386" y="3202"/>
                  </a:cubicBezTo>
                  <a:close/>
                  <a:moveTo>
                    <a:pt x="6129" y="147"/>
                  </a:moveTo>
                  <a:cubicBezTo>
                    <a:pt x="6165" y="147"/>
                    <a:pt x="6194" y="147"/>
                    <a:pt x="6194" y="183"/>
                  </a:cubicBezTo>
                  <a:lnTo>
                    <a:pt x="6376" y="875"/>
                  </a:lnTo>
                  <a:cubicBezTo>
                    <a:pt x="6493" y="1305"/>
                    <a:pt x="6857" y="1641"/>
                    <a:pt x="7346" y="1757"/>
                  </a:cubicBezTo>
                  <a:lnTo>
                    <a:pt x="7404" y="1757"/>
                  </a:lnTo>
                  <a:cubicBezTo>
                    <a:pt x="7504" y="1781"/>
                    <a:pt x="7604" y="1793"/>
                    <a:pt x="7702" y="1793"/>
                  </a:cubicBezTo>
                  <a:cubicBezTo>
                    <a:pt x="8112" y="1793"/>
                    <a:pt x="8492" y="1594"/>
                    <a:pt x="8715" y="1276"/>
                  </a:cubicBezTo>
                  <a:lnTo>
                    <a:pt x="9043" y="788"/>
                  </a:lnTo>
                  <a:cubicBezTo>
                    <a:pt x="9043" y="759"/>
                    <a:pt x="9080" y="759"/>
                    <a:pt x="9109" y="759"/>
                  </a:cubicBezTo>
                  <a:cubicBezTo>
                    <a:pt x="9896" y="1152"/>
                    <a:pt x="10596" y="1670"/>
                    <a:pt x="11171" y="2333"/>
                  </a:cubicBezTo>
                  <a:lnTo>
                    <a:pt x="11171" y="2398"/>
                  </a:lnTo>
                  <a:lnTo>
                    <a:pt x="10807" y="2821"/>
                  </a:lnTo>
                  <a:cubicBezTo>
                    <a:pt x="10443" y="3185"/>
                    <a:pt x="10384" y="3761"/>
                    <a:pt x="10625" y="4220"/>
                  </a:cubicBezTo>
                  <a:cubicBezTo>
                    <a:pt x="10654" y="4249"/>
                    <a:pt x="10683" y="4308"/>
                    <a:pt x="10719" y="4373"/>
                  </a:cubicBezTo>
                  <a:cubicBezTo>
                    <a:pt x="10920" y="4775"/>
                    <a:pt x="11339" y="5038"/>
                    <a:pt x="11824" y="5038"/>
                  </a:cubicBezTo>
                  <a:cubicBezTo>
                    <a:pt x="11849" y="5038"/>
                    <a:pt x="11874" y="5038"/>
                    <a:pt x="11900" y="5036"/>
                  </a:cubicBezTo>
                  <a:lnTo>
                    <a:pt x="12476" y="5007"/>
                  </a:lnTo>
                  <a:cubicBezTo>
                    <a:pt x="12505" y="5007"/>
                    <a:pt x="12505" y="5007"/>
                    <a:pt x="12541" y="5036"/>
                  </a:cubicBezTo>
                  <a:cubicBezTo>
                    <a:pt x="12723" y="5889"/>
                    <a:pt x="12753" y="6771"/>
                    <a:pt x="12570" y="7652"/>
                  </a:cubicBezTo>
                  <a:cubicBezTo>
                    <a:pt x="12570" y="7652"/>
                    <a:pt x="12570" y="7682"/>
                    <a:pt x="12541" y="7682"/>
                  </a:cubicBezTo>
                  <a:lnTo>
                    <a:pt x="11958" y="7652"/>
                  </a:lnTo>
                  <a:cubicBezTo>
                    <a:pt x="11448" y="7652"/>
                    <a:pt x="10989" y="7922"/>
                    <a:pt x="10778" y="8381"/>
                  </a:cubicBezTo>
                  <a:cubicBezTo>
                    <a:pt x="10778" y="8439"/>
                    <a:pt x="10749" y="8498"/>
                    <a:pt x="10719" y="8563"/>
                  </a:cubicBezTo>
                  <a:cubicBezTo>
                    <a:pt x="10501" y="8986"/>
                    <a:pt x="10596" y="9532"/>
                    <a:pt x="10931" y="9897"/>
                  </a:cubicBezTo>
                  <a:lnTo>
                    <a:pt x="11324" y="10319"/>
                  </a:lnTo>
                  <a:cubicBezTo>
                    <a:pt x="11324" y="10349"/>
                    <a:pt x="11353" y="10385"/>
                    <a:pt x="11324" y="10385"/>
                  </a:cubicBezTo>
                  <a:cubicBezTo>
                    <a:pt x="11047" y="10749"/>
                    <a:pt x="10749" y="11048"/>
                    <a:pt x="10413" y="11325"/>
                  </a:cubicBezTo>
                  <a:cubicBezTo>
                    <a:pt x="10078" y="11624"/>
                    <a:pt x="9714" y="11872"/>
                    <a:pt x="9320" y="12054"/>
                  </a:cubicBezTo>
                  <a:cubicBezTo>
                    <a:pt x="9311" y="12063"/>
                    <a:pt x="9304" y="12067"/>
                    <a:pt x="9299" y="12067"/>
                  </a:cubicBezTo>
                  <a:cubicBezTo>
                    <a:pt x="9288" y="12067"/>
                    <a:pt x="9281" y="12054"/>
                    <a:pt x="9262" y="12054"/>
                  </a:cubicBezTo>
                  <a:lnTo>
                    <a:pt x="8898" y="11566"/>
                  </a:lnTo>
                  <a:cubicBezTo>
                    <a:pt x="8665" y="11266"/>
                    <a:pt x="8309" y="11089"/>
                    <a:pt x="7937" y="11089"/>
                  </a:cubicBezTo>
                  <a:cubicBezTo>
                    <a:pt x="7821" y="11089"/>
                    <a:pt x="7703" y="11106"/>
                    <a:pt x="7586" y="11143"/>
                  </a:cubicBezTo>
                  <a:lnTo>
                    <a:pt x="7528" y="11143"/>
                  </a:lnTo>
                  <a:cubicBezTo>
                    <a:pt x="7039" y="11259"/>
                    <a:pt x="6712" y="11624"/>
                    <a:pt x="6588" y="12083"/>
                  </a:cubicBezTo>
                  <a:lnTo>
                    <a:pt x="6435" y="12753"/>
                  </a:lnTo>
                  <a:cubicBezTo>
                    <a:pt x="6435" y="12782"/>
                    <a:pt x="6405" y="12782"/>
                    <a:pt x="6405" y="12782"/>
                  </a:cubicBezTo>
                  <a:cubicBezTo>
                    <a:pt x="5524" y="12782"/>
                    <a:pt x="4642" y="12600"/>
                    <a:pt x="3826" y="12265"/>
                  </a:cubicBezTo>
                  <a:cubicBezTo>
                    <a:pt x="3826" y="12265"/>
                    <a:pt x="3797" y="12236"/>
                    <a:pt x="3826" y="12207"/>
                  </a:cubicBezTo>
                  <a:lnTo>
                    <a:pt x="3942" y="11689"/>
                  </a:lnTo>
                  <a:cubicBezTo>
                    <a:pt x="4095" y="11172"/>
                    <a:pt x="3913" y="10655"/>
                    <a:pt x="3520" y="10349"/>
                  </a:cubicBezTo>
                  <a:cubicBezTo>
                    <a:pt x="3491" y="10349"/>
                    <a:pt x="3461" y="10319"/>
                    <a:pt x="3432" y="10290"/>
                  </a:cubicBezTo>
                  <a:cubicBezTo>
                    <a:pt x="3214" y="10137"/>
                    <a:pt x="2944" y="10050"/>
                    <a:pt x="2667" y="10050"/>
                  </a:cubicBezTo>
                  <a:cubicBezTo>
                    <a:pt x="2521" y="10050"/>
                    <a:pt x="2339" y="10079"/>
                    <a:pt x="2186" y="10137"/>
                  </a:cubicBezTo>
                  <a:lnTo>
                    <a:pt x="1487" y="10443"/>
                  </a:lnTo>
                  <a:lnTo>
                    <a:pt x="1458" y="10443"/>
                  </a:lnTo>
                  <a:cubicBezTo>
                    <a:pt x="882" y="9744"/>
                    <a:pt x="481" y="8957"/>
                    <a:pt x="241" y="8104"/>
                  </a:cubicBezTo>
                  <a:cubicBezTo>
                    <a:pt x="241" y="8075"/>
                    <a:pt x="270" y="8075"/>
                    <a:pt x="270" y="8046"/>
                  </a:cubicBezTo>
                  <a:lnTo>
                    <a:pt x="787" y="7864"/>
                  </a:lnTo>
                  <a:cubicBezTo>
                    <a:pt x="1275" y="7652"/>
                    <a:pt x="1574" y="7164"/>
                    <a:pt x="1545" y="6647"/>
                  </a:cubicBezTo>
                  <a:lnTo>
                    <a:pt x="1545" y="6494"/>
                  </a:lnTo>
                  <a:cubicBezTo>
                    <a:pt x="1545" y="6042"/>
                    <a:pt x="1246" y="5583"/>
                    <a:pt x="787" y="5401"/>
                  </a:cubicBezTo>
                  <a:lnTo>
                    <a:pt x="211" y="5131"/>
                  </a:lnTo>
                  <a:lnTo>
                    <a:pt x="182" y="5102"/>
                  </a:lnTo>
                  <a:cubicBezTo>
                    <a:pt x="394" y="4220"/>
                    <a:pt x="758" y="3397"/>
                    <a:pt x="1275" y="2697"/>
                  </a:cubicBezTo>
                  <a:cubicBezTo>
                    <a:pt x="1290" y="2683"/>
                    <a:pt x="1297" y="2675"/>
                    <a:pt x="1304" y="2675"/>
                  </a:cubicBezTo>
                  <a:cubicBezTo>
                    <a:pt x="1312" y="2675"/>
                    <a:pt x="1319" y="2683"/>
                    <a:pt x="1334" y="2697"/>
                  </a:cubicBezTo>
                  <a:lnTo>
                    <a:pt x="1938" y="2974"/>
                  </a:lnTo>
                  <a:cubicBezTo>
                    <a:pt x="2097" y="3041"/>
                    <a:pt x="2267" y="3076"/>
                    <a:pt x="2439" y="3076"/>
                  </a:cubicBezTo>
                  <a:cubicBezTo>
                    <a:pt x="2733" y="3076"/>
                    <a:pt x="3031" y="2974"/>
                    <a:pt x="3279" y="2763"/>
                  </a:cubicBezTo>
                  <a:lnTo>
                    <a:pt x="3308" y="2734"/>
                  </a:lnTo>
                  <a:cubicBezTo>
                    <a:pt x="3702" y="2398"/>
                    <a:pt x="3884" y="1910"/>
                    <a:pt x="3731" y="1422"/>
                  </a:cubicBezTo>
                  <a:lnTo>
                    <a:pt x="3578" y="817"/>
                  </a:lnTo>
                  <a:cubicBezTo>
                    <a:pt x="3578" y="817"/>
                    <a:pt x="3578" y="788"/>
                    <a:pt x="3615" y="788"/>
                  </a:cubicBezTo>
                  <a:cubicBezTo>
                    <a:pt x="4402" y="394"/>
                    <a:pt x="5283" y="183"/>
                    <a:pt x="6129" y="147"/>
                  </a:cubicBezTo>
                  <a:close/>
                  <a:moveTo>
                    <a:pt x="6129" y="1"/>
                  </a:moveTo>
                  <a:cubicBezTo>
                    <a:pt x="5254" y="30"/>
                    <a:pt x="4343" y="241"/>
                    <a:pt x="3520" y="635"/>
                  </a:cubicBezTo>
                  <a:cubicBezTo>
                    <a:pt x="3432" y="664"/>
                    <a:pt x="3396" y="788"/>
                    <a:pt x="3432" y="875"/>
                  </a:cubicBezTo>
                  <a:lnTo>
                    <a:pt x="3578" y="1458"/>
                  </a:lnTo>
                  <a:cubicBezTo>
                    <a:pt x="3702" y="1881"/>
                    <a:pt x="3549" y="2333"/>
                    <a:pt x="3214" y="2610"/>
                  </a:cubicBezTo>
                  <a:lnTo>
                    <a:pt x="3155" y="2639"/>
                  </a:lnTo>
                  <a:cubicBezTo>
                    <a:pt x="2941" y="2816"/>
                    <a:pt x="2690" y="2904"/>
                    <a:pt x="2435" y="2904"/>
                  </a:cubicBezTo>
                  <a:cubicBezTo>
                    <a:pt x="2291" y="2904"/>
                    <a:pt x="2146" y="2876"/>
                    <a:pt x="2004" y="2821"/>
                  </a:cubicBezTo>
                  <a:lnTo>
                    <a:pt x="1392" y="2551"/>
                  </a:lnTo>
                  <a:cubicBezTo>
                    <a:pt x="1360" y="2527"/>
                    <a:pt x="1327" y="2516"/>
                    <a:pt x="1295" y="2516"/>
                  </a:cubicBezTo>
                  <a:cubicBezTo>
                    <a:pt x="1240" y="2516"/>
                    <a:pt x="1188" y="2550"/>
                    <a:pt x="1151" y="2610"/>
                  </a:cubicBezTo>
                  <a:cubicBezTo>
                    <a:pt x="605" y="3338"/>
                    <a:pt x="241" y="4155"/>
                    <a:pt x="29" y="5036"/>
                  </a:cubicBezTo>
                  <a:cubicBezTo>
                    <a:pt x="0" y="5160"/>
                    <a:pt x="58" y="5248"/>
                    <a:pt x="153" y="5284"/>
                  </a:cubicBezTo>
                  <a:lnTo>
                    <a:pt x="729" y="5554"/>
                  </a:lnTo>
                  <a:cubicBezTo>
                    <a:pt x="1122" y="5707"/>
                    <a:pt x="1363" y="6100"/>
                    <a:pt x="1392" y="6494"/>
                  </a:cubicBezTo>
                  <a:lnTo>
                    <a:pt x="1392" y="6676"/>
                  </a:lnTo>
                  <a:cubicBezTo>
                    <a:pt x="1392" y="7106"/>
                    <a:pt x="1122" y="7529"/>
                    <a:pt x="729" y="7711"/>
                  </a:cubicBezTo>
                  <a:lnTo>
                    <a:pt x="211" y="7893"/>
                  </a:lnTo>
                  <a:cubicBezTo>
                    <a:pt x="117" y="7951"/>
                    <a:pt x="58" y="8046"/>
                    <a:pt x="88" y="8133"/>
                  </a:cubicBezTo>
                  <a:cubicBezTo>
                    <a:pt x="335" y="9015"/>
                    <a:pt x="729" y="9839"/>
                    <a:pt x="1304" y="10531"/>
                  </a:cubicBezTo>
                  <a:cubicBezTo>
                    <a:pt x="1342" y="10592"/>
                    <a:pt x="1407" y="10613"/>
                    <a:pt x="1463" y="10613"/>
                  </a:cubicBezTo>
                  <a:cubicBezTo>
                    <a:pt x="1495" y="10613"/>
                    <a:pt x="1524" y="10607"/>
                    <a:pt x="1545" y="10596"/>
                  </a:cubicBezTo>
                  <a:lnTo>
                    <a:pt x="2245" y="10290"/>
                  </a:lnTo>
                  <a:cubicBezTo>
                    <a:pt x="2377" y="10235"/>
                    <a:pt x="2517" y="10208"/>
                    <a:pt x="2656" y="10208"/>
                  </a:cubicBezTo>
                  <a:cubicBezTo>
                    <a:pt x="2901" y="10208"/>
                    <a:pt x="3143" y="10290"/>
                    <a:pt x="3338" y="10443"/>
                  </a:cubicBezTo>
                  <a:cubicBezTo>
                    <a:pt x="3367" y="10443"/>
                    <a:pt x="3396" y="10472"/>
                    <a:pt x="3432" y="10502"/>
                  </a:cubicBezTo>
                  <a:cubicBezTo>
                    <a:pt x="3760" y="10749"/>
                    <a:pt x="3913" y="11201"/>
                    <a:pt x="3797" y="11624"/>
                  </a:cubicBezTo>
                  <a:lnTo>
                    <a:pt x="3644" y="12170"/>
                  </a:lnTo>
                  <a:cubicBezTo>
                    <a:pt x="3615" y="12265"/>
                    <a:pt x="3673" y="12389"/>
                    <a:pt x="3760" y="12418"/>
                  </a:cubicBezTo>
                  <a:cubicBezTo>
                    <a:pt x="4584" y="12782"/>
                    <a:pt x="5495" y="12965"/>
                    <a:pt x="6376" y="12965"/>
                  </a:cubicBezTo>
                  <a:lnTo>
                    <a:pt x="6405" y="12965"/>
                  </a:lnTo>
                  <a:cubicBezTo>
                    <a:pt x="6493" y="12965"/>
                    <a:pt x="6588" y="12899"/>
                    <a:pt x="6588" y="12782"/>
                  </a:cubicBezTo>
                  <a:lnTo>
                    <a:pt x="6741" y="12112"/>
                  </a:lnTo>
                  <a:cubicBezTo>
                    <a:pt x="6828" y="11719"/>
                    <a:pt x="7163" y="11413"/>
                    <a:pt x="7557" y="11296"/>
                  </a:cubicBezTo>
                  <a:lnTo>
                    <a:pt x="7622" y="11296"/>
                  </a:lnTo>
                  <a:cubicBezTo>
                    <a:pt x="7721" y="11267"/>
                    <a:pt x="7821" y="11253"/>
                    <a:pt x="7920" y="11253"/>
                  </a:cubicBezTo>
                  <a:cubicBezTo>
                    <a:pt x="8246" y="11253"/>
                    <a:pt x="8561" y="11403"/>
                    <a:pt x="8774" y="11660"/>
                  </a:cubicBezTo>
                  <a:lnTo>
                    <a:pt x="9138" y="12141"/>
                  </a:lnTo>
                  <a:cubicBezTo>
                    <a:pt x="9176" y="12203"/>
                    <a:pt x="9242" y="12237"/>
                    <a:pt x="9299" y="12237"/>
                  </a:cubicBezTo>
                  <a:cubicBezTo>
                    <a:pt x="9330" y="12237"/>
                    <a:pt x="9358" y="12227"/>
                    <a:pt x="9379" y="12207"/>
                  </a:cubicBezTo>
                  <a:cubicBezTo>
                    <a:pt x="9772" y="11988"/>
                    <a:pt x="10173" y="11748"/>
                    <a:pt x="10501" y="11478"/>
                  </a:cubicBezTo>
                  <a:cubicBezTo>
                    <a:pt x="10865" y="11172"/>
                    <a:pt x="11171" y="10837"/>
                    <a:pt x="11448" y="10502"/>
                  </a:cubicBezTo>
                  <a:cubicBezTo>
                    <a:pt x="11506" y="10414"/>
                    <a:pt x="11506" y="10290"/>
                    <a:pt x="11448" y="10232"/>
                  </a:cubicBezTo>
                  <a:lnTo>
                    <a:pt x="11047" y="9773"/>
                  </a:lnTo>
                  <a:cubicBezTo>
                    <a:pt x="10749" y="9474"/>
                    <a:pt x="10683" y="9015"/>
                    <a:pt x="10865" y="8622"/>
                  </a:cubicBezTo>
                  <a:cubicBezTo>
                    <a:pt x="10902" y="8563"/>
                    <a:pt x="10902" y="8498"/>
                    <a:pt x="10931" y="8439"/>
                  </a:cubicBezTo>
                  <a:cubicBezTo>
                    <a:pt x="11102" y="8097"/>
                    <a:pt x="11460" y="7831"/>
                    <a:pt x="11878" y="7831"/>
                  </a:cubicBezTo>
                  <a:cubicBezTo>
                    <a:pt x="11905" y="7831"/>
                    <a:pt x="11931" y="7832"/>
                    <a:pt x="11958" y="7835"/>
                  </a:cubicBezTo>
                  <a:lnTo>
                    <a:pt x="12541" y="7835"/>
                  </a:lnTo>
                  <a:cubicBezTo>
                    <a:pt x="12629" y="7835"/>
                    <a:pt x="12723" y="7769"/>
                    <a:pt x="12753" y="7682"/>
                  </a:cubicBezTo>
                  <a:cubicBezTo>
                    <a:pt x="12906" y="6800"/>
                    <a:pt x="12869" y="5860"/>
                    <a:pt x="12687" y="4978"/>
                  </a:cubicBezTo>
                  <a:cubicBezTo>
                    <a:pt x="12658" y="4883"/>
                    <a:pt x="12570" y="4825"/>
                    <a:pt x="12476" y="4825"/>
                  </a:cubicBezTo>
                  <a:lnTo>
                    <a:pt x="11871" y="4883"/>
                  </a:lnTo>
                  <a:cubicBezTo>
                    <a:pt x="11448" y="4883"/>
                    <a:pt x="11018" y="4672"/>
                    <a:pt x="10836" y="4278"/>
                  </a:cubicBezTo>
                  <a:cubicBezTo>
                    <a:pt x="10807" y="4220"/>
                    <a:pt x="10807" y="4191"/>
                    <a:pt x="10778" y="4125"/>
                  </a:cubicBezTo>
                  <a:cubicBezTo>
                    <a:pt x="10566" y="3732"/>
                    <a:pt x="10625" y="3244"/>
                    <a:pt x="10931" y="2916"/>
                  </a:cubicBezTo>
                  <a:lnTo>
                    <a:pt x="11295" y="2515"/>
                  </a:lnTo>
                  <a:cubicBezTo>
                    <a:pt x="11353" y="2428"/>
                    <a:pt x="11353" y="2304"/>
                    <a:pt x="11295" y="2245"/>
                  </a:cubicBezTo>
                  <a:cubicBezTo>
                    <a:pt x="10683" y="1546"/>
                    <a:pt x="9991" y="999"/>
                    <a:pt x="9167" y="606"/>
                  </a:cubicBezTo>
                  <a:cubicBezTo>
                    <a:pt x="9145" y="598"/>
                    <a:pt x="9121" y="595"/>
                    <a:pt x="9096" y="595"/>
                  </a:cubicBezTo>
                  <a:cubicBezTo>
                    <a:pt x="9022" y="595"/>
                    <a:pt x="8941" y="628"/>
                    <a:pt x="8898" y="693"/>
                  </a:cubicBezTo>
                  <a:lnTo>
                    <a:pt x="8592" y="1181"/>
                  </a:lnTo>
                  <a:cubicBezTo>
                    <a:pt x="8398" y="1475"/>
                    <a:pt x="8062" y="1632"/>
                    <a:pt x="7718" y="1632"/>
                  </a:cubicBezTo>
                  <a:cubicBezTo>
                    <a:pt x="7635" y="1632"/>
                    <a:pt x="7551" y="1622"/>
                    <a:pt x="7469" y="1604"/>
                  </a:cubicBezTo>
                  <a:lnTo>
                    <a:pt x="7375" y="1575"/>
                  </a:lnTo>
                  <a:cubicBezTo>
                    <a:pt x="6952" y="1517"/>
                    <a:pt x="6646" y="1211"/>
                    <a:pt x="6529" y="817"/>
                  </a:cubicBezTo>
                  <a:lnTo>
                    <a:pt x="6347" y="118"/>
                  </a:lnTo>
                  <a:cubicBezTo>
                    <a:pt x="6311" y="30"/>
                    <a:pt x="6223" y="1"/>
                    <a:pt x="6129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59" name="Google Shape;5769;p80">
              <a:extLst>
                <a:ext uri="{FF2B5EF4-FFF2-40B4-BE49-F238E27FC236}">
                  <a16:creationId xmlns:a16="http://schemas.microsoft.com/office/drawing/2014/main" id="{B4BCFF3C-5706-6E82-05D1-C493595CFA2D}"/>
                </a:ext>
              </a:extLst>
            </p:cNvPr>
            <p:cNvSpPr/>
            <p:nvPr/>
          </p:nvSpPr>
          <p:spPr>
            <a:xfrm>
              <a:off x="4836890" y="3709789"/>
              <a:ext cx="183863" cy="186167"/>
            </a:xfrm>
            <a:custGeom>
              <a:avLst/>
              <a:gdLst/>
              <a:ahLst/>
              <a:cxnLst/>
              <a:rect l="l" t="t" r="r" b="b"/>
              <a:pathLst>
                <a:path w="7500" h="7594" extrusionOk="0">
                  <a:moveTo>
                    <a:pt x="3681" y="1923"/>
                  </a:moveTo>
                  <a:cubicBezTo>
                    <a:pt x="4476" y="1923"/>
                    <a:pt x="5261" y="2422"/>
                    <a:pt x="5524" y="3375"/>
                  </a:cubicBezTo>
                  <a:cubicBezTo>
                    <a:pt x="5648" y="3768"/>
                    <a:pt x="5612" y="4191"/>
                    <a:pt x="5430" y="4555"/>
                  </a:cubicBezTo>
                  <a:cubicBezTo>
                    <a:pt x="5054" y="5310"/>
                    <a:pt x="4368" y="5673"/>
                    <a:pt x="3689" y="5673"/>
                  </a:cubicBezTo>
                  <a:cubicBezTo>
                    <a:pt x="2895" y="5673"/>
                    <a:pt x="2111" y="5175"/>
                    <a:pt x="1852" y="4227"/>
                  </a:cubicBezTo>
                  <a:cubicBezTo>
                    <a:pt x="1728" y="3827"/>
                    <a:pt x="1786" y="3404"/>
                    <a:pt x="1939" y="3040"/>
                  </a:cubicBezTo>
                  <a:cubicBezTo>
                    <a:pt x="2318" y="2285"/>
                    <a:pt x="3003" y="1923"/>
                    <a:pt x="3681" y="1923"/>
                  </a:cubicBezTo>
                  <a:close/>
                  <a:moveTo>
                    <a:pt x="3550" y="1"/>
                  </a:moveTo>
                  <a:cubicBezTo>
                    <a:pt x="3032" y="37"/>
                    <a:pt x="2515" y="154"/>
                    <a:pt x="2034" y="402"/>
                  </a:cubicBezTo>
                  <a:cubicBezTo>
                    <a:pt x="2005" y="402"/>
                    <a:pt x="2005" y="460"/>
                    <a:pt x="2005" y="489"/>
                  </a:cubicBezTo>
                  <a:lnTo>
                    <a:pt x="2092" y="824"/>
                  </a:lnTo>
                  <a:cubicBezTo>
                    <a:pt x="2150" y="1094"/>
                    <a:pt x="2063" y="1371"/>
                    <a:pt x="1852" y="1553"/>
                  </a:cubicBezTo>
                  <a:lnTo>
                    <a:pt x="1852" y="1582"/>
                  </a:lnTo>
                  <a:lnTo>
                    <a:pt x="1823" y="1582"/>
                  </a:lnTo>
                  <a:cubicBezTo>
                    <a:pt x="1707" y="1679"/>
                    <a:pt x="1540" y="1739"/>
                    <a:pt x="1373" y="1739"/>
                  </a:cubicBezTo>
                  <a:cubicBezTo>
                    <a:pt x="1277" y="1739"/>
                    <a:pt x="1181" y="1719"/>
                    <a:pt x="1094" y="1677"/>
                  </a:cubicBezTo>
                  <a:lnTo>
                    <a:pt x="729" y="1524"/>
                  </a:lnTo>
                  <a:cubicBezTo>
                    <a:pt x="719" y="1515"/>
                    <a:pt x="709" y="1512"/>
                    <a:pt x="699" y="1512"/>
                  </a:cubicBezTo>
                  <a:cubicBezTo>
                    <a:pt x="676" y="1512"/>
                    <a:pt x="655" y="1532"/>
                    <a:pt x="635" y="1553"/>
                  </a:cubicBezTo>
                  <a:cubicBezTo>
                    <a:pt x="329" y="1976"/>
                    <a:pt x="117" y="2464"/>
                    <a:pt x="1" y="2981"/>
                  </a:cubicBezTo>
                  <a:cubicBezTo>
                    <a:pt x="1" y="3010"/>
                    <a:pt x="1" y="3040"/>
                    <a:pt x="30" y="3040"/>
                  </a:cubicBezTo>
                  <a:lnTo>
                    <a:pt x="394" y="3222"/>
                  </a:lnTo>
                  <a:cubicBezTo>
                    <a:pt x="635" y="3316"/>
                    <a:pt x="788" y="3557"/>
                    <a:pt x="788" y="3827"/>
                  </a:cubicBezTo>
                  <a:lnTo>
                    <a:pt x="788" y="3921"/>
                  </a:lnTo>
                  <a:cubicBezTo>
                    <a:pt x="817" y="4191"/>
                    <a:pt x="635" y="4468"/>
                    <a:pt x="365" y="4555"/>
                  </a:cubicBezTo>
                  <a:lnTo>
                    <a:pt x="88" y="4679"/>
                  </a:lnTo>
                  <a:cubicBezTo>
                    <a:pt x="30" y="4708"/>
                    <a:pt x="30" y="4737"/>
                    <a:pt x="30" y="4774"/>
                  </a:cubicBezTo>
                  <a:cubicBezTo>
                    <a:pt x="183" y="5284"/>
                    <a:pt x="394" y="5772"/>
                    <a:pt x="759" y="6166"/>
                  </a:cubicBezTo>
                  <a:cubicBezTo>
                    <a:pt x="759" y="6195"/>
                    <a:pt x="788" y="6195"/>
                    <a:pt x="817" y="6195"/>
                  </a:cubicBezTo>
                  <a:lnTo>
                    <a:pt x="1240" y="6013"/>
                  </a:lnTo>
                  <a:cubicBezTo>
                    <a:pt x="1331" y="5980"/>
                    <a:pt x="1422" y="5964"/>
                    <a:pt x="1511" y="5964"/>
                  </a:cubicBezTo>
                  <a:cubicBezTo>
                    <a:pt x="1662" y="5964"/>
                    <a:pt x="1806" y="6011"/>
                    <a:pt x="1939" y="6107"/>
                  </a:cubicBezTo>
                  <a:lnTo>
                    <a:pt x="1968" y="6137"/>
                  </a:lnTo>
                  <a:cubicBezTo>
                    <a:pt x="2216" y="6319"/>
                    <a:pt x="2303" y="6596"/>
                    <a:pt x="2216" y="6865"/>
                  </a:cubicBezTo>
                  <a:lnTo>
                    <a:pt x="2121" y="7171"/>
                  </a:lnTo>
                  <a:cubicBezTo>
                    <a:pt x="2121" y="7230"/>
                    <a:pt x="2150" y="7259"/>
                    <a:pt x="2187" y="7259"/>
                  </a:cubicBezTo>
                  <a:cubicBezTo>
                    <a:pt x="2668" y="7470"/>
                    <a:pt x="3185" y="7594"/>
                    <a:pt x="3703" y="7594"/>
                  </a:cubicBezTo>
                  <a:cubicBezTo>
                    <a:pt x="3732" y="7594"/>
                    <a:pt x="3761" y="7565"/>
                    <a:pt x="3790" y="7536"/>
                  </a:cubicBezTo>
                  <a:lnTo>
                    <a:pt x="3885" y="7142"/>
                  </a:lnTo>
                  <a:cubicBezTo>
                    <a:pt x="3943" y="6865"/>
                    <a:pt x="4125" y="6683"/>
                    <a:pt x="4402" y="6625"/>
                  </a:cubicBezTo>
                  <a:lnTo>
                    <a:pt x="4431" y="6596"/>
                  </a:lnTo>
                  <a:cubicBezTo>
                    <a:pt x="4488" y="6582"/>
                    <a:pt x="4545" y="6575"/>
                    <a:pt x="4602" y="6575"/>
                  </a:cubicBezTo>
                  <a:cubicBezTo>
                    <a:pt x="4813" y="6575"/>
                    <a:pt x="5016" y="6669"/>
                    <a:pt x="5160" y="6836"/>
                  </a:cubicBezTo>
                  <a:lnTo>
                    <a:pt x="5371" y="7142"/>
                  </a:lnTo>
                  <a:cubicBezTo>
                    <a:pt x="5386" y="7157"/>
                    <a:pt x="5400" y="7164"/>
                    <a:pt x="5416" y="7164"/>
                  </a:cubicBezTo>
                  <a:cubicBezTo>
                    <a:pt x="5431" y="7164"/>
                    <a:pt x="5448" y="7157"/>
                    <a:pt x="5466" y="7142"/>
                  </a:cubicBezTo>
                  <a:cubicBezTo>
                    <a:pt x="5677" y="7018"/>
                    <a:pt x="5918" y="6865"/>
                    <a:pt x="6100" y="6712"/>
                  </a:cubicBezTo>
                  <a:cubicBezTo>
                    <a:pt x="6311" y="6530"/>
                    <a:pt x="6494" y="6348"/>
                    <a:pt x="6676" y="6137"/>
                  </a:cubicBezTo>
                  <a:cubicBezTo>
                    <a:pt x="6676" y="6107"/>
                    <a:pt x="6676" y="6078"/>
                    <a:pt x="6647" y="6049"/>
                  </a:cubicBezTo>
                  <a:lnTo>
                    <a:pt x="6435" y="5801"/>
                  </a:lnTo>
                  <a:cubicBezTo>
                    <a:pt x="6253" y="5590"/>
                    <a:pt x="6195" y="5284"/>
                    <a:pt x="6311" y="5043"/>
                  </a:cubicBezTo>
                  <a:cubicBezTo>
                    <a:pt x="6311" y="5014"/>
                    <a:pt x="6341" y="4985"/>
                    <a:pt x="6341" y="4956"/>
                  </a:cubicBezTo>
                  <a:cubicBezTo>
                    <a:pt x="6464" y="4708"/>
                    <a:pt x="6705" y="4555"/>
                    <a:pt x="6982" y="4555"/>
                  </a:cubicBezTo>
                  <a:lnTo>
                    <a:pt x="7346" y="4555"/>
                  </a:lnTo>
                  <a:cubicBezTo>
                    <a:pt x="7375" y="4555"/>
                    <a:pt x="7404" y="4526"/>
                    <a:pt x="7404" y="4497"/>
                  </a:cubicBezTo>
                  <a:cubicBezTo>
                    <a:pt x="7499" y="3980"/>
                    <a:pt x="7499" y="3433"/>
                    <a:pt x="7375" y="2952"/>
                  </a:cubicBezTo>
                  <a:cubicBezTo>
                    <a:pt x="7375" y="2916"/>
                    <a:pt x="7346" y="2886"/>
                    <a:pt x="7317" y="2886"/>
                  </a:cubicBezTo>
                  <a:lnTo>
                    <a:pt x="6953" y="2916"/>
                  </a:lnTo>
                  <a:cubicBezTo>
                    <a:pt x="6676" y="2916"/>
                    <a:pt x="6406" y="2770"/>
                    <a:pt x="6311" y="2522"/>
                  </a:cubicBezTo>
                  <a:cubicBezTo>
                    <a:pt x="6282" y="2493"/>
                    <a:pt x="6253" y="2464"/>
                    <a:pt x="6253" y="2435"/>
                  </a:cubicBezTo>
                  <a:cubicBezTo>
                    <a:pt x="6129" y="2187"/>
                    <a:pt x="6158" y="1888"/>
                    <a:pt x="6341" y="1677"/>
                  </a:cubicBezTo>
                  <a:lnTo>
                    <a:pt x="6559" y="1429"/>
                  </a:lnTo>
                  <a:cubicBezTo>
                    <a:pt x="6588" y="1400"/>
                    <a:pt x="6588" y="1371"/>
                    <a:pt x="6559" y="1342"/>
                  </a:cubicBezTo>
                  <a:cubicBezTo>
                    <a:pt x="6224" y="948"/>
                    <a:pt x="5794" y="613"/>
                    <a:pt x="5313" y="365"/>
                  </a:cubicBezTo>
                  <a:cubicBezTo>
                    <a:pt x="5284" y="365"/>
                    <a:pt x="5247" y="365"/>
                    <a:pt x="5218" y="402"/>
                  </a:cubicBezTo>
                  <a:lnTo>
                    <a:pt x="5036" y="700"/>
                  </a:lnTo>
                  <a:cubicBezTo>
                    <a:pt x="4909" y="876"/>
                    <a:pt x="4700" y="992"/>
                    <a:pt x="4474" y="992"/>
                  </a:cubicBezTo>
                  <a:cubicBezTo>
                    <a:pt x="4429" y="992"/>
                    <a:pt x="4383" y="987"/>
                    <a:pt x="4337" y="977"/>
                  </a:cubicBezTo>
                  <a:lnTo>
                    <a:pt x="4278" y="977"/>
                  </a:lnTo>
                  <a:cubicBezTo>
                    <a:pt x="4038" y="912"/>
                    <a:pt x="3826" y="730"/>
                    <a:pt x="3732" y="489"/>
                  </a:cubicBezTo>
                  <a:lnTo>
                    <a:pt x="3644" y="66"/>
                  </a:lnTo>
                  <a:cubicBezTo>
                    <a:pt x="3608" y="37"/>
                    <a:pt x="3579" y="1"/>
                    <a:pt x="3550" y="1"/>
                  </a:cubicBezTo>
                  <a:close/>
                </a:path>
              </a:pathLst>
            </a:custGeom>
            <a:solidFill>
              <a:srgbClr val="FFCF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60" name="Google Shape;5770;p80">
              <a:extLst>
                <a:ext uri="{FF2B5EF4-FFF2-40B4-BE49-F238E27FC236}">
                  <a16:creationId xmlns:a16="http://schemas.microsoft.com/office/drawing/2014/main" id="{A696DCB5-24C7-316C-0A8A-9957F642F453}"/>
                </a:ext>
              </a:extLst>
            </p:cNvPr>
            <p:cNvSpPr/>
            <p:nvPr/>
          </p:nvSpPr>
          <p:spPr>
            <a:xfrm>
              <a:off x="4834586" y="3708367"/>
              <a:ext cx="188300" cy="189035"/>
            </a:xfrm>
            <a:custGeom>
              <a:avLst/>
              <a:gdLst/>
              <a:ahLst/>
              <a:cxnLst/>
              <a:rect l="l" t="t" r="r" b="b"/>
              <a:pathLst>
                <a:path w="7681" h="7711" extrusionOk="0">
                  <a:moveTo>
                    <a:pt x="3950" y="2063"/>
                  </a:moveTo>
                  <a:cubicBezTo>
                    <a:pt x="4737" y="2128"/>
                    <a:pt x="5341" y="2675"/>
                    <a:pt x="5560" y="3462"/>
                  </a:cubicBezTo>
                  <a:cubicBezTo>
                    <a:pt x="5648" y="3826"/>
                    <a:pt x="5618" y="4220"/>
                    <a:pt x="5436" y="4584"/>
                  </a:cubicBezTo>
                  <a:cubicBezTo>
                    <a:pt x="5123" y="5265"/>
                    <a:pt x="4491" y="5654"/>
                    <a:pt x="3767" y="5654"/>
                  </a:cubicBezTo>
                  <a:cubicBezTo>
                    <a:pt x="3716" y="5654"/>
                    <a:pt x="3666" y="5652"/>
                    <a:pt x="3614" y="5648"/>
                  </a:cubicBezTo>
                  <a:cubicBezTo>
                    <a:pt x="2857" y="5590"/>
                    <a:pt x="2244" y="5043"/>
                    <a:pt x="2004" y="4249"/>
                  </a:cubicBezTo>
                  <a:cubicBezTo>
                    <a:pt x="1917" y="3885"/>
                    <a:pt x="1946" y="3491"/>
                    <a:pt x="2128" y="3127"/>
                  </a:cubicBezTo>
                  <a:cubicBezTo>
                    <a:pt x="2463" y="2464"/>
                    <a:pt x="3068" y="2063"/>
                    <a:pt x="3767" y="2063"/>
                  </a:cubicBezTo>
                  <a:close/>
                  <a:moveTo>
                    <a:pt x="3758" y="1905"/>
                  </a:moveTo>
                  <a:cubicBezTo>
                    <a:pt x="2997" y="1905"/>
                    <a:pt x="2334" y="2350"/>
                    <a:pt x="1975" y="3068"/>
                  </a:cubicBezTo>
                  <a:cubicBezTo>
                    <a:pt x="1793" y="3462"/>
                    <a:pt x="1734" y="3885"/>
                    <a:pt x="1851" y="4314"/>
                  </a:cubicBezTo>
                  <a:cubicBezTo>
                    <a:pt x="2099" y="5160"/>
                    <a:pt x="2762" y="5743"/>
                    <a:pt x="3614" y="5801"/>
                  </a:cubicBezTo>
                  <a:cubicBezTo>
                    <a:pt x="3673" y="5830"/>
                    <a:pt x="3738" y="5830"/>
                    <a:pt x="3797" y="5830"/>
                  </a:cubicBezTo>
                  <a:cubicBezTo>
                    <a:pt x="4554" y="5830"/>
                    <a:pt x="5225" y="5378"/>
                    <a:pt x="5589" y="4650"/>
                  </a:cubicBezTo>
                  <a:cubicBezTo>
                    <a:pt x="5771" y="4249"/>
                    <a:pt x="5830" y="3826"/>
                    <a:pt x="5706" y="3404"/>
                  </a:cubicBezTo>
                  <a:cubicBezTo>
                    <a:pt x="5465" y="2551"/>
                    <a:pt x="4795" y="1975"/>
                    <a:pt x="3979" y="1917"/>
                  </a:cubicBezTo>
                  <a:cubicBezTo>
                    <a:pt x="3905" y="1909"/>
                    <a:pt x="3831" y="1905"/>
                    <a:pt x="3758" y="1905"/>
                  </a:cubicBezTo>
                  <a:close/>
                  <a:moveTo>
                    <a:pt x="3644" y="154"/>
                  </a:moveTo>
                  <a:lnTo>
                    <a:pt x="3767" y="547"/>
                  </a:lnTo>
                  <a:cubicBezTo>
                    <a:pt x="3826" y="824"/>
                    <a:pt x="4066" y="1035"/>
                    <a:pt x="4343" y="1094"/>
                  </a:cubicBezTo>
                  <a:lnTo>
                    <a:pt x="4401" y="1123"/>
                  </a:lnTo>
                  <a:cubicBezTo>
                    <a:pt x="4455" y="1134"/>
                    <a:pt x="4510" y="1140"/>
                    <a:pt x="4565" y="1140"/>
                  </a:cubicBezTo>
                  <a:cubicBezTo>
                    <a:pt x="4820" y="1140"/>
                    <a:pt x="5070" y="1016"/>
                    <a:pt x="5196" y="788"/>
                  </a:cubicBezTo>
                  <a:lnTo>
                    <a:pt x="5378" y="518"/>
                  </a:lnTo>
                  <a:cubicBezTo>
                    <a:pt x="5859" y="729"/>
                    <a:pt x="6252" y="1064"/>
                    <a:pt x="6588" y="1429"/>
                  </a:cubicBezTo>
                  <a:lnTo>
                    <a:pt x="6376" y="1669"/>
                  </a:lnTo>
                  <a:cubicBezTo>
                    <a:pt x="6165" y="1917"/>
                    <a:pt x="6136" y="2245"/>
                    <a:pt x="6289" y="2522"/>
                  </a:cubicBezTo>
                  <a:cubicBezTo>
                    <a:pt x="6289" y="2551"/>
                    <a:pt x="6318" y="2580"/>
                    <a:pt x="6318" y="2609"/>
                  </a:cubicBezTo>
                  <a:cubicBezTo>
                    <a:pt x="6426" y="2867"/>
                    <a:pt x="6698" y="3042"/>
                    <a:pt x="6982" y="3042"/>
                  </a:cubicBezTo>
                  <a:cubicBezTo>
                    <a:pt x="7004" y="3042"/>
                    <a:pt x="7025" y="3041"/>
                    <a:pt x="7047" y="3039"/>
                  </a:cubicBezTo>
                  <a:lnTo>
                    <a:pt x="7382" y="3010"/>
                  </a:lnTo>
                  <a:cubicBezTo>
                    <a:pt x="7498" y="3520"/>
                    <a:pt x="7528" y="4038"/>
                    <a:pt x="7440" y="4526"/>
                  </a:cubicBezTo>
                  <a:lnTo>
                    <a:pt x="7076" y="4526"/>
                  </a:lnTo>
                  <a:cubicBezTo>
                    <a:pt x="6770" y="4526"/>
                    <a:pt x="6500" y="4708"/>
                    <a:pt x="6376" y="4978"/>
                  </a:cubicBezTo>
                  <a:cubicBezTo>
                    <a:pt x="6347" y="5014"/>
                    <a:pt x="6347" y="5043"/>
                    <a:pt x="6318" y="5072"/>
                  </a:cubicBezTo>
                  <a:cubicBezTo>
                    <a:pt x="6194" y="5342"/>
                    <a:pt x="6252" y="5677"/>
                    <a:pt x="6471" y="5925"/>
                  </a:cubicBezTo>
                  <a:lnTo>
                    <a:pt x="6682" y="6165"/>
                  </a:lnTo>
                  <a:cubicBezTo>
                    <a:pt x="6529" y="6348"/>
                    <a:pt x="6347" y="6530"/>
                    <a:pt x="6165" y="6712"/>
                  </a:cubicBezTo>
                  <a:cubicBezTo>
                    <a:pt x="5954" y="6865"/>
                    <a:pt x="5742" y="7018"/>
                    <a:pt x="5524" y="7135"/>
                  </a:cubicBezTo>
                  <a:lnTo>
                    <a:pt x="5312" y="6865"/>
                  </a:lnTo>
                  <a:cubicBezTo>
                    <a:pt x="5171" y="6672"/>
                    <a:pt x="4937" y="6559"/>
                    <a:pt x="4700" y="6559"/>
                  </a:cubicBezTo>
                  <a:cubicBezTo>
                    <a:pt x="4631" y="6559"/>
                    <a:pt x="4563" y="6569"/>
                    <a:pt x="4496" y="6588"/>
                  </a:cubicBezTo>
                  <a:lnTo>
                    <a:pt x="4467" y="6588"/>
                  </a:lnTo>
                  <a:cubicBezTo>
                    <a:pt x="4161" y="6654"/>
                    <a:pt x="3950" y="6894"/>
                    <a:pt x="3884" y="7164"/>
                  </a:cubicBezTo>
                  <a:lnTo>
                    <a:pt x="3797" y="7564"/>
                  </a:lnTo>
                  <a:cubicBezTo>
                    <a:pt x="3279" y="7564"/>
                    <a:pt x="2762" y="7470"/>
                    <a:pt x="2310" y="7258"/>
                  </a:cubicBezTo>
                  <a:lnTo>
                    <a:pt x="2397" y="6952"/>
                  </a:lnTo>
                  <a:cubicBezTo>
                    <a:pt x="2492" y="6654"/>
                    <a:pt x="2368" y="6318"/>
                    <a:pt x="2128" y="6136"/>
                  </a:cubicBezTo>
                  <a:lnTo>
                    <a:pt x="2062" y="6107"/>
                  </a:lnTo>
                  <a:cubicBezTo>
                    <a:pt x="1946" y="5983"/>
                    <a:pt x="1763" y="5954"/>
                    <a:pt x="1610" y="5954"/>
                  </a:cubicBezTo>
                  <a:cubicBezTo>
                    <a:pt x="1516" y="5954"/>
                    <a:pt x="1399" y="5954"/>
                    <a:pt x="1304" y="6012"/>
                  </a:cubicBezTo>
                  <a:lnTo>
                    <a:pt x="911" y="6195"/>
                  </a:lnTo>
                  <a:cubicBezTo>
                    <a:pt x="576" y="5772"/>
                    <a:pt x="335" y="5313"/>
                    <a:pt x="211" y="4832"/>
                  </a:cubicBezTo>
                  <a:lnTo>
                    <a:pt x="488" y="4708"/>
                  </a:lnTo>
                  <a:cubicBezTo>
                    <a:pt x="787" y="4584"/>
                    <a:pt x="969" y="4285"/>
                    <a:pt x="969" y="3979"/>
                  </a:cubicBezTo>
                  <a:lnTo>
                    <a:pt x="969" y="3885"/>
                  </a:lnTo>
                  <a:cubicBezTo>
                    <a:pt x="969" y="3586"/>
                    <a:pt x="787" y="3309"/>
                    <a:pt x="517" y="3192"/>
                  </a:cubicBezTo>
                  <a:lnTo>
                    <a:pt x="182" y="3039"/>
                  </a:lnTo>
                  <a:cubicBezTo>
                    <a:pt x="277" y="2551"/>
                    <a:pt x="517" y="2063"/>
                    <a:pt x="787" y="1640"/>
                  </a:cubicBezTo>
                  <a:lnTo>
                    <a:pt x="1151" y="1822"/>
                  </a:lnTo>
                  <a:cubicBezTo>
                    <a:pt x="1248" y="1866"/>
                    <a:pt x="1349" y="1886"/>
                    <a:pt x="1449" y="1886"/>
                  </a:cubicBezTo>
                  <a:cubicBezTo>
                    <a:pt x="1635" y="1886"/>
                    <a:pt x="1819" y="1817"/>
                    <a:pt x="1975" y="1698"/>
                  </a:cubicBezTo>
                  <a:lnTo>
                    <a:pt x="1946" y="1640"/>
                  </a:lnTo>
                  <a:lnTo>
                    <a:pt x="2004" y="1669"/>
                  </a:lnTo>
                  <a:cubicBezTo>
                    <a:pt x="2244" y="1487"/>
                    <a:pt x="2339" y="1152"/>
                    <a:pt x="2281" y="882"/>
                  </a:cubicBezTo>
                  <a:lnTo>
                    <a:pt x="2157" y="518"/>
                  </a:lnTo>
                  <a:cubicBezTo>
                    <a:pt x="2609" y="307"/>
                    <a:pt x="3126" y="183"/>
                    <a:pt x="3644" y="154"/>
                  </a:cubicBezTo>
                  <a:close/>
                  <a:moveTo>
                    <a:pt x="3644" y="1"/>
                  </a:moveTo>
                  <a:cubicBezTo>
                    <a:pt x="3126" y="1"/>
                    <a:pt x="2580" y="154"/>
                    <a:pt x="2099" y="365"/>
                  </a:cubicBezTo>
                  <a:cubicBezTo>
                    <a:pt x="2033" y="394"/>
                    <a:pt x="2004" y="489"/>
                    <a:pt x="2004" y="547"/>
                  </a:cubicBezTo>
                  <a:lnTo>
                    <a:pt x="2099" y="911"/>
                  </a:lnTo>
                  <a:cubicBezTo>
                    <a:pt x="2186" y="1152"/>
                    <a:pt x="2099" y="1400"/>
                    <a:pt x="1880" y="1553"/>
                  </a:cubicBezTo>
                  <a:lnTo>
                    <a:pt x="1880" y="1582"/>
                  </a:lnTo>
                  <a:cubicBezTo>
                    <a:pt x="1768" y="1676"/>
                    <a:pt x="1622" y="1724"/>
                    <a:pt x="1477" y="1724"/>
                  </a:cubicBezTo>
                  <a:cubicBezTo>
                    <a:pt x="1387" y="1724"/>
                    <a:pt x="1298" y="1705"/>
                    <a:pt x="1217" y="1669"/>
                  </a:cubicBezTo>
                  <a:lnTo>
                    <a:pt x="853" y="1516"/>
                  </a:lnTo>
                  <a:cubicBezTo>
                    <a:pt x="826" y="1505"/>
                    <a:pt x="801" y="1498"/>
                    <a:pt x="777" y="1498"/>
                  </a:cubicBezTo>
                  <a:cubicBezTo>
                    <a:pt x="740" y="1498"/>
                    <a:pt x="705" y="1513"/>
                    <a:pt x="670" y="1553"/>
                  </a:cubicBezTo>
                  <a:cubicBezTo>
                    <a:pt x="364" y="1975"/>
                    <a:pt x="124" y="2493"/>
                    <a:pt x="0" y="3010"/>
                  </a:cubicBezTo>
                  <a:cubicBezTo>
                    <a:pt x="0" y="3098"/>
                    <a:pt x="29" y="3156"/>
                    <a:pt x="95" y="3192"/>
                  </a:cubicBezTo>
                  <a:lnTo>
                    <a:pt x="459" y="3338"/>
                  </a:lnTo>
                  <a:cubicBezTo>
                    <a:pt x="670" y="3433"/>
                    <a:pt x="787" y="3644"/>
                    <a:pt x="823" y="3885"/>
                  </a:cubicBezTo>
                  <a:lnTo>
                    <a:pt x="823" y="3979"/>
                  </a:lnTo>
                  <a:cubicBezTo>
                    <a:pt x="823" y="4220"/>
                    <a:pt x="670" y="4467"/>
                    <a:pt x="423" y="4555"/>
                  </a:cubicBezTo>
                  <a:lnTo>
                    <a:pt x="153" y="4679"/>
                  </a:lnTo>
                  <a:cubicBezTo>
                    <a:pt x="58" y="4708"/>
                    <a:pt x="29" y="4766"/>
                    <a:pt x="58" y="4861"/>
                  </a:cubicBezTo>
                  <a:cubicBezTo>
                    <a:pt x="182" y="5378"/>
                    <a:pt x="423" y="5859"/>
                    <a:pt x="758" y="6289"/>
                  </a:cubicBezTo>
                  <a:cubicBezTo>
                    <a:pt x="796" y="6323"/>
                    <a:pt x="832" y="6338"/>
                    <a:pt x="867" y="6338"/>
                  </a:cubicBezTo>
                  <a:cubicBezTo>
                    <a:pt x="892" y="6338"/>
                    <a:pt x="916" y="6330"/>
                    <a:pt x="940" y="6318"/>
                  </a:cubicBezTo>
                  <a:lnTo>
                    <a:pt x="1370" y="6165"/>
                  </a:lnTo>
                  <a:cubicBezTo>
                    <a:pt x="1453" y="6128"/>
                    <a:pt x="1535" y="6111"/>
                    <a:pt x="1616" y="6111"/>
                  </a:cubicBezTo>
                  <a:cubicBezTo>
                    <a:pt x="1742" y="6111"/>
                    <a:pt x="1864" y="6153"/>
                    <a:pt x="1975" y="6224"/>
                  </a:cubicBezTo>
                  <a:lnTo>
                    <a:pt x="2033" y="6253"/>
                  </a:lnTo>
                  <a:cubicBezTo>
                    <a:pt x="2215" y="6406"/>
                    <a:pt x="2310" y="6654"/>
                    <a:pt x="2244" y="6894"/>
                  </a:cubicBezTo>
                  <a:lnTo>
                    <a:pt x="2157" y="7229"/>
                  </a:lnTo>
                  <a:cubicBezTo>
                    <a:pt x="2128" y="7288"/>
                    <a:pt x="2157" y="7382"/>
                    <a:pt x="2244" y="7411"/>
                  </a:cubicBezTo>
                  <a:cubicBezTo>
                    <a:pt x="2733" y="7623"/>
                    <a:pt x="3250" y="7710"/>
                    <a:pt x="3797" y="7710"/>
                  </a:cubicBezTo>
                  <a:cubicBezTo>
                    <a:pt x="3884" y="7710"/>
                    <a:pt x="3950" y="7681"/>
                    <a:pt x="3950" y="7594"/>
                  </a:cubicBezTo>
                  <a:lnTo>
                    <a:pt x="4037" y="7200"/>
                  </a:lnTo>
                  <a:cubicBezTo>
                    <a:pt x="4103" y="6982"/>
                    <a:pt x="4285" y="6799"/>
                    <a:pt x="4496" y="6741"/>
                  </a:cubicBezTo>
                  <a:lnTo>
                    <a:pt x="4525" y="6741"/>
                  </a:lnTo>
                  <a:cubicBezTo>
                    <a:pt x="4575" y="6729"/>
                    <a:pt x="4627" y="6723"/>
                    <a:pt x="4678" y="6723"/>
                  </a:cubicBezTo>
                  <a:cubicBezTo>
                    <a:pt x="4875" y="6723"/>
                    <a:pt x="5074" y="6808"/>
                    <a:pt x="5196" y="6952"/>
                  </a:cubicBezTo>
                  <a:lnTo>
                    <a:pt x="5407" y="7229"/>
                  </a:lnTo>
                  <a:cubicBezTo>
                    <a:pt x="5428" y="7272"/>
                    <a:pt x="5481" y="7299"/>
                    <a:pt x="5533" y="7299"/>
                  </a:cubicBezTo>
                  <a:cubicBezTo>
                    <a:pt x="5553" y="7299"/>
                    <a:pt x="5572" y="7295"/>
                    <a:pt x="5589" y="7288"/>
                  </a:cubicBezTo>
                  <a:cubicBezTo>
                    <a:pt x="5830" y="7164"/>
                    <a:pt x="6041" y="7018"/>
                    <a:pt x="6252" y="6836"/>
                  </a:cubicBezTo>
                  <a:cubicBezTo>
                    <a:pt x="6471" y="6654"/>
                    <a:pt x="6653" y="6471"/>
                    <a:pt x="6835" y="6253"/>
                  </a:cubicBezTo>
                  <a:cubicBezTo>
                    <a:pt x="6864" y="6195"/>
                    <a:pt x="6864" y="6107"/>
                    <a:pt x="6799" y="6041"/>
                  </a:cubicBezTo>
                  <a:lnTo>
                    <a:pt x="6588" y="5801"/>
                  </a:lnTo>
                  <a:cubicBezTo>
                    <a:pt x="6405" y="5619"/>
                    <a:pt x="6376" y="5342"/>
                    <a:pt x="6471" y="5131"/>
                  </a:cubicBezTo>
                  <a:cubicBezTo>
                    <a:pt x="6500" y="5101"/>
                    <a:pt x="6500" y="5072"/>
                    <a:pt x="6529" y="5043"/>
                  </a:cubicBezTo>
                  <a:cubicBezTo>
                    <a:pt x="6617" y="4832"/>
                    <a:pt x="6835" y="4679"/>
                    <a:pt x="7076" y="4679"/>
                  </a:cubicBezTo>
                  <a:lnTo>
                    <a:pt x="7440" y="4708"/>
                  </a:lnTo>
                  <a:cubicBezTo>
                    <a:pt x="7498" y="4708"/>
                    <a:pt x="7564" y="4650"/>
                    <a:pt x="7593" y="4584"/>
                  </a:cubicBezTo>
                  <a:cubicBezTo>
                    <a:pt x="7681" y="4038"/>
                    <a:pt x="7681" y="3491"/>
                    <a:pt x="7564" y="2974"/>
                  </a:cubicBezTo>
                  <a:cubicBezTo>
                    <a:pt x="7528" y="2915"/>
                    <a:pt x="7469" y="2857"/>
                    <a:pt x="7382" y="2857"/>
                  </a:cubicBezTo>
                  <a:lnTo>
                    <a:pt x="7047" y="2886"/>
                  </a:lnTo>
                  <a:cubicBezTo>
                    <a:pt x="6799" y="2886"/>
                    <a:pt x="6558" y="2762"/>
                    <a:pt x="6471" y="2551"/>
                  </a:cubicBezTo>
                  <a:cubicBezTo>
                    <a:pt x="6435" y="2522"/>
                    <a:pt x="6435" y="2493"/>
                    <a:pt x="6405" y="2464"/>
                  </a:cubicBezTo>
                  <a:cubicBezTo>
                    <a:pt x="6318" y="2245"/>
                    <a:pt x="6347" y="1975"/>
                    <a:pt x="6500" y="1793"/>
                  </a:cubicBezTo>
                  <a:lnTo>
                    <a:pt x="6711" y="1553"/>
                  </a:lnTo>
                  <a:cubicBezTo>
                    <a:pt x="6770" y="1487"/>
                    <a:pt x="6770" y="1400"/>
                    <a:pt x="6711" y="1334"/>
                  </a:cubicBezTo>
                  <a:cubicBezTo>
                    <a:pt x="6376" y="911"/>
                    <a:pt x="5954" y="605"/>
                    <a:pt x="5465" y="365"/>
                  </a:cubicBezTo>
                  <a:cubicBezTo>
                    <a:pt x="5442" y="357"/>
                    <a:pt x="5420" y="353"/>
                    <a:pt x="5399" y="353"/>
                  </a:cubicBezTo>
                  <a:cubicBezTo>
                    <a:pt x="5343" y="353"/>
                    <a:pt x="5297" y="380"/>
                    <a:pt x="5254" y="423"/>
                  </a:cubicBezTo>
                  <a:lnTo>
                    <a:pt x="5072" y="700"/>
                  </a:lnTo>
                  <a:cubicBezTo>
                    <a:pt x="4951" y="867"/>
                    <a:pt x="4776" y="961"/>
                    <a:pt x="4585" y="961"/>
                  </a:cubicBezTo>
                  <a:cubicBezTo>
                    <a:pt x="4535" y="961"/>
                    <a:pt x="4483" y="954"/>
                    <a:pt x="4431" y="941"/>
                  </a:cubicBezTo>
                  <a:lnTo>
                    <a:pt x="4372" y="941"/>
                  </a:lnTo>
                  <a:cubicBezTo>
                    <a:pt x="4161" y="882"/>
                    <a:pt x="3979" y="729"/>
                    <a:pt x="3920" y="518"/>
                  </a:cubicBezTo>
                  <a:lnTo>
                    <a:pt x="3797" y="95"/>
                  </a:lnTo>
                  <a:cubicBezTo>
                    <a:pt x="3797" y="30"/>
                    <a:pt x="3738" y="1"/>
                    <a:pt x="3644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61" name="Google Shape;5771;p80">
              <a:extLst>
                <a:ext uri="{FF2B5EF4-FFF2-40B4-BE49-F238E27FC236}">
                  <a16:creationId xmlns:a16="http://schemas.microsoft.com/office/drawing/2014/main" id="{F973673C-68E1-25DE-6A5C-24355654ECE3}"/>
                </a:ext>
              </a:extLst>
            </p:cNvPr>
            <p:cNvSpPr/>
            <p:nvPr/>
          </p:nvSpPr>
          <p:spPr>
            <a:xfrm>
              <a:off x="7507628" y="2971275"/>
              <a:ext cx="215095" cy="171360"/>
            </a:xfrm>
            <a:custGeom>
              <a:avLst/>
              <a:gdLst/>
              <a:ahLst/>
              <a:cxnLst/>
              <a:rect l="l" t="t" r="r" b="b"/>
              <a:pathLst>
                <a:path w="8774" h="6990" extrusionOk="0">
                  <a:moveTo>
                    <a:pt x="3553" y="0"/>
                  </a:moveTo>
                  <a:cubicBezTo>
                    <a:pt x="3294" y="0"/>
                    <a:pt x="3029" y="34"/>
                    <a:pt x="2762" y="103"/>
                  </a:cubicBezTo>
                  <a:cubicBezTo>
                    <a:pt x="2186" y="249"/>
                    <a:pt x="1640" y="467"/>
                    <a:pt x="1152" y="795"/>
                  </a:cubicBezTo>
                  <a:cubicBezTo>
                    <a:pt x="758" y="1072"/>
                    <a:pt x="0" y="2318"/>
                    <a:pt x="88" y="2770"/>
                  </a:cubicBezTo>
                  <a:lnTo>
                    <a:pt x="4037" y="6989"/>
                  </a:lnTo>
                  <a:cubicBezTo>
                    <a:pt x="4037" y="6989"/>
                    <a:pt x="8774" y="3834"/>
                    <a:pt x="5947" y="1072"/>
                  </a:cubicBezTo>
                  <a:cubicBezTo>
                    <a:pt x="5265" y="390"/>
                    <a:pt x="4439" y="0"/>
                    <a:pt x="3553" y="0"/>
                  </a:cubicBezTo>
                  <a:close/>
                </a:path>
              </a:pathLst>
            </a:custGeom>
            <a:solidFill>
              <a:srgbClr val="FFCF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62" name="Google Shape;5772;p80">
              <a:extLst>
                <a:ext uri="{FF2B5EF4-FFF2-40B4-BE49-F238E27FC236}">
                  <a16:creationId xmlns:a16="http://schemas.microsoft.com/office/drawing/2014/main" id="{9479A278-3C86-319D-A152-8D4F922D1A40}"/>
                </a:ext>
              </a:extLst>
            </p:cNvPr>
            <p:cNvSpPr/>
            <p:nvPr/>
          </p:nvSpPr>
          <p:spPr>
            <a:xfrm>
              <a:off x="7641603" y="3088309"/>
              <a:ext cx="64695" cy="64156"/>
            </a:xfrm>
            <a:custGeom>
              <a:avLst/>
              <a:gdLst/>
              <a:ahLst/>
              <a:cxnLst/>
              <a:rect l="l" t="t" r="r" b="b"/>
              <a:pathLst>
                <a:path w="2639" h="2617" extrusionOk="0">
                  <a:moveTo>
                    <a:pt x="1305" y="0"/>
                  </a:moveTo>
                  <a:cubicBezTo>
                    <a:pt x="605" y="0"/>
                    <a:pt x="1" y="576"/>
                    <a:pt x="1" y="1304"/>
                  </a:cubicBezTo>
                  <a:cubicBezTo>
                    <a:pt x="1" y="2033"/>
                    <a:pt x="605" y="2616"/>
                    <a:pt x="1305" y="2616"/>
                  </a:cubicBezTo>
                  <a:cubicBezTo>
                    <a:pt x="2034" y="2616"/>
                    <a:pt x="2639" y="2033"/>
                    <a:pt x="2639" y="1304"/>
                  </a:cubicBezTo>
                  <a:cubicBezTo>
                    <a:pt x="2639" y="576"/>
                    <a:pt x="2034" y="0"/>
                    <a:pt x="1305" y="0"/>
                  </a:cubicBezTo>
                  <a:close/>
                </a:path>
              </a:pathLst>
            </a:custGeom>
            <a:solidFill>
              <a:srgbClr val="FFCF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63" name="Google Shape;5773;p80">
              <a:extLst>
                <a:ext uri="{FF2B5EF4-FFF2-40B4-BE49-F238E27FC236}">
                  <a16:creationId xmlns:a16="http://schemas.microsoft.com/office/drawing/2014/main" id="{3166580E-AE74-C73E-BB0E-5F3E25E03E2D}"/>
                </a:ext>
              </a:extLst>
            </p:cNvPr>
            <p:cNvSpPr/>
            <p:nvPr/>
          </p:nvSpPr>
          <p:spPr>
            <a:xfrm>
              <a:off x="7494929" y="2990421"/>
              <a:ext cx="162240" cy="294401"/>
            </a:xfrm>
            <a:custGeom>
              <a:avLst/>
              <a:gdLst/>
              <a:ahLst/>
              <a:cxnLst/>
              <a:rect l="l" t="t" r="r" b="b"/>
              <a:pathLst>
                <a:path w="6618" h="12009" extrusionOk="0">
                  <a:moveTo>
                    <a:pt x="3142" y="0"/>
                  </a:moveTo>
                  <a:cubicBezTo>
                    <a:pt x="2453" y="0"/>
                    <a:pt x="997" y="291"/>
                    <a:pt x="547" y="2507"/>
                  </a:cubicBezTo>
                  <a:cubicBezTo>
                    <a:pt x="1" y="5268"/>
                    <a:pt x="1276" y="5297"/>
                    <a:pt x="1640" y="5604"/>
                  </a:cubicBezTo>
                  <a:lnTo>
                    <a:pt x="1575" y="9582"/>
                  </a:lnTo>
                  <a:cubicBezTo>
                    <a:pt x="1728" y="11645"/>
                    <a:pt x="3098" y="12009"/>
                    <a:pt x="3098" y="12009"/>
                  </a:cubicBezTo>
                  <a:cubicBezTo>
                    <a:pt x="3098" y="12009"/>
                    <a:pt x="5495" y="11222"/>
                    <a:pt x="5284" y="9582"/>
                  </a:cubicBezTo>
                  <a:cubicBezTo>
                    <a:pt x="5160" y="8701"/>
                    <a:pt x="4643" y="5910"/>
                    <a:pt x="4854" y="5604"/>
                  </a:cubicBezTo>
                  <a:cubicBezTo>
                    <a:pt x="4920" y="5516"/>
                    <a:pt x="5466" y="5057"/>
                    <a:pt x="5583" y="5057"/>
                  </a:cubicBezTo>
                  <a:cubicBezTo>
                    <a:pt x="6013" y="4999"/>
                    <a:pt x="6618" y="4540"/>
                    <a:pt x="6494" y="3840"/>
                  </a:cubicBezTo>
                  <a:cubicBezTo>
                    <a:pt x="6392" y="3357"/>
                    <a:pt x="6064" y="3268"/>
                    <a:pt x="5783" y="3268"/>
                  </a:cubicBezTo>
                  <a:cubicBezTo>
                    <a:pt x="5661" y="3268"/>
                    <a:pt x="5548" y="3285"/>
                    <a:pt x="5466" y="3294"/>
                  </a:cubicBezTo>
                  <a:cubicBezTo>
                    <a:pt x="5401" y="3294"/>
                    <a:pt x="5342" y="3235"/>
                    <a:pt x="5342" y="3177"/>
                  </a:cubicBezTo>
                  <a:cubicBezTo>
                    <a:pt x="5160" y="14"/>
                    <a:pt x="3797" y="51"/>
                    <a:pt x="3397" y="14"/>
                  </a:cubicBezTo>
                  <a:cubicBezTo>
                    <a:pt x="3333" y="7"/>
                    <a:pt x="3247" y="0"/>
                    <a:pt x="3142" y="0"/>
                  </a:cubicBezTo>
                  <a:close/>
                </a:path>
              </a:pathLst>
            </a:custGeom>
            <a:solidFill>
              <a:srgbClr val="B63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4224" name="Google Shape;5774;p80">
              <a:extLst>
                <a:ext uri="{FF2B5EF4-FFF2-40B4-BE49-F238E27FC236}">
                  <a16:creationId xmlns:a16="http://schemas.microsoft.com/office/drawing/2014/main" id="{B38AED8A-DB73-46B4-29BC-C43851405E2F}"/>
                </a:ext>
              </a:extLst>
            </p:cNvPr>
            <p:cNvSpPr/>
            <p:nvPr/>
          </p:nvSpPr>
          <p:spPr>
            <a:xfrm>
              <a:off x="7494929" y="2988337"/>
              <a:ext cx="162240" cy="298102"/>
            </a:xfrm>
            <a:custGeom>
              <a:avLst/>
              <a:gdLst/>
              <a:ahLst/>
              <a:cxnLst/>
              <a:rect l="l" t="t" r="r" b="b"/>
              <a:pathLst>
                <a:path w="6618" h="12160" extrusionOk="0">
                  <a:moveTo>
                    <a:pt x="3368" y="165"/>
                  </a:moveTo>
                  <a:lnTo>
                    <a:pt x="3433" y="194"/>
                  </a:lnTo>
                  <a:cubicBezTo>
                    <a:pt x="3885" y="223"/>
                    <a:pt x="5073" y="282"/>
                    <a:pt x="5255" y="3262"/>
                  </a:cubicBezTo>
                  <a:cubicBezTo>
                    <a:pt x="5255" y="3320"/>
                    <a:pt x="5284" y="3379"/>
                    <a:pt x="5313" y="3415"/>
                  </a:cubicBezTo>
                  <a:cubicBezTo>
                    <a:pt x="5371" y="3444"/>
                    <a:pt x="5401" y="3444"/>
                    <a:pt x="5466" y="3444"/>
                  </a:cubicBezTo>
                  <a:lnTo>
                    <a:pt x="5524" y="3444"/>
                  </a:lnTo>
                  <a:cubicBezTo>
                    <a:pt x="5599" y="3436"/>
                    <a:pt x="5688" y="3426"/>
                    <a:pt x="5780" y="3426"/>
                  </a:cubicBezTo>
                  <a:cubicBezTo>
                    <a:pt x="6034" y="3426"/>
                    <a:pt x="6316" y="3504"/>
                    <a:pt x="6406" y="3925"/>
                  </a:cubicBezTo>
                  <a:cubicBezTo>
                    <a:pt x="6465" y="4173"/>
                    <a:pt x="6406" y="4413"/>
                    <a:pt x="6253" y="4595"/>
                  </a:cubicBezTo>
                  <a:cubicBezTo>
                    <a:pt x="6071" y="4872"/>
                    <a:pt x="5801" y="5018"/>
                    <a:pt x="5583" y="5055"/>
                  </a:cubicBezTo>
                  <a:cubicBezTo>
                    <a:pt x="5437" y="5084"/>
                    <a:pt x="4854" y="5565"/>
                    <a:pt x="4796" y="5659"/>
                  </a:cubicBezTo>
                  <a:cubicBezTo>
                    <a:pt x="4614" y="5871"/>
                    <a:pt x="4767" y="6876"/>
                    <a:pt x="5073" y="8815"/>
                  </a:cubicBezTo>
                  <a:cubicBezTo>
                    <a:pt x="5131" y="9179"/>
                    <a:pt x="5189" y="9485"/>
                    <a:pt x="5189" y="9667"/>
                  </a:cubicBezTo>
                  <a:cubicBezTo>
                    <a:pt x="5401" y="11125"/>
                    <a:pt x="3338" y="11912"/>
                    <a:pt x="3098" y="12006"/>
                  </a:cubicBezTo>
                  <a:cubicBezTo>
                    <a:pt x="2916" y="11941"/>
                    <a:pt x="1793" y="11518"/>
                    <a:pt x="1670" y="9667"/>
                  </a:cubicBezTo>
                  <a:cubicBezTo>
                    <a:pt x="1728" y="5659"/>
                    <a:pt x="1728" y="5659"/>
                    <a:pt x="1670" y="5601"/>
                  </a:cubicBezTo>
                  <a:cubicBezTo>
                    <a:pt x="1611" y="5565"/>
                    <a:pt x="1517" y="5506"/>
                    <a:pt x="1429" y="5477"/>
                  </a:cubicBezTo>
                  <a:cubicBezTo>
                    <a:pt x="970" y="5237"/>
                    <a:pt x="183" y="4836"/>
                    <a:pt x="635" y="2621"/>
                  </a:cubicBezTo>
                  <a:cubicBezTo>
                    <a:pt x="1065" y="435"/>
                    <a:pt x="2486" y="165"/>
                    <a:pt x="3156" y="165"/>
                  </a:cubicBezTo>
                  <a:close/>
                  <a:moveTo>
                    <a:pt x="3152" y="0"/>
                  </a:moveTo>
                  <a:cubicBezTo>
                    <a:pt x="2419" y="0"/>
                    <a:pt x="940" y="305"/>
                    <a:pt x="482" y="2562"/>
                  </a:cubicBezTo>
                  <a:cubicBezTo>
                    <a:pt x="1" y="4931"/>
                    <a:pt x="846" y="5353"/>
                    <a:pt x="1364" y="5601"/>
                  </a:cubicBezTo>
                  <a:cubicBezTo>
                    <a:pt x="1429" y="5659"/>
                    <a:pt x="1487" y="5689"/>
                    <a:pt x="1546" y="5718"/>
                  </a:cubicBezTo>
                  <a:cubicBezTo>
                    <a:pt x="1546" y="6024"/>
                    <a:pt x="1517" y="8210"/>
                    <a:pt x="1517" y="9667"/>
                  </a:cubicBezTo>
                  <a:cubicBezTo>
                    <a:pt x="1640" y="11759"/>
                    <a:pt x="3069" y="12159"/>
                    <a:pt x="3098" y="12159"/>
                  </a:cubicBezTo>
                  <a:lnTo>
                    <a:pt x="3127" y="12159"/>
                  </a:lnTo>
                  <a:cubicBezTo>
                    <a:pt x="3214" y="12123"/>
                    <a:pt x="5583" y="11336"/>
                    <a:pt x="5371" y="9667"/>
                  </a:cubicBezTo>
                  <a:cubicBezTo>
                    <a:pt x="5342" y="9456"/>
                    <a:pt x="5284" y="9150"/>
                    <a:pt x="5218" y="8815"/>
                  </a:cubicBezTo>
                  <a:cubicBezTo>
                    <a:pt x="5073" y="7875"/>
                    <a:pt x="4767" y="5929"/>
                    <a:pt x="4920" y="5747"/>
                  </a:cubicBezTo>
                  <a:cubicBezTo>
                    <a:pt x="4978" y="5659"/>
                    <a:pt x="5495" y="5237"/>
                    <a:pt x="5619" y="5200"/>
                  </a:cubicBezTo>
                  <a:cubicBezTo>
                    <a:pt x="5860" y="5171"/>
                    <a:pt x="6195" y="4989"/>
                    <a:pt x="6406" y="4690"/>
                  </a:cubicBezTo>
                  <a:cubicBezTo>
                    <a:pt x="6559" y="4472"/>
                    <a:pt x="6618" y="4202"/>
                    <a:pt x="6559" y="3896"/>
                  </a:cubicBezTo>
                  <a:cubicBezTo>
                    <a:pt x="6443" y="3365"/>
                    <a:pt x="6067" y="3275"/>
                    <a:pt x="5759" y="3275"/>
                  </a:cubicBezTo>
                  <a:cubicBezTo>
                    <a:pt x="5661" y="3275"/>
                    <a:pt x="5569" y="3284"/>
                    <a:pt x="5495" y="3291"/>
                  </a:cubicBezTo>
                  <a:lnTo>
                    <a:pt x="5437" y="3291"/>
                  </a:lnTo>
                  <a:lnTo>
                    <a:pt x="5401" y="3262"/>
                  </a:lnTo>
                  <a:cubicBezTo>
                    <a:pt x="5218" y="136"/>
                    <a:pt x="3943" y="41"/>
                    <a:pt x="3433" y="12"/>
                  </a:cubicBezTo>
                  <a:lnTo>
                    <a:pt x="3397" y="12"/>
                  </a:lnTo>
                  <a:cubicBezTo>
                    <a:pt x="3330" y="5"/>
                    <a:pt x="3248" y="0"/>
                    <a:pt x="3152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4225" name="Google Shape;5775;p80">
              <a:extLst>
                <a:ext uri="{FF2B5EF4-FFF2-40B4-BE49-F238E27FC236}">
                  <a16:creationId xmlns:a16="http://schemas.microsoft.com/office/drawing/2014/main" id="{49EA5E18-FAD6-9CFE-F565-0B52280BBF21}"/>
                </a:ext>
              </a:extLst>
            </p:cNvPr>
            <p:cNvSpPr/>
            <p:nvPr/>
          </p:nvSpPr>
          <p:spPr>
            <a:xfrm>
              <a:off x="7545504" y="2984243"/>
              <a:ext cx="109435" cy="86219"/>
            </a:xfrm>
            <a:custGeom>
              <a:avLst/>
              <a:gdLst/>
              <a:ahLst/>
              <a:cxnLst/>
              <a:rect l="l" t="t" r="r" b="b"/>
              <a:pathLst>
                <a:path w="4464" h="3517" extrusionOk="0">
                  <a:moveTo>
                    <a:pt x="1167" y="1"/>
                  </a:moveTo>
                  <a:cubicBezTo>
                    <a:pt x="827" y="1"/>
                    <a:pt x="440" y="38"/>
                    <a:pt x="0" y="121"/>
                  </a:cubicBezTo>
                  <a:cubicBezTo>
                    <a:pt x="0" y="121"/>
                    <a:pt x="2857" y="3276"/>
                    <a:pt x="3338" y="3516"/>
                  </a:cubicBezTo>
                  <a:cubicBezTo>
                    <a:pt x="3338" y="3516"/>
                    <a:pt x="4464" y="1"/>
                    <a:pt x="1167" y="1"/>
                  </a:cubicBezTo>
                  <a:close/>
                </a:path>
              </a:pathLst>
            </a:custGeom>
            <a:solidFill>
              <a:srgbClr val="FFCF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4226" name="Google Shape;5776;p80">
              <a:extLst>
                <a:ext uri="{FF2B5EF4-FFF2-40B4-BE49-F238E27FC236}">
                  <a16:creationId xmlns:a16="http://schemas.microsoft.com/office/drawing/2014/main" id="{61244607-833F-FEC4-59E8-70FC11A000E2}"/>
                </a:ext>
              </a:extLst>
            </p:cNvPr>
            <p:cNvSpPr/>
            <p:nvPr/>
          </p:nvSpPr>
          <p:spPr>
            <a:xfrm>
              <a:off x="7517973" y="3075611"/>
              <a:ext cx="24515" cy="15959"/>
            </a:xfrm>
            <a:custGeom>
              <a:avLst/>
              <a:gdLst/>
              <a:ahLst/>
              <a:cxnLst/>
              <a:rect l="l" t="t" r="r" b="b"/>
              <a:pathLst>
                <a:path w="1000" h="651" extrusionOk="0">
                  <a:moveTo>
                    <a:pt x="1" y="1"/>
                  </a:moveTo>
                  <a:cubicBezTo>
                    <a:pt x="1" y="1"/>
                    <a:pt x="30" y="460"/>
                    <a:pt x="271" y="613"/>
                  </a:cubicBezTo>
                  <a:cubicBezTo>
                    <a:pt x="319" y="639"/>
                    <a:pt x="372" y="650"/>
                    <a:pt x="427" y="650"/>
                  </a:cubicBezTo>
                  <a:cubicBezTo>
                    <a:pt x="691" y="650"/>
                    <a:pt x="999" y="402"/>
                    <a:pt x="999" y="40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4227" name="Google Shape;5777;p80">
              <a:extLst>
                <a:ext uri="{FF2B5EF4-FFF2-40B4-BE49-F238E27FC236}">
                  <a16:creationId xmlns:a16="http://schemas.microsoft.com/office/drawing/2014/main" id="{3BE4835A-47BF-C025-3FC3-B06C6DADC0B4}"/>
                </a:ext>
              </a:extLst>
            </p:cNvPr>
            <p:cNvSpPr/>
            <p:nvPr/>
          </p:nvSpPr>
          <p:spPr>
            <a:xfrm>
              <a:off x="7521724" y="3057028"/>
              <a:ext cx="12723" cy="17185"/>
            </a:xfrm>
            <a:custGeom>
              <a:avLst/>
              <a:gdLst/>
              <a:ahLst/>
              <a:cxnLst/>
              <a:rect l="l" t="t" r="r" b="b"/>
              <a:pathLst>
                <a:path w="519" h="701" extrusionOk="0">
                  <a:moveTo>
                    <a:pt x="518" y="1"/>
                  </a:moveTo>
                  <a:lnTo>
                    <a:pt x="59" y="431"/>
                  </a:lnTo>
                  <a:cubicBezTo>
                    <a:pt x="1" y="489"/>
                    <a:pt x="1" y="547"/>
                    <a:pt x="88" y="577"/>
                  </a:cubicBezTo>
                  <a:lnTo>
                    <a:pt x="424" y="700"/>
                  </a:lnTo>
                  <a:lnTo>
                    <a:pt x="518" y="1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4228" name="Google Shape;5778;p80">
              <a:extLst>
                <a:ext uri="{FF2B5EF4-FFF2-40B4-BE49-F238E27FC236}">
                  <a16:creationId xmlns:a16="http://schemas.microsoft.com/office/drawing/2014/main" id="{648E8BFF-3ECE-8FB5-F676-075D29B5794A}"/>
                </a:ext>
              </a:extLst>
            </p:cNvPr>
            <p:cNvSpPr/>
            <p:nvPr/>
          </p:nvSpPr>
          <p:spPr>
            <a:xfrm>
              <a:off x="7550676" y="3037980"/>
              <a:ext cx="14562" cy="10738"/>
            </a:xfrm>
            <a:custGeom>
              <a:avLst/>
              <a:gdLst/>
              <a:ahLst/>
              <a:cxnLst/>
              <a:rect l="l" t="t" r="r" b="b"/>
              <a:pathLst>
                <a:path w="594" h="438" extrusionOk="0">
                  <a:moveTo>
                    <a:pt x="232" y="0"/>
                  </a:moveTo>
                  <a:cubicBezTo>
                    <a:pt x="143" y="0"/>
                    <a:pt x="60" y="48"/>
                    <a:pt x="0" y="144"/>
                  </a:cubicBezTo>
                  <a:cubicBezTo>
                    <a:pt x="0" y="144"/>
                    <a:pt x="306" y="173"/>
                    <a:pt x="518" y="414"/>
                  </a:cubicBezTo>
                  <a:cubicBezTo>
                    <a:pt x="531" y="430"/>
                    <a:pt x="540" y="437"/>
                    <a:pt x="547" y="437"/>
                  </a:cubicBezTo>
                  <a:cubicBezTo>
                    <a:pt x="593" y="437"/>
                    <a:pt x="526" y="131"/>
                    <a:pt x="394" y="49"/>
                  </a:cubicBezTo>
                  <a:cubicBezTo>
                    <a:pt x="340" y="17"/>
                    <a:pt x="285" y="0"/>
                    <a:pt x="232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4229" name="Google Shape;5779;p80">
              <a:extLst>
                <a:ext uri="{FF2B5EF4-FFF2-40B4-BE49-F238E27FC236}">
                  <a16:creationId xmlns:a16="http://schemas.microsoft.com/office/drawing/2014/main" id="{E121BE6E-4396-8330-B6FC-EEBC5B8D11F2}"/>
                </a:ext>
              </a:extLst>
            </p:cNvPr>
            <p:cNvSpPr/>
            <p:nvPr/>
          </p:nvSpPr>
          <p:spPr>
            <a:xfrm>
              <a:off x="7516135" y="3028811"/>
              <a:ext cx="16695" cy="6840"/>
            </a:xfrm>
            <a:custGeom>
              <a:avLst/>
              <a:gdLst/>
              <a:ahLst/>
              <a:cxnLst/>
              <a:rect l="l" t="t" r="r" b="b"/>
              <a:pathLst>
                <a:path w="681" h="279" extrusionOk="0">
                  <a:moveTo>
                    <a:pt x="382" y="1"/>
                  </a:moveTo>
                  <a:cubicBezTo>
                    <a:pt x="243" y="1"/>
                    <a:pt x="0" y="279"/>
                    <a:pt x="52" y="279"/>
                  </a:cubicBezTo>
                  <a:cubicBezTo>
                    <a:pt x="57" y="279"/>
                    <a:pt x="65" y="276"/>
                    <a:pt x="76" y="270"/>
                  </a:cubicBezTo>
                  <a:cubicBezTo>
                    <a:pt x="188" y="231"/>
                    <a:pt x="292" y="218"/>
                    <a:pt x="382" y="218"/>
                  </a:cubicBezTo>
                  <a:cubicBezTo>
                    <a:pt x="561" y="218"/>
                    <a:pt x="681" y="270"/>
                    <a:pt x="681" y="270"/>
                  </a:cubicBezTo>
                  <a:cubicBezTo>
                    <a:pt x="681" y="124"/>
                    <a:pt x="528" y="1"/>
                    <a:pt x="382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4230" name="Google Shape;5780;p80">
              <a:extLst>
                <a:ext uri="{FF2B5EF4-FFF2-40B4-BE49-F238E27FC236}">
                  <a16:creationId xmlns:a16="http://schemas.microsoft.com/office/drawing/2014/main" id="{20E82822-C9FC-1E49-0C19-CC7A13764DB3}"/>
                </a:ext>
              </a:extLst>
            </p:cNvPr>
            <p:cNvSpPr/>
            <p:nvPr/>
          </p:nvSpPr>
          <p:spPr>
            <a:xfrm>
              <a:off x="7545504" y="3055606"/>
              <a:ext cx="6815" cy="10517"/>
            </a:xfrm>
            <a:custGeom>
              <a:avLst/>
              <a:gdLst/>
              <a:ahLst/>
              <a:cxnLst/>
              <a:rect l="l" t="t" r="r" b="b"/>
              <a:pathLst>
                <a:path w="278" h="429" extrusionOk="0">
                  <a:moveTo>
                    <a:pt x="211" y="1"/>
                  </a:moveTo>
                  <a:cubicBezTo>
                    <a:pt x="153" y="1"/>
                    <a:pt x="58" y="59"/>
                    <a:pt x="29" y="183"/>
                  </a:cubicBezTo>
                  <a:cubicBezTo>
                    <a:pt x="0" y="307"/>
                    <a:pt x="0" y="423"/>
                    <a:pt x="58" y="423"/>
                  </a:cubicBezTo>
                  <a:cubicBezTo>
                    <a:pt x="67" y="427"/>
                    <a:pt x="76" y="429"/>
                    <a:pt x="85" y="429"/>
                  </a:cubicBezTo>
                  <a:cubicBezTo>
                    <a:pt x="146" y="429"/>
                    <a:pt x="215" y="349"/>
                    <a:pt x="241" y="241"/>
                  </a:cubicBezTo>
                  <a:cubicBezTo>
                    <a:pt x="277" y="124"/>
                    <a:pt x="241" y="30"/>
                    <a:pt x="211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4231" name="Google Shape;5781;p80">
              <a:extLst>
                <a:ext uri="{FF2B5EF4-FFF2-40B4-BE49-F238E27FC236}">
                  <a16:creationId xmlns:a16="http://schemas.microsoft.com/office/drawing/2014/main" id="{EAC987A6-75EB-665E-9E4A-308DE1D276FF}"/>
                </a:ext>
              </a:extLst>
            </p:cNvPr>
            <p:cNvSpPr/>
            <p:nvPr/>
          </p:nvSpPr>
          <p:spPr>
            <a:xfrm>
              <a:off x="7523171" y="3047394"/>
              <a:ext cx="6815" cy="10394"/>
            </a:xfrm>
            <a:custGeom>
              <a:avLst/>
              <a:gdLst/>
              <a:ahLst/>
              <a:cxnLst/>
              <a:rect l="l" t="t" r="r" b="b"/>
              <a:pathLst>
                <a:path w="278" h="424" extrusionOk="0">
                  <a:moveTo>
                    <a:pt x="182" y="0"/>
                  </a:moveTo>
                  <a:cubicBezTo>
                    <a:pt x="124" y="0"/>
                    <a:pt x="59" y="59"/>
                    <a:pt x="29" y="183"/>
                  </a:cubicBezTo>
                  <a:cubicBezTo>
                    <a:pt x="0" y="306"/>
                    <a:pt x="0" y="394"/>
                    <a:pt x="59" y="423"/>
                  </a:cubicBezTo>
                  <a:cubicBezTo>
                    <a:pt x="124" y="423"/>
                    <a:pt x="182" y="365"/>
                    <a:pt x="212" y="241"/>
                  </a:cubicBezTo>
                  <a:cubicBezTo>
                    <a:pt x="277" y="124"/>
                    <a:pt x="241" y="30"/>
                    <a:pt x="182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4232" name="Google Shape;5782;p80">
              <a:extLst>
                <a:ext uri="{FF2B5EF4-FFF2-40B4-BE49-F238E27FC236}">
                  <a16:creationId xmlns:a16="http://schemas.microsoft.com/office/drawing/2014/main" id="{1F6FFA00-0E41-BC7D-83A4-F4E06A5091D6}"/>
                </a:ext>
              </a:extLst>
            </p:cNvPr>
            <p:cNvSpPr/>
            <p:nvPr/>
          </p:nvSpPr>
          <p:spPr>
            <a:xfrm>
              <a:off x="7476347" y="4475098"/>
              <a:ext cx="80434" cy="112377"/>
            </a:xfrm>
            <a:custGeom>
              <a:avLst/>
              <a:gdLst/>
              <a:ahLst/>
              <a:cxnLst/>
              <a:rect l="l" t="t" r="r" b="b"/>
              <a:pathLst>
                <a:path w="3281" h="4584" extrusionOk="0">
                  <a:moveTo>
                    <a:pt x="1" y="1"/>
                  </a:moveTo>
                  <a:lnTo>
                    <a:pt x="212" y="3214"/>
                  </a:lnTo>
                  <a:cubicBezTo>
                    <a:pt x="212" y="3214"/>
                    <a:pt x="846" y="3615"/>
                    <a:pt x="1488" y="4402"/>
                  </a:cubicBezTo>
                  <a:cubicBezTo>
                    <a:pt x="1595" y="4530"/>
                    <a:pt x="1703" y="4583"/>
                    <a:pt x="1808" y="4583"/>
                  </a:cubicBezTo>
                  <a:cubicBezTo>
                    <a:pt x="2351" y="4583"/>
                    <a:pt x="2821" y="3156"/>
                    <a:pt x="2821" y="3156"/>
                  </a:cubicBezTo>
                  <a:lnTo>
                    <a:pt x="3280" y="8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4233" name="Google Shape;5783;p80">
              <a:extLst>
                <a:ext uri="{FF2B5EF4-FFF2-40B4-BE49-F238E27FC236}">
                  <a16:creationId xmlns:a16="http://schemas.microsoft.com/office/drawing/2014/main" id="{0A8EA3FC-7B88-814A-8D7A-838E63FFBAAD}"/>
                </a:ext>
              </a:extLst>
            </p:cNvPr>
            <p:cNvSpPr/>
            <p:nvPr/>
          </p:nvSpPr>
          <p:spPr>
            <a:xfrm>
              <a:off x="7474043" y="4472769"/>
              <a:ext cx="84871" cy="116863"/>
            </a:xfrm>
            <a:custGeom>
              <a:avLst/>
              <a:gdLst/>
              <a:ahLst/>
              <a:cxnLst/>
              <a:rect l="l" t="t" r="r" b="b"/>
              <a:pathLst>
                <a:path w="3462" h="4767" extrusionOk="0">
                  <a:moveTo>
                    <a:pt x="182" y="183"/>
                  </a:moveTo>
                  <a:lnTo>
                    <a:pt x="3279" y="249"/>
                  </a:lnTo>
                  <a:lnTo>
                    <a:pt x="2857" y="3222"/>
                  </a:lnTo>
                  <a:cubicBezTo>
                    <a:pt x="2733" y="3586"/>
                    <a:pt x="2339" y="4526"/>
                    <a:pt x="1946" y="4621"/>
                  </a:cubicBezTo>
                  <a:cubicBezTo>
                    <a:pt x="1851" y="4621"/>
                    <a:pt x="1735" y="4584"/>
                    <a:pt x="1640" y="4468"/>
                  </a:cubicBezTo>
                  <a:cubicBezTo>
                    <a:pt x="1093" y="3768"/>
                    <a:pt x="518" y="3346"/>
                    <a:pt x="365" y="3251"/>
                  </a:cubicBezTo>
                  <a:lnTo>
                    <a:pt x="182" y="183"/>
                  </a:lnTo>
                  <a:close/>
                  <a:moveTo>
                    <a:pt x="0" y="1"/>
                  </a:moveTo>
                  <a:lnTo>
                    <a:pt x="212" y="3346"/>
                  </a:lnTo>
                  <a:lnTo>
                    <a:pt x="241" y="3375"/>
                  </a:lnTo>
                  <a:cubicBezTo>
                    <a:pt x="277" y="3375"/>
                    <a:pt x="882" y="3797"/>
                    <a:pt x="1516" y="4555"/>
                  </a:cubicBezTo>
                  <a:cubicBezTo>
                    <a:pt x="1640" y="4708"/>
                    <a:pt x="1764" y="4767"/>
                    <a:pt x="1917" y="4767"/>
                  </a:cubicBezTo>
                  <a:lnTo>
                    <a:pt x="1975" y="4767"/>
                  </a:lnTo>
                  <a:cubicBezTo>
                    <a:pt x="2522" y="4679"/>
                    <a:pt x="2944" y="3433"/>
                    <a:pt x="3010" y="3280"/>
                  </a:cubicBezTo>
                  <a:lnTo>
                    <a:pt x="3462" y="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4234" name="Google Shape;5784;p80">
              <a:extLst>
                <a:ext uri="{FF2B5EF4-FFF2-40B4-BE49-F238E27FC236}">
                  <a16:creationId xmlns:a16="http://schemas.microsoft.com/office/drawing/2014/main" id="{E3305F98-374E-ADE7-EE9B-5823F463091F}"/>
                </a:ext>
              </a:extLst>
            </p:cNvPr>
            <p:cNvSpPr/>
            <p:nvPr/>
          </p:nvSpPr>
          <p:spPr>
            <a:xfrm>
              <a:off x="7808991" y="4471348"/>
              <a:ext cx="67735" cy="90779"/>
            </a:xfrm>
            <a:custGeom>
              <a:avLst/>
              <a:gdLst/>
              <a:ahLst/>
              <a:cxnLst/>
              <a:rect l="l" t="t" r="r" b="b"/>
              <a:pathLst>
                <a:path w="2763" h="3703" extrusionOk="0">
                  <a:moveTo>
                    <a:pt x="1" y="1"/>
                  </a:moveTo>
                  <a:lnTo>
                    <a:pt x="941" y="3068"/>
                  </a:lnTo>
                  <a:cubicBezTo>
                    <a:pt x="941" y="3068"/>
                    <a:pt x="1669" y="3702"/>
                    <a:pt x="1946" y="3702"/>
                  </a:cubicBezTo>
                  <a:cubicBezTo>
                    <a:pt x="2427" y="3673"/>
                    <a:pt x="2675" y="2821"/>
                    <a:pt x="2675" y="2821"/>
                  </a:cubicBezTo>
                  <a:lnTo>
                    <a:pt x="2762" y="1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4235" name="Google Shape;5785;p80">
              <a:extLst>
                <a:ext uri="{FF2B5EF4-FFF2-40B4-BE49-F238E27FC236}">
                  <a16:creationId xmlns:a16="http://schemas.microsoft.com/office/drawing/2014/main" id="{FAD90737-D886-A806-FD90-89529EA1BB96}"/>
                </a:ext>
              </a:extLst>
            </p:cNvPr>
            <p:cNvSpPr/>
            <p:nvPr/>
          </p:nvSpPr>
          <p:spPr>
            <a:xfrm>
              <a:off x="7805951" y="4469019"/>
              <a:ext cx="72393" cy="94701"/>
            </a:xfrm>
            <a:custGeom>
              <a:avLst/>
              <a:gdLst/>
              <a:ahLst/>
              <a:cxnLst/>
              <a:rect l="l" t="t" r="r" b="b"/>
              <a:pathLst>
                <a:path w="2953" h="3863" extrusionOk="0">
                  <a:moveTo>
                    <a:pt x="2799" y="183"/>
                  </a:moveTo>
                  <a:lnTo>
                    <a:pt x="2704" y="2916"/>
                  </a:lnTo>
                  <a:cubicBezTo>
                    <a:pt x="2646" y="3134"/>
                    <a:pt x="2405" y="3681"/>
                    <a:pt x="2070" y="3710"/>
                  </a:cubicBezTo>
                  <a:cubicBezTo>
                    <a:pt x="1917" y="3710"/>
                    <a:pt x="1429" y="3375"/>
                    <a:pt x="1159" y="3134"/>
                  </a:cubicBezTo>
                  <a:lnTo>
                    <a:pt x="219" y="183"/>
                  </a:lnTo>
                  <a:close/>
                  <a:moveTo>
                    <a:pt x="1" y="1"/>
                  </a:moveTo>
                  <a:lnTo>
                    <a:pt x="1006" y="3222"/>
                  </a:lnTo>
                  <a:lnTo>
                    <a:pt x="1036" y="3222"/>
                  </a:lnTo>
                  <a:cubicBezTo>
                    <a:pt x="1159" y="3346"/>
                    <a:pt x="1764" y="3863"/>
                    <a:pt x="2070" y="3863"/>
                  </a:cubicBezTo>
                  <a:cubicBezTo>
                    <a:pt x="2617" y="3827"/>
                    <a:pt x="2857" y="2981"/>
                    <a:pt x="2886" y="2952"/>
                  </a:cubicBezTo>
                  <a:lnTo>
                    <a:pt x="2952" y="1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4236" name="Google Shape;5786;p80">
              <a:extLst>
                <a:ext uri="{FF2B5EF4-FFF2-40B4-BE49-F238E27FC236}">
                  <a16:creationId xmlns:a16="http://schemas.microsoft.com/office/drawing/2014/main" id="{EB2E21DA-AF9A-A990-446C-0DD1CE30D2E4}"/>
                </a:ext>
              </a:extLst>
            </p:cNvPr>
            <p:cNvSpPr/>
            <p:nvPr/>
          </p:nvSpPr>
          <p:spPr>
            <a:xfrm>
              <a:off x="7410083" y="4540480"/>
              <a:ext cx="144369" cy="71486"/>
            </a:xfrm>
            <a:custGeom>
              <a:avLst/>
              <a:gdLst/>
              <a:ahLst/>
              <a:cxnLst/>
              <a:rect l="l" t="t" r="r" b="b"/>
              <a:pathLst>
                <a:path w="5889" h="2916" extrusionOk="0">
                  <a:moveTo>
                    <a:pt x="5524" y="1"/>
                  </a:moveTo>
                  <a:cubicBezTo>
                    <a:pt x="5466" y="1"/>
                    <a:pt x="5371" y="37"/>
                    <a:pt x="5313" y="66"/>
                  </a:cubicBezTo>
                  <a:cubicBezTo>
                    <a:pt x="5094" y="285"/>
                    <a:pt x="4393" y="932"/>
                    <a:pt x="3928" y="932"/>
                  </a:cubicBezTo>
                  <a:cubicBezTo>
                    <a:pt x="3882" y="932"/>
                    <a:pt x="3838" y="925"/>
                    <a:pt x="3797" y="912"/>
                  </a:cubicBezTo>
                  <a:cubicBezTo>
                    <a:pt x="3520" y="824"/>
                    <a:pt x="3127" y="642"/>
                    <a:pt x="3003" y="518"/>
                  </a:cubicBezTo>
                  <a:cubicBezTo>
                    <a:pt x="2974" y="489"/>
                    <a:pt x="2921" y="474"/>
                    <a:pt x="2864" y="474"/>
                  </a:cubicBezTo>
                  <a:cubicBezTo>
                    <a:pt x="2808" y="474"/>
                    <a:pt x="2748" y="489"/>
                    <a:pt x="2704" y="518"/>
                  </a:cubicBezTo>
                  <a:lnTo>
                    <a:pt x="117" y="2617"/>
                  </a:lnTo>
                  <a:cubicBezTo>
                    <a:pt x="0" y="2704"/>
                    <a:pt x="88" y="2886"/>
                    <a:pt x="270" y="2886"/>
                  </a:cubicBezTo>
                  <a:lnTo>
                    <a:pt x="4067" y="2915"/>
                  </a:lnTo>
                  <a:cubicBezTo>
                    <a:pt x="4161" y="2915"/>
                    <a:pt x="4249" y="2857"/>
                    <a:pt x="4278" y="2799"/>
                  </a:cubicBezTo>
                  <a:lnTo>
                    <a:pt x="4555" y="2223"/>
                  </a:lnTo>
                  <a:cubicBezTo>
                    <a:pt x="4599" y="2132"/>
                    <a:pt x="4666" y="2087"/>
                    <a:pt x="4719" y="2087"/>
                  </a:cubicBezTo>
                  <a:cubicBezTo>
                    <a:pt x="4772" y="2087"/>
                    <a:pt x="4810" y="2132"/>
                    <a:pt x="4795" y="2223"/>
                  </a:cubicBezTo>
                  <a:lnTo>
                    <a:pt x="4948" y="2770"/>
                  </a:lnTo>
                  <a:cubicBezTo>
                    <a:pt x="4948" y="2813"/>
                    <a:pt x="5176" y="2835"/>
                    <a:pt x="5404" y="2835"/>
                  </a:cubicBezTo>
                  <a:cubicBezTo>
                    <a:pt x="5632" y="2835"/>
                    <a:pt x="5859" y="2813"/>
                    <a:pt x="5859" y="2770"/>
                  </a:cubicBezTo>
                  <a:cubicBezTo>
                    <a:pt x="5888" y="2252"/>
                    <a:pt x="5801" y="613"/>
                    <a:pt x="5706" y="154"/>
                  </a:cubicBezTo>
                  <a:cubicBezTo>
                    <a:pt x="5706" y="95"/>
                    <a:pt x="5619" y="37"/>
                    <a:pt x="5524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4237" name="Google Shape;5787;p80">
              <a:extLst>
                <a:ext uri="{FF2B5EF4-FFF2-40B4-BE49-F238E27FC236}">
                  <a16:creationId xmlns:a16="http://schemas.microsoft.com/office/drawing/2014/main" id="{14D9975F-378E-6F58-DBFE-34C8C896BF9C}"/>
                </a:ext>
              </a:extLst>
            </p:cNvPr>
            <p:cNvSpPr/>
            <p:nvPr/>
          </p:nvSpPr>
          <p:spPr>
            <a:xfrm>
              <a:off x="7409372" y="4538764"/>
              <a:ext cx="147409" cy="74820"/>
            </a:xfrm>
            <a:custGeom>
              <a:avLst/>
              <a:gdLst/>
              <a:ahLst/>
              <a:cxnLst/>
              <a:rect l="l" t="t" r="r" b="b"/>
              <a:pathLst>
                <a:path w="6013" h="3052" extrusionOk="0">
                  <a:moveTo>
                    <a:pt x="5553" y="165"/>
                  </a:moveTo>
                  <a:cubicBezTo>
                    <a:pt x="5611" y="165"/>
                    <a:pt x="5648" y="195"/>
                    <a:pt x="5648" y="224"/>
                  </a:cubicBezTo>
                  <a:cubicBezTo>
                    <a:pt x="5735" y="683"/>
                    <a:pt x="5859" y="2257"/>
                    <a:pt x="5794" y="2774"/>
                  </a:cubicBezTo>
                  <a:cubicBezTo>
                    <a:pt x="5727" y="2812"/>
                    <a:pt x="5528" y="2828"/>
                    <a:pt x="5348" y="2828"/>
                  </a:cubicBezTo>
                  <a:cubicBezTo>
                    <a:pt x="5213" y="2828"/>
                    <a:pt x="5089" y="2819"/>
                    <a:pt x="5036" y="2803"/>
                  </a:cubicBezTo>
                  <a:lnTo>
                    <a:pt x="4919" y="2293"/>
                  </a:lnTo>
                  <a:cubicBezTo>
                    <a:pt x="4919" y="2169"/>
                    <a:pt x="4854" y="2111"/>
                    <a:pt x="4795" y="2075"/>
                  </a:cubicBezTo>
                  <a:cubicBezTo>
                    <a:pt x="4781" y="2070"/>
                    <a:pt x="4765" y="2068"/>
                    <a:pt x="4750" y="2068"/>
                  </a:cubicBezTo>
                  <a:cubicBezTo>
                    <a:pt x="4665" y="2068"/>
                    <a:pt x="4574" y="2134"/>
                    <a:pt x="4518" y="2257"/>
                  </a:cubicBezTo>
                  <a:lnTo>
                    <a:pt x="4249" y="2840"/>
                  </a:lnTo>
                  <a:cubicBezTo>
                    <a:pt x="4220" y="2869"/>
                    <a:pt x="4190" y="2898"/>
                    <a:pt x="4096" y="2898"/>
                  </a:cubicBezTo>
                  <a:lnTo>
                    <a:pt x="299" y="2869"/>
                  </a:lnTo>
                  <a:cubicBezTo>
                    <a:pt x="241" y="2869"/>
                    <a:pt x="183" y="2840"/>
                    <a:pt x="183" y="2803"/>
                  </a:cubicBezTo>
                  <a:cubicBezTo>
                    <a:pt x="146" y="2774"/>
                    <a:pt x="183" y="2774"/>
                    <a:pt x="212" y="2745"/>
                  </a:cubicBezTo>
                  <a:lnTo>
                    <a:pt x="2791" y="654"/>
                  </a:lnTo>
                  <a:cubicBezTo>
                    <a:pt x="2806" y="635"/>
                    <a:pt x="2844" y="626"/>
                    <a:pt x="2886" y="626"/>
                  </a:cubicBezTo>
                  <a:cubicBezTo>
                    <a:pt x="2928" y="626"/>
                    <a:pt x="2973" y="635"/>
                    <a:pt x="3003" y="654"/>
                  </a:cubicBezTo>
                  <a:cubicBezTo>
                    <a:pt x="3127" y="770"/>
                    <a:pt x="3520" y="952"/>
                    <a:pt x="3826" y="1076"/>
                  </a:cubicBezTo>
                  <a:cubicBezTo>
                    <a:pt x="3870" y="1091"/>
                    <a:pt x="3917" y="1098"/>
                    <a:pt x="3966" y="1098"/>
                  </a:cubicBezTo>
                  <a:cubicBezTo>
                    <a:pt x="4432" y="1098"/>
                    <a:pt x="5130" y="497"/>
                    <a:pt x="5400" y="195"/>
                  </a:cubicBezTo>
                  <a:cubicBezTo>
                    <a:pt x="5429" y="165"/>
                    <a:pt x="5495" y="165"/>
                    <a:pt x="5553" y="165"/>
                  </a:cubicBezTo>
                  <a:close/>
                  <a:moveTo>
                    <a:pt x="5493" y="1"/>
                  </a:moveTo>
                  <a:cubicBezTo>
                    <a:pt x="5415" y="1"/>
                    <a:pt x="5348" y="28"/>
                    <a:pt x="5283" y="71"/>
                  </a:cubicBezTo>
                  <a:cubicBezTo>
                    <a:pt x="4839" y="515"/>
                    <a:pt x="4298" y="936"/>
                    <a:pt x="3951" y="936"/>
                  </a:cubicBezTo>
                  <a:cubicBezTo>
                    <a:pt x="3917" y="936"/>
                    <a:pt x="3885" y="932"/>
                    <a:pt x="3855" y="923"/>
                  </a:cubicBezTo>
                  <a:cubicBezTo>
                    <a:pt x="3578" y="799"/>
                    <a:pt x="3214" y="617"/>
                    <a:pt x="3097" y="530"/>
                  </a:cubicBezTo>
                  <a:cubicBezTo>
                    <a:pt x="3050" y="482"/>
                    <a:pt x="2973" y="459"/>
                    <a:pt x="2893" y="459"/>
                  </a:cubicBezTo>
                  <a:cubicBezTo>
                    <a:pt x="2813" y="459"/>
                    <a:pt x="2729" y="482"/>
                    <a:pt x="2667" y="530"/>
                  </a:cubicBezTo>
                  <a:lnTo>
                    <a:pt x="88" y="2621"/>
                  </a:lnTo>
                  <a:cubicBezTo>
                    <a:pt x="29" y="2687"/>
                    <a:pt x="0" y="2774"/>
                    <a:pt x="29" y="2869"/>
                  </a:cubicBezTo>
                  <a:cubicBezTo>
                    <a:pt x="59" y="2956"/>
                    <a:pt x="146" y="3022"/>
                    <a:pt x="299" y="3022"/>
                  </a:cubicBezTo>
                  <a:lnTo>
                    <a:pt x="4096" y="3051"/>
                  </a:lnTo>
                  <a:cubicBezTo>
                    <a:pt x="4220" y="3051"/>
                    <a:pt x="4336" y="2985"/>
                    <a:pt x="4373" y="2898"/>
                  </a:cubicBezTo>
                  <a:lnTo>
                    <a:pt x="4671" y="2322"/>
                  </a:lnTo>
                  <a:cubicBezTo>
                    <a:pt x="4701" y="2257"/>
                    <a:pt x="4737" y="2228"/>
                    <a:pt x="4737" y="2228"/>
                  </a:cubicBezTo>
                  <a:cubicBezTo>
                    <a:pt x="4737" y="2228"/>
                    <a:pt x="4766" y="2228"/>
                    <a:pt x="4737" y="2293"/>
                  </a:cubicBezTo>
                  <a:lnTo>
                    <a:pt x="4883" y="2869"/>
                  </a:lnTo>
                  <a:cubicBezTo>
                    <a:pt x="4883" y="2956"/>
                    <a:pt x="5036" y="2985"/>
                    <a:pt x="5130" y="2985"/>
                  </a:cubicBezTo>
                  <a:cubicBezTo>
                    <a:pt x="5130" y="2985"/>
                    <a:pt x="5250" y="2995"/>
                    <a:pt x="5398" y="2995"/>
                  </a:cubicBezTo>
                  <a:cubicBezTo>
                    <a:pt x="5636" y="2995"/>
                    <a:pt x="5947" y="2970"/>
                    <a:pt x="5947" y="2840"/>
                  </a:cubicBezTo>
                  <a:cubicBezTo>
                    <a:pt x="6012" y="2352"/>
                    <a:pt x="5917" y="683"/>
                    <a:pt x="5830" y="195"/>
                  </a:cubicBezTo>
                  <a:cubicBezTo>
                    <a:pt x="5794" y="107"/>
                    <a:pt x="5706" y="12"/>
                    <a:pt x="5582" y="12"/>
                  </a:cubicBezTo>
                  <a:cubicBezTo>
                    <a:pt x="5551" y="5"/>
                    <a:pt x="5521" y="1"/>
                    <a:pt x="5493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4238" name="Google Shape;5788;p80">
              <a:extLst>
                <a:ext uri="{FF2B5EF4-FFF2-40B4-BE49-F238E27FC236}">
                  <a16:creationId xmlns:a16="http://schemas.microsoft.com/office/drawing/2014/main" id="{160D11BE-6E3B-F737-4F96-FFF467BDC131}"/>
                </a:ext>
              </a:extLst>
            </p:cNvPr>
            <p:cNvSpPr/>
            <p:nvPr/>
          </p:nvSpPr>
          <p:spPr>
            <a:xfrm>
              <a:off x="7820954" y="4537808"/>
              <a:ext cx="94530" cy="98085"/>
            </a:xfrm>
            <a:custGeom>
              <a:avLst/>
              <a:gdLst/>
              <a:ahLst/>
              <a:cxnLst/>
              <a:rect l="l" t="t" r="r" b="b"/>
              <a:pathLst>
                <a:path w="3856" h="4001" extrusionOk="0">
                  <a:moveTo>
                    <a:pt x="2182" y="0"/>
                  </a:moveTo>
                  <a:cubicBezTo>
                    <a:pt x="2163" y="0"/>
                    <a:pt x="2140" y="8"/>
                    <a:pt x="2121" y="22"/>
                  </a:cubicBezTo>
                  <a:cubicBezTo>
                    <a:pt x="2121" y="22"/>
                    <a:pt x="1939" y="474"/>
                    <a:pt x="1852" y="627"/>
                  </a:cubicBezTo>
                  <a:cubicBezTo>
                    <a:pt x="1781" y="731"/>
                    <a:pt x="1581" y="785"/>
                    <a:pt x="1389" y="785"/>
                  </a:cubicBezTo>
                  <a:cubicBezTo>
                    <a:pt x="1246" y="785"/>
                    <a:pt x="1106" y="755"/>
                    <a:pt x="1028" y="693"/>
                  </a:cubicBezTo>
                  <a:lnTo>
                    <a:pt x="482" y="175"/>
                  </a:lnTo>
                  <a:cubicBezTo>
                    <a:pt x="467" y="161"/>
                    <a:pt x="445" y="153"/>
                    <a:pt x="427" y="153"/>
                  </a:cubicBezTo>
                  <a:cubicBezTo>
                    <a:pt x="409" y="153"/>
                    <a:pt x="394" y="161"/>
                    <a:pt x="394" y="175"/>
                  </a:cubicBezTo>
                  <a:lnTo>
                    <a:pt x="30" y="2631"/>
                  </a:lnTo>
                  <a:cubicBezTo>
                    <a:pt x="1" y="2908"/>
                    <a:pt x="241" y="3119"/>
                    <a:pt x="547" y="3243"/>
                  </a:cubicBezTo>
                  <a:cubicBezTo>
                    <a:pt x="1028" y="3454"/>
                    <a:pt x="1823" y="4001"/>
                    <a:pt x="2369" y="4001"/>
                  </a:cubicBezTo>
                  <a:cubicBezTo>
                    <a:pt x="2639" y="3972"/>
                    <a:pt x="3003" y="3454"/>
                    <a:pt x="3462" y="3178"/>
                  </a:cubicBezTo>
                  <a:cubicBezTo>
                    <a:pt x="3761" y="2995"/>
                    <a:pt x="3856" y="2726"/>
                    <a:pt x="3674" y="2478"/>
                  </a:cubicBezTo>
                  <a:lnTo>
                    <a:pt x="2216" y="22"/>
                  </a:lnTo>
                  <a:cubicBezTo>
                    <a:pt x="2216" y="8"/>
                    <a:pt x="2202" y="0"/>
                    <a:pt x="2182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4239" name="Google Shape;5789;p80">
              <a:extLst>
                <a:ext uri="{FF2B5EF4-FFF2-40B4-BE49-F238E27FC236}">
                  <a16:creationId xmlns:a16="http://schemas.microsoft.com/office/drawing/2014/main" id="{9DA365D0-CD83-31E2-AFB8-98993A529910}"/>
                </a:ext>
              </a:extLst>
            </p:cNvPr>
            <p:cNvSpPr/>
            <p:nvPr/>
          </p:nvSpPr>
          <p:spPr>
            <a:xfrm>
              <a:off x="7818650" y="4536018"/>
              <a:ext cx="96834" cy="101320"/>
            </a:xfrm>
            <a:custGeom>
              <a:avLst/>
              <a:gdLst/>
              <a:ahLst/>
              <a:cxnLst/>
              <a:rect l="l" t="t" r="r" b="b"/>
              <a:pathLst>
                <a:path w="3950" h="4133" extrusionOk="0">
                  <a:moveTo>
                    <a:pt x="2281" y="183"/>
                  </a:moveTo>
                  <a:lnTo>
                    <a:pt x="3709" y="2587"/>
                  </a:lnTo>
                  <a:cubicBezTo>
                    <a:pt x="3768" y="2675"/>
                    <a:pt x="3797" y="2770"/>
                    <a:pt x="3768" y="2857"/>
                  </a:cubicBezTo>
                  <a:cubicBezTo>
                    <a:pt x="3738" y="2981"/>
                    <a:pt x="3644" y="3097"/>
                    <a:pt x="3527" y="3163"/>
                  </a:cubicBezTo>
                  <a:cubicBezTo>
                    <a:pt x="3308" y="3280"/>
                    <a:pt x="3126" y="3462"/>
                    <a:pt x="2981" y="3615"/>
                  </a:cubicBezTo>
                  <a:cubicBezTo>
                    <a:pt x="2762" y="3797"/>
                    <a:pt x="2580" y="3979"/>
                    <a:pt x="2434" y="3979"/>
                  </a:cubicBezTo>
                  <a:cubicBezTo>
                    <a:pt x="2419" y="3981"/>
                    <a:pt x="2403" y="3981"/>
                    <a:pt x="2387" y="3981"/>
                  </a:cubicBezTo>
                  <a:cubicBezTo>
                    <a:pt x="2052" y="3981"/>
                    <a:pt x="1562" y="3700"/>
                    <a:pt x="1159" y="3498"/>
                  </a:cubicBezTo>
                  <a:cubicBezTo>
                    <a:pt x="977" y="3404"/>
                    <a:pt x="824" y="3316"/>
                    <a:pt x="671" y="3251"/>
                  </a:cubicBezTo>
                  <a:cubicBezTo>
                    <a:pt x="430" y="3134"/>
                    <a:pt x="153" y="2981"/>
                    <a:pt x="211" y="2733"/>
                  </a:cubicBezTo>
                  <a:lnTo>
                    <a:pt x="547" y="336"/>
                  </a:lnTo>
                  <a:lnTo>
                    <a:pt x="1064" y="824"/>
                  </a:lnTo>
                  <a:cubicBezTo>
                    <a:pt x="1217" y="948"/>
                    <a:pt x="1458" y="948"/>
                    <a:pt x="1640" y="948"/>
                  </a:cubicBezTo>
                  <a:cubicBezTo>
                    <a:pt x="1822" y="911"/>
                    <a:pt x="1946" y="824"/>
                    <a:pt x="2004" y="729"/>
                  </a:cubicBezTo>
                  <a:cubicBezTo>
                    <a:pt x="2070" y="613"/>
                    <a:pt x="2215" y="307"/>
                    <a:pt x="2281" y="183"/>
                  </a:cubicBezTo>
                  <a:close/>
                  <a:moveTo>
                    <a:pt x="2281" y="0"/>
                  </a:moveTo>
                  <a:cubicBezTo>
                    <a:pt x="2252" y="0"/>
                    <a:pt x="2186" y="0"/>
                    <a:pt x="2157" y="66"/>
                  </a:cubicBezTo>
                  <a:cubicBezTo>
                    <a:pt x="2157" y="66"/>
                    <a:pt x="1946" y="518"/>
                    <a:pt x="1851" y="642"/>
                  </a:cubicBezTo>
                  <a:cubicBezTo>
                    <a:pt x="1822" y="700"/>
                    <a:pt x="1734" y="766"/>
                    <a:pt x="1611" y="766"/>
                  </a:cubicBezTo>
                  <a:cubicBezTo>
                    <a:pt x="1563" y="773"/>
                    <a:pt x="1517" y="777"/>
                    <a:pt x="1474" y="777"/>
                  </a:cubicBezTo>
                  <a:cubicBezTo>
                    <a:pt x="1352" y="777"/>
                    <a:pt x="1252" y="748"/>
                    <a:pt x="1188" y="700"/>
                  </a:cubicBezTo>
                  <a:lnTo>
                    <a:pt x="612" y="183"/>
                  </a:lnTo>
                  <a:cubicBezTo>
                    <a:pt x="586" y="162"/>
                    <a:pt x="550" y="141"/>
                    <a:pt x="520" y="141"/>
                  </a:cubicBezTo>
                  <a:cubicBezTo>
                    <a:pt x="508" y="141"/>
                    <a:pt x="497" y="145"/>
                    <a:pt x="488" y="154"/>
                  </a:cubicBezTo>
                  <a:cubicBezTo>
                    <a:pt x="430" y="154"/>
                    <a:pt x="394" y="219"/>
                    <a:pt x="394" y="248"/>
                  </a:cubicBezTo>
                  <a:lnTo>
                    <a:pt x="29" y="2704"/>
                  </a:lnTo>
                  <a:cubicBezTo>
                    <a:pt x="0" y="2886"/>
                    <a:pt x="95" y="3163"/>
                    <a:pt x="612" y="3404"/>
                  </a:cubicBezTo>
                  <a:cubicBezTo>
                    <a:pt x="729" y="3462"/>
                    <a:pt x="911" y="3557"/>
                    <a:pt x="1064" y="3644"/>
                  </a:cubicBezTo>
                  <a:cubicBezTo>
                    <a:pt x="1523" y="3863"/>
                    <a:pt x="2033" y="4132"/>
                    <a:pt x="2434" y="4132"/>
                  </a:cubicBezTo>
                  <a:lnTo>
                    <a:pt x="2463" y="4132"/>
                  </a:lnTo>
                  <a:cubicBezTo>
                    <a:pt x="2645" y="4132"/>
                    <a:pt x="2857" y="3950"/>
                    <a:pt x="3068" y="3739"/>
                  </a:cubicBezTo>
                  <a:cubicBezTo>
                    <a:pt x="3250" y="3586"/>
                    <a:pt x="3432" y="3433"/>
                    <a:pt x="3615" y="3316"/>
                  </a:cubicBezTo>
                  <a:cubicBezTo>
                    <a:pt x="3768" y="3221"/>
                    <a:pt x="3891" y="3068"/>
                    <a:pt x="3921" y="2915"/>
                  </a:cubicBezTo>
                  <a:cubicBezTo>
                    <a:pt x="3950" y="2770"/>
                    <a:pt x="3921" y="2617"/>
                    <a:pt x="3855" y="2493"/>
                  </a:cubicBezTo>
                  <a:lnTo>
                    <a:pt x="2398" y="66"/>
                  </a:lnTo>
                  <a:lnTo>
                    <a:pt x="2368" y="66"/>
                  </a:lnTo>
                  <a:cubicBezTo>
                    <a:pt x="2368" y="0"/>
                    <a:pt x="2310" y="0"/>
                    <a:pt x="2281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4240" name="Google Shape;5790;p80">
              <a:extLst>
                <a:ext uri="{FF2B5EF4-FFF2-40B4-BE49-F238E27FC236}">
                  <a16:creationId xmlns:a16="http://schemas.microsoft.com/office/drawing/2014/main" id="{D7CB5269-35E5-E3B0-7171-D6DB3FF617A8}"/>
                </a:ext>
              </a:extLst>
            </p:cNvPr>
            <p:cNvSpPr/>
            <p:nvPr/>
          </p:nvSpPr>
          <p:spPr>
            <a:xfrm>
              <a:off x="7373629" y="3472018"/>
              <a:ext cx="609565" cy="1022226"/>
            </a:xfrm>
            <a:custGeom>
              <a:avLst/>
              <a:gdLst/>
              <a:ahLst/>
              <a:cxnLst/>
              <a:rect l="l" t="t" r="r" b="b"/>
              <a:pathLst>
                <a:path w="24865" h="41698" extrusionOk="0">
                  <a:moveTo>
                    <a:pt x="7046" y="0"/>
                  </a:moveTo>
                  <a:cubicBezTo>
                    <a:pt x="6385" y="0"/>
                    <a:pt x="5741" y="30"/>
                    <a:pt x="5131" y="110"/>
                  </a:cubicBezTo>
                  <a:cubicBezTo>
                    <a:pt x="1" y="8578"/>
                    <a:pt x="3397" y="34724"/>
                    <a:pt x="4038" y="41646"/>
                  </a:cubicBezTo>
                  <a:cubicBezTo>
                    <a:pt x="4292" y="41672"/>
                    <a:pt x="5880" y="41698"/>
                    <a:pt x="7616" y="41698"/>
                  </a:cubicBezTo>
                  <a:cubicBezTo>
                    <a:pt x="9809" y="41698"/>
                    <a:pt x="12237" y="41657"/>
                    <a:pt x="12506" y="41522"/>
                  </a:cubicBezTo>
                  <a:cubicBezTo>
                    <a:pt x="11230" y="35328"/>
                    <a:pt x="8680" y="18357"/>
                    <a:pt x="8199" y="14349"/>
                  </a:cubicBezTo>
                  <a:cubicBezTo>
                    <a:pt x="8162" y="14026"/>
                    <a:pt x="8414" y="13845"/>
                    <a:pt x="8665" y="13845"/>
                  </a:cubicBezTo>
                  <a:cubicBezTo>
                    <a:pt x="8861" y="13845"/>
                    <a:pt x="9055" y="13956"/>
                    <a:pt x="9110" y="14196"/>
                  </a:cubicBezTo>
                  <a:cubicBezTo>
                    <a:pt x="9955" y="17716"/>
                    <a:pt x="14874" y="35904"/>
                    <a:pt x="16849" y="41493"/>
                  </a:cubicBezTo>
                  <a:cubicBezTo>
                    <a:pt x="17059" y="41503"/>
                    <a:pt x="17977" y="41514"/>
                    <a:pt x="19126" y="41514"/>
                  </a:cubicBezTo>
                  <a:cubicBezTo>
                    <a:pt x="21276" y="41514"/>
                    <a:pt x="24233" y="41478"/>
                    <a:pt x="24865" y="41340"/>
                  </a:cubicBezTo>
                  <a:cubicBezTo>
                    <a:pt x="24500" y="35722"/>
                    <a:pt x="15967" y="9642"/>
                    <a:pt x="15180" y="6574"/>
                  </a:cubicBezTo>
                  <a:cubicBezTo>
                    <a:pt x="14510" y="3907"/>
                    <a:pt x="13876" y="2384"/>
                    <a:pt x="12688" y="292"/>
                  </a:cubicBezTo>
                  <a:cubicBezTo>
                    <a:pt x="10937" y="244"/>
                    <a:pt x="8923" y="0"/>
                    <a:pt x="7046" y="0"/>
                  </a:cubicBezTo>
                  <a:close/>
                </a:path>
              </a:pathLst>
            </a:custGeom>
            <a:solidFill>
              <a:srgbClr val="FF5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4241" name="Google Shape;5791;p80">
              <a:extLst>
                <a:ext uri="{FF2B5EF4-FFF2-40B4-BE49-F238E27FC236}">
                  <a16:creationId xmlns:a16="http://schemas.microsoft.com/office/drawing/2014/main" id="{CFAA875C-6FCC-AC28-B774-2DF98736CCD2}"/>
                </a:ext>
              </a:extLst>
            </p:cNvPr>
            <p:cNvSpPr/>
            <p:nvPr/>
          </p:nvSpPr>
          <p:spPr>
            <a:xfrm>
              <a:off x="7383999" y="3469983"/>
              <a:ext cx="601525" cy="1025855"/>
            </a:xfrm>
            <a:custGeom>
              <a:avLst/>
              <a:gdLst/>
              <a:ahLst/>
              <a:cxnLst/>
              <a:rect l="l" t="t" r="r" b="b"/>
              <a:pathLst>
                <a:path w="24537" h="41846" extrusionOk="0">
                  <a:moveTo>
                    <a:pt x="6729" y="166"/>
                  </a:moveTo>
                  <a:cubicBezTo>
                    <a:pt x="7782" y="166"/>
                    <a:pt x="8877" y="239"/>
                    <a:pt x="9962" y="310"/>
                  </a:cubicBezTo>
                  <a:cubicBezTo>
                    <a:pt x="10749" y="375"/>
                    <a:pt x="11507" y="434"/>
                    <a:pt x="12236" y="463"/>
                  </a:cubicBezTo>
                  <a:cubicBezTo>
                    <a:pt x="13423" y="2590"/>
                    <a:pt x="14028" y="4106"/>
                    <a:pt x="14699" y="6657"/>
                  </a:cubicBezTo>
                  <a:cubicBezTo>
                    <a:pt x="14881" y="7480"/>
                    <a:pt x="15610" y="9754"/>
                    <a:pt x="16579" y="12916"/>
                  </a:cubicBezTo>
                  <a:cubicBezTo>
                    <a:pt x="19370" y="21960"/>
                    <a:pt x="24048" y="37109"/>
                    <a:pt x="24383" y="41365"/>
                  </a:cubicBezTo>
                  <a:cubicBezTo>
                    <a:pt x="23582" y="41495"/>
                    <a:pt x="20330" y="41532"/>
                    <a:pt x="18227" y="41532"/>
                  </a:cubicBezTo>
                  <a:cubicBezTo>
                    <a:pt x="17385" y="41532"/>
                    <a:pt x="16728" y="41526"/>
                    <a:pt x="16484" y="41518"/>
                  </a:cubicBezTo>
                  <a:cubicBezTo>
                    <a:pt x="14480" y="35805"/>
                    <a:pt x="9598" y="17769"/>
                    <a:pt x="8774" y="14279"/>
                  </a:cubicBezTo>
                  <a:cubicBezTo>
                    <a:pt x="8695" y="13976"/>
                    <a:pt x="8438" y="13852"/>
                    <a:pt x="8212" y="13852"/>
                  </a:cubicBezTo>
                  <a:cubicBezTo>
                    <a:pt x="8188" y="13852"/>
                    <a:pt x="8164" y="13853"/>
                    <a:pt x="8140" y="13856"/>
                  </a:cubicBezTo>
                  <a:cubicBezTo>
                    <a:pt x="7893" y="13915"/>
                    <a:pt x="7652" y="14097"/>
                    <a:pt x="7710" y="14432"/>
                  </a:cubicBezTo>
                  <a:cubicBezTo>
                    <a:pt x="8169" y="18287"/>
                    <a:pt x="10691" y="35171"/>
                    <a:pt x="11995" y="41547"/>
                  </a:cubicBezTo>
                  <a:cubicBezTo>
                    <a:pt x="11559" y="41663"/>
                    <a:pt x="9377" y="41707"/>
                    <a:pt x="7342" y="41707"/>
                  </a:cubicBezTo>
                  <a:cubicBezTo>
                    <a:pt x="5670" y="41707"/>
                    <a:pt x="4097" y="41677"/>
                    <a:pt x="3673" y="41635"/>
                  </a:cubicBezTo>
                  <a:cubicBezTo>
                    <a:pt x="3615" y="40935"/>
                    <a:pt x="3520" y="40061"/>
                    <a:pt x="3433" y="39055"/>
                  </a:cubicBezTo>
                  <a:cubicBezTo>
                    <a:pt x="2456" y="29706"/>
                    <a:pt x="183" y="7903"/>
                    <a:pt x="4737" y="280"/>
                  </a:cubicBezTo>
                  <a:cubicBezTo>
                    <a:pt x="5373" y="197"/>
                    <a:pt x="6042" y="166"/>
                    <a:pt x="6729" y="166"/>
                  </a:cubicBezTo>
                  <a:close/>
                  <a:moveTo>
                    <a:pt x="6653" y="1"/>
                  </a:moveTo>
                  <a:cubicBezTo>
                    <a:pt x="5974" y="1"/>
                    <a:pt x="5311" y="35"/>
                    <a:pt x="4679" y="127"/>
                  </a:cubicBezTo>
                  <a:lnTo>
                    <a:pt x="4642" y="127"/>
                  </a:lnTo>
                  <a:lnTo>
                    <a:pt x="4613" y="164"/>
                  </a:lnTo>
                  <a:cubicBezTo>
                    <a:pt x="1" y="7779"/>
                    <a:pt x="2274" y="29706"/>
                    <a:pt x="3251" y="39055"/>
                  </a:cubicBezTo>
                  <a:cubicBezTo>
                    <a:pt x="3367" y="40119"/>
                    <a:pt x="3462" y="41030"/>
                    <a:pt x="3520" y="41729"/>
                  </a:cubicBezTo>
                  <a:lnTo>
                    <a:pt x="3520" y="41788"/>
                  </a:lnTo>
                  <a:lnTo>
                    <a:pt x="3586" y="41788"/>
                  </a:lnTo>
                  <a:cubicBezTo>
                    <a:pt x="3797" y="41817"/>
                    <a:pt x="5553" y="41846"/>
                    <a:pt x="7441" y="41846"/>
                  </a:cubicBezTo>
                  <a:cubicBezTo>
                    <a:pt x="9561" y="41846"/>
                    <a:pt x="11842" y="41817"/>
                    <a:pt x="12148" y="41664"/>
                  </a:cubicBezTo>
                  <a:lnTo>
                    <a:pt x="12206" y="41635"/>
                  </a:lnTo>
                  <a:lnTo>
                    <a:pt x="12177" y="41576"/>
                  </a:lnTo>
                  <a:cubicBezTo>
                    <a:pt x="10873" y="35258"/>
                    <a:pt x="8322" y="18287"/>
                    <a:pt x="7863" y="14403"/>
                  </a:cubicBezTo>
                  <a:cubicBezTo>
                    <a:pt x="7834" y="14155"/>
                    <a:pt x="8016" y="14068"/>
                    <a:pt x="8169" y="14038"/>
                  </a:cubicBezTo>
                  <a:cubicBezTo>
                    <a:pt x="8197" y="14034"/>
                    <a:pt x="8226" y="14032"/>
                    <a:pt x="8255" y="14032"/>
                  </a:cubicBezTo>
                  <a:cubicBezTo>
                    <a:pt x="8412" y="14032"/>
                    <a:pt x="8567" y="14105"/>
                    <a:pt x="8592" y="14308"/>
                  </a:cubicBezTo>
                  <a:cubicBezTo>
                    <a:pt x="9445" y="17799"/>
                    <a:pt x="14363" y="35958"/>
                    <a:pt x="16338" y="41605"/>
                  </a:cubicBezTo>
                  <a:lnTo>
                    <a:pt x="16367" y="41664"/>
                  </a:lnTo>
                  <a:lnTo>
                    <a:pt x="16426" y="41664"/>
                  </a:lnTo>
                  <a:cubicBezTo>
                    <a:pt x="16645" y="41676"/>
                    <a:pt x="17536" y="41688"/>
                    <a:pt x="18655" y="41688"/>
                  </a:cubicBezTo>
                  <a:cubicBezTo>
                    <a:pt x="20812" y="41688"/>
                    <a:pt x="23813" y="41645"/>
                    <a:pt x="24471" y="41482"/>
                  </a:cubicBezTo>
                  <a:lnTo>
                    <a:pt x="24536" y="41482"/>
                  </a:lnTo>
                  <a:lnTo>
                    <a:pt x="24536" y="41423"/>
                  </a:lnTo>
                  <a:cubicBezTo>
                    <a:pt x="24259" y="37233"/>
                    <a:pt x="19552" y="21960"/>
                    <a:pt x="16732" y="12851"/>
                  </a:cubicBezTo>
                  <a:cubicBezTo>
                    <a:pt x="15755" y="9695"/>
                    <a:pt x="15063" y="7415"/>
                    <a:pt x="14844" y="6628"/>
                  </a:cubicBezTo>
                  <a:cubicBezTo>
                    <a:pt x="14181" y="4019"/>
                    <a:pt x="13569" y="2496"/>
                    <a:pt x="12360" y="346"/>
                  </a:cubicBezTo>
                  <a:lnTo>
                    <a:pt x="12330" y="280"/>
                  </a:lnTo>
                  <a:lnTo>
                    <a:pt x="12265" y="280"/>
                  </a:lnTo>
                  <a:cubicBezTo>
                    <a:pt x="11536" y="280"/>
                    <a:pt x="10778" y="222"/>
                    <a:pt x="9962" y="164"/>
                  </a:cubicBezTo>
                  <a:cubicBezTo>
                    <a:pt x="8860" y="88"/>
                    <a:pt x="7736" y="1"/>
                    <a:pt x="6653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4242" name="Google Shape;5792;p80">
              <a:extLst>
                <a:ext uri="{FF2B5EF4-FFF2-40B4-BE49-F238E27FC236}">
                  <a16:creationId xmlns:a16="http://schemas.microsoft.com/office/drawing/2014/main" id="{43C0ED7B-2989-7DFE-1D5D-D9A88DEF002B}"/>
                </a:ext>
              </a:extLst>
            </p:cNvPr>
            <p:cNvSpPr/>
            <p:nvPr/>
          </p:nvSpPr>
          <p:spPr>
            <a:xfrm>
              <a:off x="7206780" y="3429338"/>
              <a:ext cx="198866" cy="95241"/>
            </a:xfrm>
            <a:custGeom>
              <a:avLst/>
              <a:gdLst/>
              <a:ahLst/>
              <a:cxnLst/>
              <a:rect l="l" t="t" r="r" b="b"/>
              <a:pathLst>
                <a:path w="8112" h="3885" extrusionOk="0">
                  <a:moveTo>
                    <a:pt x="5714" y="0"/>
                  </a:moveTo>
                  <a:lnTo>
                    <a:pt x="2187" y="1880"/>
                  </a:lnTo>
                  <a:cubicBezTo>
                    <a:pt x="2005" y="1938"/>
                    <a:pt x="2070" y="2245"/>
                    <a:pt x="1" y="2973"/>
                  </a:cubicBezTo>
                  <a:lnTo>
                    <a:pt x="1669" y="3884"/>
                  </a:lnTo>
                  <a:cubicBezTo>
                    <a:pt x="1669" y="3884"/>
                    <a:pt x="5131" y="3155"/>
                    <a:pt x="8111" y="1968"/>
                  </a:cubicBezTo>
                  <a:cubicBezTo>
                    <a:pt x="7288" y="1334"/>
                    <a:pt x="6501" y="663"/>
                    <a:pt x="5714" y="0"/>
                  </a:cubicBezTo>
                  <a:close/>
                </a:path>
              </a:pathLst>
            </a:custGeom>
            <a:solidFill>
              <a:srgbClr val="B63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4243" name="Google Shape;5793;p80">
              <a:extLst>
                <a:ext uri="{FF2B5EF4-FFF2-40B4-BE49-F238E27FC236}">
                  <a16:creationId xmlns:a16="http://schemas.microsoft.com/office/drawing/2014/main" id="{B9AB5338-7B3B-5913-3D2A-61B231C0B1A9}"/>
                </a:ext>
              </a:extLst>
            </p:cNvPr>
            <p:cNvSpPr/>
            <p:nvPr/>
          </p:nvSpPr>
          <p:spPr>
            <a:xfrm>
              <a:off x="7194939" y="3476137"/>
              <a:ext cx="65455" cy="24662"/>
            </a:xfrm>
            <a:custGeom>
              <a:avLst/>
              <a:gdLst/>
              <a:ahLst/>
              <a:cxnLst/>
              <a:rect l="l" t="t" r="r" b="b"/>
              <a:pathLst>
                <a:path w="2670" h="1006" extrusionOk="0">
                  <a:moveTo>
                    <a:pt x="2670" y="0"/>
                  </a:moveTo>
                  <a:lnTo>
                    <a:pt x="2670" y="0"/>
                  </a:lnTo>
                  <a:cubicBezTo>
                    <a:pt x="2670" y="0"/>
                    <a:pt x="243" y="576"/>
                    <a:pt x="61" y="787"/>
                  </a:cubicBezTo>
                  <a:cubicBezTo>
                    <a:pt x="0" y="874"/>
                    <a:pt x="222" y="887"/>
                    <a:pt x="507" y="887"/>
                  </a:cubicBezTo>
                  <a:cubicBezTo>
                    <a:pt x="634" y="887"/>
                    <a:pt x="774" y="885"/>
                    <a:pt x="907" y="885"/>
                  </a:cubicBezTo>
                  <a:cubicBezTo>
                    <a:pt x="1230" y="885"/>
                    <a:pt x="1514" y="900"/>
                    <a:pt x="1489" y="1006"/>
                  </a:cubicBezTo>
                  <a:cubicBezTo>
                    <a:pt x="1489" y="1006"/>
                    <a:pt x="2517" y="212"/>
                    <a:pt x="2670" y="0"/>
                  </a:cubicBezTo>
                  <a:close/>
                </a:path>
              </a:pathLst>
            </a:custGeom>
            <a:solidFill>
              <a:srgbClr val="B63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4244" name="Google Shape;5794;p80">
              <a:extLst>
                <a:ext uri="{FF2B5EF4-FFF2-40B4-BE49-F238E27FC236}">
                  <a16:creationId xmlns:a16="http://schemas.microsoft.com/office/drawing/2014/main" id="{C0C490AE-38DC-2A81-ECC2-C46A06F13D57}"/>
                </a:ext>
              </a:extLst>
            </p:cNvPr>
            <p:cNvSpPr/>
            <p:nvPr/>
          </p:nvSpPr>
          <p:spPr>
            <a:xfrm>
              <a:off x="6853960" y="3114393"/>
              <a:ext cx="586693" cy="434651"/>
            </a:xfrm>
            <a:custGeom>
              <a:avLst/>
              <a:gdLst/>
              <a:ahLst/>
              <a:cxnLst/>
              <a:rect l="l" t="t" r="r" b="b"/>
              <a:pathLst>
                <a:path w="23932" h="17730" extrusionOk="0">
                  <a:moveTo>
                    <a:pt x="10662" y="0"/>
                  </a:moveTo>
                  <a:lnTo>
                    <a:pt x="1" y="700"/>
                  </a:lnTo>
                  <a:lnTo>
                    <a:pt x="5072" y="11084"/>
                  </a:lnTo>
                  <a:lnTo>
                    <a:pt x="18371" y="17729"/>
                  </a:lnTo>
                  <a:lnTo>
                    <a:pt x="23932" y="6682"/>
                  </a:lnTo>
                  <a:lnTo>
                    <a:pt x="10662" y="0"/>
                  </a:lnTo>
                  <a:close/>
                </a:path>
              </a:pathLst>
            </a:custGeom>
            <a:solidFill>
              <a:srgbClr val="FFCF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4245" name="Google Shape;5795;p80">
              <a:extLst>
                <a:ext uri="{FF2B5EF4-FFF2-40B4-BE49-F238E27FC236}">
                  <a16:creationId xmlns:a16="http://schemas.microsoft.com/office/drawing/2014/main" id="{FF1BC92D-45F5-56CA-8C86-D4292B227C8A}"/>
                </a:ext>
              </a:extLst>
            </p:cNvPr>
            <p:cNvSpPr/>
            <p:nvPr/>
          </p:nvSpPr>
          <p:spPr>
            <a:xfrm>
              <a:off x="6851116" y="3112236"/>
              <a:ext cx="592405" cy="439848"/>
            </a:xfrm>
            <a:custGeom>
              <a:avLst/>
              <a:gdLst/>
              <a:ahLst/>
              <a:cxnLst/>
              <a:rect l="l" t="t" r="r" b="b"/>
              <a:pathLst>
                <a:path w="24165" h="17942" extrusionOk="0">
                  <a:moveTo>
                    <a:pt x="10749" y="183"/>
                  </a:moveTo>
                  <a:lnTo>
                    <a:pt x="23924" y="6799"/>
                  </a:lnTo>
                  <a:lnTo>
                    <a:pt x="18458" y="17730"/>
                  </a:lnTo>
                  <a:lnTo>
                    <a:pt x="5247" y="11113"/>
                  </a:lnTo>
                  <a:lnTo>
                    <a:pt x="241" y="875"/>
                  </a:lnTo>
                  <a:lnTo>
                    <a:pt x="10749" y="183"/>
                  </a:lnTo>
                  <a:close/>
                  <a:moveTo>
                    <a:pt x="10778" y="1"/>
                  </a:moveTo>
                  <a:lnTo>
                    <a:pt x="0" y="729"/>
                  </a:lnTo>
                  <a:lnTo>
                    <a:pt x="5130" y="11201"/>
                  </a:lnTo>
                  <a:lnTo>
                    <a:pt x="5130" y="11230"/>
                  </a:lnTo>
                  <a:lnTo>
                    <a:pt x="18517" y="17941"/>
                  </a:lnTo>
                  <a:lnTo>
                    <a:pt x="24164" y="6741"/>
                  </a:lnTo>
                  <a:lnTo>
                    <a:pt x="10778" y="1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4246" name="Google Shape;5796;p80">
              <a:extLst>
                <a:ext uri="{FF2B5EF4-FFF2-40B4-BE49-F238E27FC236}">
                  <a16:creationId xmlns:a16="http://schemas.microsoft.com/office/drawing/2014/main" id="{5F6E9E6F-AE06-C384-93BE-6B32D079B277}"/>
                </a:ext>
              </a:extLst>
            </p:cNvPr>
            <p:cNvSpPr/>
            <p:nvPr/>
          </p:nvSpPr>
          <p:spPr>
            <a:xfrm>
              <a:off x="6853960" y="3124028"/>
              <a:ext cx="114706" cy="121325"/>
            </a:xfrm>
            <a:custGeom>
              <a:avLst/>
              <a:gdLst/>
              <a:ahLst/>
              <a:cxnLst/>
              <a:rect l="l" t="t" r="r" b="b"/>
              <a:pathLst>
                <a:path w="4679" h="4949" extrusionOk="0">
                  <a:moveTo>
                    <a:pt x="4679" y="1"/>
                  </a:moveTo>
                  <a:lnTo>
                    <a:pt x="1" y="307"/>
                  </a:lnTo>
                  <a:lnTo>
                    <a:pt x="2282" y="4948"/>
                  </a:lnTo>
                  <a:cubicBezTo>
                    <a:pt x="2435" y="4708"/>
                    <a:pt x="2551" y="4467"/>
                    <a:pt x="2704" y="4220"/>
                  </a:cubicBezTo>
                  <a:cubicBezTo>
                    <a:pt x="3462" y="2857"/>
                    <a:pt x="4038" y="1400"/>
                    <a:pt x="4679" y="1"/>
                  </a:cubicBezTo>
                  <a:close/>
                </a:path>
              </a:pathLst>
            </a:custGeom>
            <a:solidFill>
              <a:srgbClr val="FF5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4247" name="Google Shape;5797;p80">
              <a:extLst>
                <a:ext uri="{FF2B5EF4-FFF2-40B4-BE49-F238E27FC236}">
                  <a16:creationId xmlns:a16="http://schemas.microsoft.com/office/drawing/2014/main" id="{29F4B8A5-4135-6BEA-FB57-D7F06B48DE8D}"/>
                </a:ext>
              </a:extLst>
            </p:cNvPr>
            <p:cNvSpPr/>
            <p:nvPr/>
          </p:nvSpPr>
          <p:spPr>
            <a:xfrm>
              <a:off x="6851116" y="3121895"/>
              <a:ext cx="121325" cy="127919"/>
            </a:xfrm>
            <a:custGeom>
              <a:avLst/>
              <a:gdLst/>
              <a:ahLst/>
              <a:cxnLst/>
              <a:rect l="l" t="t" r="r" b="b"/>
              <a:pathLst>
                <a:path w="4949" h="5218" extrusionOk="0">
                  <a:moveTo>
                    <a:pt x="4671" y="182"/>
                  </a:moveTo>
                  <a:lnTo>
                    <a:pt x="4671" y="182"/>
                  </a:lnTo>
                  <a:cubicBezTo>
                    <a:pt x="4489" y="576"/>
                    <a:pt x="4307" y="969"/>
                    <a:pt x="4154" y="1363"/>
                  </a:cubicBezTo>
                  <a:cubicBezTo>
                    <a:pt x="3731" y="2339"/>
                    <a:pt x="3279" y="3338"/>
                    <a:pt x="2762" y="4248"/>
                  </a:cubicBezTo>
                  <a:lnTo>
                    <a:pt x="2398" y="4890"/>
                  </a:lnTo>
                  <a:lnTo>
                    <a:pt x="241" y="481"/>
                  </a:lnTo>
                  <a:lnTo>
                    <a:pt x="4671" y="182"/>
                  </a:lnTo>
                  <a:close/>
                  <a:moveTo>
                    <a:pt x="4948" y="0"/>
                  </a:moveTo>
                  <a:lnTo>
                    <a:pt x="0" y="335"/>
                  </a:lnTo>
                  <a:lnTo>
                    <a:pt x="2398" y="5218"/>
                  </a:lnTo>
                  <a:lnTo>
                    <a:pt x="2878" y="4343"/>
                  </a:lnTo>
                  <a:cubicBezTo>
                    <a:pt x="3425" y="3396"/>
                    <a:pt x="3855" y="2398"/>
                    <a:pt x="4307" y="1428"/>
                  </a:cubicBezTo>
                  <a:cubicBezTo>
                    <a:pt x="4489" y="998"/>
                    <a:pt x="4671" y="547"/>
                    <a:pt x="4882" y="117"/>
                  </a:cubicBezTo>
                  <a:lnTo>
                    <a:pt x="4948" y="0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4248" name="Google Shape;5798;p80">
              <a:extLst>
                <a:ext uri="{FF2B5EF4-FFF2-40B4-BE49-F238E27FC236}">
                  <a16:creationId xmlns:a16="http://schemas.microsoft.com/office/drawing/2014/main" id="{5941509C-F33D-C64A-F3EB-FE58EE31CCD8}"/>
                </a:ext>
              </a:extLst>
            </p:cNvPr>
            <p:cNvSpPr/>
            <p:nvPr/>
          </p:nvSpPr>
          <p:spPr>
            <a:xfrm>
              <a:off x="6983473" y="3116698"/>
              <a:ext cx="1118154" cy="765162"/>
            </a:xfrm>
            <a:custGeom>
              <a:avLst/>
              <a:gdLst/>
              <a:ahLst/>
              <a:cxnLst/>
              <a:rect l="l" t="t" r="r" b="b"/>
              <a:pathLst>
                <a:path w="45611" h="31212" extrusionOk="0">
                  <a:moveTo>
                    <a:pt x="5561" y="1"/>
                  </a:moveTo>
                  <a:lnTo>
                    <a:pt x="1" y="11077"/>
                  </a:lnTo>
                  <a:lnTo>
                    <a:pt x="40051" y="31211"/>
                  </a:lnTo>
                  <a:lnTo>
                    <a:pt x="45611" y="20128"/>
                  </a:lnTo>
                  <a:lnTo>
                    <a:pt x="5561" y="1"/>
                  </a:lnTo>
                  <a:close/>
                </a:path>
              </a:pathLst>
            </a:custGeom>
            <a:solidFill>
              <a:srgbClr val="AF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4249" name="Google Shape;5799;p80">
              <a:extLst>
                <a:ext uri="{FF2B5EF4-FFF2-40B4-BE49-F238E27FC236}">
                  <a16:creationId xmlns:a16="http://schemas.microsoft.com/office/drawing/2014/main" id="{794E5F75-DBA0-3E86-D1BD-9A60814EB3D7}"/>
                </a:ext>
              </a:extLst>
            </p:cNvPr>
            <p:cNvSpPr/>
            <p:nvPr/>
          </p:nvSpPr>
          <p:spPr>
            <a:xfrm>
              <a:off x="6981340" y="3114393"/>
              <a:ext cx="1123155" cy="769599"/>
            </a:xfrm>
            <a:custGeom>
              <a:avLst/>
              <a:gdLst/>
              <a:ahLst/>
              <a:cxnLst/>
              <a:rect l="l" t="t" r="r" b="b"/>
              <a:pathLst>
                <a:path w="45815" h="31393" extrusionOk="0">
                  <a:moveTo>
                    <a:pt x="5706" y="211"/>
                  </a:moveTo>
                  <a:lnTo>
                    <a:pt x="45574" y="20251"/>
                  </a:lnTo>
                  <a:lnTo>
                    <a:pt x="40109" y="31181"/>
                  </a:lnTo>
                  <a:lnTo>
                    <a:pt x="212" y="11142"/>
                  </a:lnTo>
                  <a:lnTo>
                    <a:pt x="5706" y="211"/>
                  </a:lnTo>
                  <a:close/>
                  <a:moveTo>
                    <a:pt x="5619" y="0"/>
                  </a:moveTo>
                  <a:lnTo>
                    <a:pt x="0" y="11208"/>
                  </a:lnTo>
                  <a:lnTo>
                    <a:pt x="40109" y="31364"/>
                  </a:lnTo>
                  <a:lnTo>
                    <a:pt x="40167" y="31393"/>
                  </a:lnTo>
                  <a:lnTo>
                    <a:pt x="45815" y="20192"/>
                  </a:lnTo>
                  <a:lnTo>
                    <a:pt x="5706" y="29"/>
                  </a:lnTo>
                  <a:lnTo>
                    <a:pt x="5619" y="0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4250" name="Google Shape;5800;p80">
              <a:extLst>
                <a:ext uri="{FF2B5EF4-FFF2-40B4-BE49-F238E27FC236}">
                  <a16:creationId xmlns:a16="http://schemas.microsoft.com/office/drawing/2014/main" id="{F4D9D0B9-A24F-5AF7-2704-92F7BA6DCAFD}"/>
                </a:ext>
              </a:extLst>
            </p:cNvPr>
            <p:cNvSpPr/>
            <p:nvPr/>
          </p:nvSpPr>
          <p:spPr>
            <a:xfrm>
              <a:off x="7878319" y="3566180"/>
              <a:ext cx="338552" cy="362111"/>
            </a:xfrm>
            <a:custGeom>
              <a:avLst/>
              <a:gdLst/>
              <a:ahLst/>
              <a:cxnLst/>
              <a:rect l="l" t="t" r="r" b="b"/>
              <a:pathLst>
                <a:path w="13810" h="14771" extrusionOk="0">
                  <a:moveTo>
                    <a:pt x="5553" y="0"/>
                  </a:moveTo>
                  <a:lnTo>
                    <a:pt x="0" y="11084"/>
                  </a:lnTo>
                  <a:lnTo>
                    <a:pt x="6923" y="14574"/>
                  </a:lnTo>
                  <a:cubicBezTo>
                    <a:pt x="7195" y="14707"/>
                    <a:pt x="7485" y="14771"/>
                    <a:pt x="7771" y="14771"/>
                  </a:cubicBezTo>
                  <a:cubicBezTo>
                    <a:pt x="8474" y="14771"/>
                    <a:pt x="9156" y="14386"/>
                    <a:pt x="9502" y="13692"/>
                  </a:cubicBezTo>
                  <a:lnTo>
                    <a:pt x="13328" y="6077"/>
                  </a:lnTo>
                  <a:cubicBezTo>
                    <a:pt x="13809" y="5130"/>
                    <a:pt x="13416" y="3979"/>
                    <a:pt x="12476" y="3491"/>
                  </a:cubicBezTo>
                  <a:lnTo>
                    <a:pt x="5553" y="0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4251" name="Google Shape;5801;p80">
              <a:extLst>
                <a:ext uri="{FF2B5EF4-FFF2-40B4-BE49-F238E27FC236}">
                  <a16:creationId xmlns:a16="http://schemas.microsoft.com/office/drawing/2014/main" id="{163DF57A-0E80-3621-7E5E-AA51E27BF7E6}"/>
                </a:ext>
              </a:extLst>
            </p:cNvPr>
            <p:cNvSpPr/>
            <p:nvPr/>
          </p:nvSpPr>
          <p:spPr>
            <a:xfrm>
              <a:off x="7875280" y="3564023"/>
              <a:ext cx="336395" cy="353555"/>
            </a:xfrm>
            <a:custGeom>
              <a:avLst/>
              <a:gdLst/>
              <a:ahLst/>
              <a:cxnLst/>
              <a:rect l="l" t="t" r="r" b="b"/>
              <a:pathLst>
                <a:path w="13722" h="14422" extrusionOk="0">
                  <a:moveTo>
                    <a:pt x="5706" y="212"/>
                  </a:moveTo>
                  <a:lnTo>
                    <a:pt x="11200" y="2974"/>
                  </a:lnTo>
                  <a:cubicBezTo>
                    <a:pt x="12876" y="3797"/>
                    <a:pt x="13540" y="5830"/>
                    <a:pt x="12694" y="7499"/>
                  </a:cubicBezTo>
                  <a:lnTo>
                    <a:pt x="10231" y="12389"/>
                  </a:lnTo>
                  <a:cubicBezTo>
                    <a:pt x="9838" y="13205"/>
                    <a:pt x="9138" y="13780"/>
                    <a:pt x="8286" y="14086"/>
                  </a:cubicBezTo>
                  <a:cubicBezTo>
                    <a:pt x="7947" y="14197"/>
                    <a:pt x="7593" y="14253"/>
                    <a:pt x="7239" y="14253"/>
                  </a:cubicBezTo>
                  <a:cubicBezTo>
                    <a:pt x="6710" y="14253"/>
                    <a:pt x="6182" y="14128"/>
                    <a:pt x="5706" y="13875"/>
                  </a:cubicBezTo>
                  <a:lnTo>
                    <a:pt x="211" y="11142"/>
                  </a:lnTo>
                  <a:lnTo>
                    <a:pt x="5706" y="212"/>
                  </a:lnTo>
                  <a:close/>
                  <a:moveTo>
                    <a:pt x="5648" y="1"/>
                  </a:moveTo>
                  <a:lnTo>
                    <a:pt x="0" y="11201"/>
                  </a:lnTo>
                  <a:lnTo>
                    <a:pt x="5619" y="14028"/>
                  </a:lnTo>
                  <a:cubicBezTo>
                    <a:pt x="6136" y="14298"/>
                    <a:pt x="6682" y="14422"/>
                    <a:pt x="7229" y="14422"/>
                  </a:cubicBezTo>
                  <a:cubicBezTo>
                    <a:pt x="7593" y="14422"/>
                    <a:pt x="7958" y="14363"/>
                    <a:pt x="8351" y="14239"/>
                  </a:cubicBezTo>
                  <a:cubicBezTo>
                    <a:pt x="9233" y="13933"/>
                    <a:pt x="9962" y="13299"/>
                    <a:pt x="10384" y="12447"/>
                  </a:cubicBezTo>
                  <a:lnTo>
                    <a:pt x="12840" y="7557"/>
                  </a:lnTo>
                  <a:cubicBezTo>
                    <a:pt x="13722" y="5830"/>
                    <a:pt x="13022" y="3702"/>
                    <a:pt x="11266" y="2821"/>
                  </a:cubicBezTo>
                  <a:lnTo>
                    <a:pt x="5648" y="1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4252" name="Google Shape;5802;p80">
              <a:extLst>
                <a:ext uri="{FF2B5EF4-FFF2-40B4-BE49-F238E27FC236}">
                  <a16:creationId xmlns:a16="http://schemas.microsoft.com/office/drawing/2014/main" id="{36898623-9DCB-D9DF-A39E-8FFB95AF4FBF}"/>
                </a:ext>
              </a:extLst>
            </p:cNvPr>
            <p:cNvSpPr/>
            <p:nvPr/>
          </p:nvSpPr>
          <p:spPr>
            <a:xfrm>
              <a:off x="7909576" y="3551594"/>
              <a:ext cx="126497" cy="204161"/>
            </a:xfrm>
            <a:custGeom>
              <a:avLst/>
              <a:gdLst/>
              <a:ahLst/>
              <a:cxnLst/>
              <a:rect l="l" t="t" r="r" b="b"/>
              <a:pathLst>
                <a:path w="5160" h="8328" extrusionOk="0">
                  <a:moveTo>
                    <a:pt x="4228" y="0"/>
                  </a:moveTo>
                  <a:cubicBezTo>
                    <a:pt x="3940" y="0"/>
                    <a:pt x="3658" y="136"/>
                    <a:pt x="3520" y="413"/>
                  </a:cubicBezTo>
                  <a:cubicBezTo>
                    <a:pt x="2398" y="2628"/>
                    <a:pt x="1305" y="4851"/>
                    <a:pt x="182" y="7066"/>
                  </a:cubicBezTo>
                  <a:cubicBezTo>
                    <a:pt x="0" y="7459"/>
                    <a:pt x="59" y="8006"/>
                    <a:pt x="481" y="8217"/>
                  </a:cubicBezTo>
                  <a:cubicBezTo>
                    <a:pt x="617" y="8290"/>
                    <a:pt x="771" y="8328"/>
                    <a:pt x="923" y="8328"/>
                  </a:cubicBezTo>
                  <a:cubicBezTo>
                    <a:pt x="1213" y="8328"/>
                    <a:pt x="1497" y="8193"/>
                    <a:pt x="1640" y="7911"/>
                  </a:cubicBezTo>
                  <a:cubicBezTo>
                    <a:pt x="2762" y="5696"/>
                    <a:pt x="3855" y="3481"/>
                    <a:pt x="4977" y="1265"/>
                  </a:cubicBezTo>
                  <a:cubicBezTo>
                    <a:pt x="5160" y="872"/>
                    <a:pt x="5101" y="325"/>
                    <a:pt x="4671" y="114"/>
                  </a:cubicBezTo>
                  <a:cubicBezTo>
                    <a:pt x="4535" y="38"/>
                    <a:pt x="4381" y="0"/>
                    <a:pt x="42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4253" name="Google Shape;5803;p80">
              <a:extLst>
                <a:ext uri="{FF2B5EF4-FFF2-40B4-BE49-F238E27FC236}">
                  <a16:creationId xmlns:a16="http://schemas.microsoft.com/office/drawing/2014/main" id="{FB761A78-16DC-77AE-E2A5-7F4DF89F3B1E}"/>
                </a:ext>
              </a:extLst>
            </p:cNvPr>
            <p:cNvSpPr/>
            <p:nvPr/>
          </p:nvSpPr>
          <p:spPr>
            <a:xfrm>
              <a:off x="7907247" y="3549240"/>
              <a:ext cx="130959" cy="208990"/>
            </a:xfrm>
            <a:custGeom>
              <a:avLst/>
              <a:gdLst/>
              <a:ahLst/>
              <a:cxnLst/>
              <a:rect l="l" t="t" r="r" b="b"/>
              <a:pathLst>
                <a:path w="5342" h="8525" extrusionOk="0">
                  <a:moveTo>
                    <a:pt x="4344" y="174"/>
                  </a:moveTo>
                  <a:cubicBezTo>
                    <a:pt x="4468" y="174"/>
                    <a:pt x="4613" y="210"/>
                    <a:pt x="4737" y="268"/>
                  </a:cubicBezTo>
                  <a:cubicBezTo>
                    <a:pt x="5102" y="480"/>
                    <a:pt x="5160" y="968"/>
                    <a:pt x="4978" y="1303"/>
                  </a:cubicBezTo>
                  <a:lnTo>
                    <a:pt x="1669" y="7978"/>
                  </a:lnTo>
                  <a:cubicBezTo>
                    <a:pt x="1553" y="8189"/>
                    <a:pt x="1400" y="8284"/>
                    <a:pt x="1276" y="8313"/>
                  </a:cubicBezTo>
                  <a:cubicBezTo>
                    <a:pt x="1201" y="8334"/>
                    <a:pt x="1122" y="8344"/>
                    <a:pt x="1042" y="8344"/>
                  </a:cubicBezTo>
                  <a:cubicBezTo>
                    <a:pt x="897" y="8344"/>
                    <a:pt x="747" y="8311"/>
                    <a:pt x="605" y="8255"/>
                  </a:cubicBezTo>
                  <a:cubicBezTo>
                    <a:pt x="241" y="8044"/>
                    <a:pt x="183" y="7555"/>
                    <a:pt x="336" y="7191"/>
                  </a:cubicBezTo>
                  <a:lnTo>
                    <a:pt x="3673" y="538"/>
                  </a:lnTo>
                  <a:cubicBezTo>
                    <a:pt x="3768" y="327"/>
                    <a:pt x="3950" y="239"/>
                    <a:pt x="4067" y="210"/>
                  </a:cubicBezTo>
                  <a:cubicBezTo>
                    <a:pt x="4161" y="174"/>
                    <a:pt x="4249" y="174"/>
                    <a:pt x="4344" y="174"/>
                  </a:cubicBezTo>
                  <a:close/>
                  <a:moveTo>
                    <a:pt x="4337" y="1"/>
                  </a:moveTo>
                  <a:cubicBezTo>
                    <a:pt x="4230" y="1"/>
                    <a:pt x="4120" y="19"/>
                    <a:pt x="4008" y="57"/>
                  </a:cubicBezTo>
                  <a:cubicBezTo>
                    <a:pt x="3797" y="115"/>
                    <a:pt x="3644" y="268"/>
                    <a:pt x="3520" y="451"/>
                  </a:cubicBezTo>
                  <a:lnTo>
                    <a:pt x="212" y="7133"/>
                  </a:lnTo>
                  <a:cubicBezTo>
                    <a:pt x="1" y="7555"/>
                    <a:pt x="59" y="8131"/>
                    <a:pt x="547" y="8408"/>
                  </a:cubicBezTo>
                  <a:cubicBezTo>
                    <a:pt x="671" y="8466"/>
                    <a:pt x="853" y="8525"/>
                    <a:pt x="1006" y="8525"/>
                  </a:cubicBezTo>
                  <a:cubicBezTo>
                    <a:pt x="1123" y="8525"/>
                    <a:pt x="1217" y="8495"/>
                    <a:pt x="1305" y="8466"/>
                  </a:cubicBezTo>
                  <a:cubicBezTo>
                    <a:pt x="1553" y="8408"/>
                    <a:pt x="1698" y="8255"/>
                    <a:pt x="1793" y="8073"/>
                  </a:cubicBezTo>
                  <a:lnTo>
                    <a:pt x="5131" y="1391"/>
                  </a:lnTo>
                  <a:cubicBezTo>
                    <a:pt x="5342" y="968"/>
                    <a:pt x="5284" y="356"/>
                    <a:pt x="4795" y="115"/>
                  </a:cubicBezTo>
                  <a:cubicBezTo>
                    <a:pt x="4651" y="41"/>
                    <a:pt x="4497" y="1"/>
                    <a:pt x="4337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4254" name="Google Shape;5804;p80">
              <a:extLst>
                <a:ext uri="{FF2B5EF4-FFF2-40B4-BE49-F238E27FC236}">
                  <a16:creationId xmlns:a16="http://schemas.microsoft.com/office/drawing/2014/main" id="{DD703CC3-D71C-C622-3CA2-ED0F9AB6CEE6}"/>
                </a:ext>
              </a:extLst>
            </p:cNvPr>
            <p:cNvSpPr/>
            <p:nvPr/>
          </p:nvSpPr>
          <p:spPr>
            <a:xfrm>
              <a:off x="7206780" y="3483344"/>
              <a:ext cx="45402" cy="43637"/>
            </a:xfrm>
            <a:custGeom>
              <a:avLst/>
              <a:gdLst/>
              <a:ahLst/>
              <a:cxnLst/>
              <a:rect l="l" t="t" r="r" b="b"/>
              <a:pathLst>
                <a:path w="1852" h="1780" extrusionOk="0">
                  <a:moveTo>
                    <a:pt x="880" y="1"/>
                  </a:moveTo>
                  <a:cubicBezTo>
                    <a:pt x="791" y="1"/>
                    <a:pt x="671" y="129"/>
                    <a:pt x="671" y="129"/>
                  </a:cubicBezTo>
                  <a:lnTo>
                    <a:pt x="1" y="770"/>
                  </a:lnTo>
                  <a:cubicBezTo>
                    <a:pt x="1" y="770"/>
                    <a:pt x="88" y="1107"/>
                    <a:pt x="361" y="1107"/>
                  </a:cubicBezTo>
                  <a:cubicBezTo>
                    <a:pt x="372" y="1107"/>
                    <a:pt x="383" y="1107"/>
                    <a:pt x="394" y="1105"/>
                  </a:cubicBezTo>
                  <a:cubicBezTo>
                    <a:pt x="431" y="1105"/>
                    <a:pt x="460" y="1105"/>
                    <a:pt x="489" y="1076"/>
                  </a:cubicBezTo>
                  <a:lnTo>
                    <a:pt x="489" y="1076"/>
                  </a:lnTo>
                  <a:lnTo>
                    <a:pt x="460" y="1105"/>
                  </a:lnTo>
                  <a:cubicBezTo>
                    <a:pt x="460" y="1105"/>
                    <a:pt x="611" y="1353"/>
                    <a:pt x="820" y="1353"/>
                  </a:cubicBezTo>
                  <a:cubicBezTo>
                    <a:pt x="840" y="1353"/>
                    <a:pt x="861" y="1351"/>
                    <a:pt x="882" y="1346"/>
                  </a:cubicBezTo>
                  <a:cubicBezTo>
                    <a:pt x="909" y="1400"/>
                    <a:pt x="1043" y="1560"/>
                    <a:pt x="1207" y="1560"/>
                  </a:cubicBezTo>
                  <a:cubicBezTo>
                    <a:pt x="1220" y="1560"/>
                    <a:pt x="1233" y="1559"/>
                    <a:pt x="1247" y="1557"/>
                  </a:cubicBezTo>
                  <a:lnTo>
                    <a:pt x="1247" y="1586"/>
                  </a:lnTo>
                  <a:cubicBezTo>
                    <a:pt x="1247" y="1586"/>
                    <a:pt x="1343" y="1780"/>
                    <a:pt x="1512" y="1780"/>
                  </a:cubicBezTo>
                  <a:cubicBezTo>
                    <a:pt x="1534" y="1780"/>
                    <a:pt x="1557" y="1776"/>
                    <a:pt x="1582" y="1769"/>
                  </a:cubicBezTo>
                  <a:cubicBezTo>
                    <a:pt x="1793" y="1710"/>
                    <a:pt x="1852" y="1105"/>
                    <a:pt x="1823" y="982"/>
                  </a:cubicBezTo>
                  <a:cubicBezTo>
                    <a:pt x="1801" y="882"/>
                    <a:pt x="1770" y="848"/>
                    <a:pt x="1739" y="848"/>
                  </a:cubicBezTo>
                  <a:cubicBezTo>
                    <a:pt x="1685" y="848"/>
                    <a:pt x="1630" y="945"/>
                    <a:pt x="1611" y="982"/>
                  </a:cubicBezTo>
                  <a:cubicBezTo>
                    <a:pt x="1640" y="770"/>
                    <a:pt x="1640" y="617"/>
                    <a:pt x="1611" y="530"/>
                  </a:cubicBezTo>
                  <a:cubicBezTo>
                    <a:pt x="1584" y="414"/>
                    <a:pt x="1543" y="375"/>
                    <a:pt x="1500" y="375"/>
                  </a:cubicBezTo>
                  <a:cubicBezTo>
                    <a:pt x="1407" y="375"/>
                    <a:pt x="1305" y="559"/>
                    <a:pt x="1305" y="559"/>
                  </a:cubicBezTo>
                  <a:lnTo>
                    <a:pt x="1218" y="741"/>
                  </a:lnTo>
                  <a:cubicBezTo>
                    <a:pt x="1247" y="559"/>
                    <a:pt x="1247" y="377"/>
                    <a:pt x="1218" y="311"/>
                  </a:cubicBezTo>
                  <a:cubicBezTo>
                    <a:pt x="1194" y="188"/>
                    <a:pt x="1153" y="147"/>
                    <a:pt x="1110" y="147"/>
                  </a:cubicBezTo>
                  <a:cubicBezTo>
                    <a:pt x="1048" y="147"/>
                    <a:pt x="979" y="231"/>
                    <a:pt x="941" y="282"/>
                  </a:cubicBezTo>
                  <a:cubicBezTo>
                    <a:pt x="941" y="253"/>
                    <a:pt x="977" y="224"/>
                    <a:pt x="977" y="195"/>
                  </a:cubicBezTo>
                  <a:cubicBezTo>
                    <a:pt x="977" y="47"/>
                    <a:pt x="934" y="1"/>
                    <a:pt x="880" y="1"/>
                  </a:cubicBezTo>
                  <a:close/>
                </a:path>
              </a:pathLst>
            </a:custGeom>
            <a:solidFill>
              <a:srgbClr val="B63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4255" name="Google Shape;5805;p80">
              <a:extLst>
                <a:ext uri="{FF2B5EF4-FFF2-40B4-BE49-F238E27FC236}">
                  <a16:creationId xmlns:a16="http://schemas.microsoft.com/office/drawing/2014/main" id="{D05ED7D7-00D1-D3CB-43E9-3FE9DAB60ABC}"/>
                </a:ext>
              </a:extLst>
            </p:cNvPr>
            <p:cNvSpPr/>
            <p:nvPr/>
          </p:nvSpPr>
          <p:spPr>
            <a:xfrm>
              <a:off x="5053407" y="3584738"/>
              <a:ext cx="361081" cy="309085"/>
            </a:xfrm>
            <a:custGeom>
              <a:avLst/>
              <a:gdLst/>
              <a:ahLst/>
              <a:cxnLst/>
              <a:rect l="l" t="t" r="r" b="b"/>
              <a:pathLst>
                <a:path w="14729" h="12608" extrusionOk="0">
                  <a:moveTo>
                    <a:pt x="4286" y="1"/>
                  </a:moveTo>
                  <a:lnTo>
                    <a:pt x="1946" y="3768"/>
                  </a:lnTo>
                  <a:lnTo>
                    <a:pt x="518" y="6078"/>
                  </a:lnTo>
                  <a:lnTo>
                    <a:pt x="1" y="6865"/>
                  </a:lnTo>
                  <a:lnTo>
                    <a:pt x="6319" y="10844"/>
                  </a:lnTo>
                  <a:lnTo>
                    <a:pt x="6836" y="10021"/>
                  </a:lnTo>
                  <a:lnTo>
                    <a:pt x="10961" y="12607"/>
                  </a:lnTo>
                  <a:lnTo>
                    <a:pt x="14728" y="6530"/>
                  </a:lnTo>
                  <a:lnTo>
                    <a:pt x="4286" y="1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4256" name="Google Shape;5806;p80">
              <a:extLst>
                <a:ext uri="{FF2B5EF4-FFF2-40B4-BE49-F238E27FC236}">
                  <a16:creationId xmlns:a16="http://schemas.microsoft.com/office/drawing/2014/main" id="{97698B8F-FBAB-F10D-5524-C605E94D9359}"/>
                </a:ext>
              </a:extLst>
            </p:cNvPr>
            <p:cNvSpPr/>
            <p:nvPr/>
          </p:nvSpPr>
          <p:spPr>
            <a:xfrm>
              <a:off x="5747083" y="4462424"/>
              <a:ext cx="157950" cy="141501"/>
            </a:xfrm>
            <a:custGeom>
              <a:avLst/>
              <a:gdLst/>
              <a:ahLst/>
              <a:cxnLst/>
              <a:rect l="l" t="t" r="r" b="b"/>
              <a:pathLst>
                <a:path w="6443" h="5772" extrusionOk="0">
                  <a:moveTo>
                    <a:pt x="2551" y="0"/>
                  </a:moveTo>
                  <a:lnTo>
                    <a:pt x="1" y="241"/>
                  </a:lnTo>
                  <a:lnTo>
                    <a:pt x="365" y="4496"/>
                  </a:lnTo>
                  <a:lnTo>
                    <a:pt x="6442" y="5772"/>
                  </a:lnTo>
                  <a:lnTo>
                    <a:pt x="6442" y="5772"/>
                  </a:lnTo>
                  <a:lnTo>
                    <a:pt x="3316" y="2638"/>
                  </a:lnTo>
                  <a:lnTo>
                    <a:pt x="2551" y="0"/>
                  </a:lnTo>
                  <a:close/>
                </a:path>
              </a:pathLst>
            </a:custGeom>
            <a:solidFill>
              <a:srgbClr val="EC7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4257" name="Google Shape;5807;p80">
              <a:extLst>
                <a:ext uri="{FF2B5EF4-FFF2-40B4-BE49-F238E27FC236}">
                  <a16:creationId xmlns:a16="http://schemas.microsoft.com/office/drawing/2014/main" id="{4355423E-7B2A-CF4B-720B-CF76B89B2D83}"/>
                </a:ext>
              </a:extLst>
            </p:cNvPr>
            <p:cNvSpPr/>
            <p:nvPr/>
          </p:nvSpPr>
          <p:spPr>
            <a:xfrm>
              <a:off x="5733698" y="4518147"/>
              <a:ext cx="200263" cy="95437"/>
            </a:xfrm>
            <a:custGeom>
              <a:avLst/>
              <a:gdLst/>
              <a:ahLst/>
              <a:cxnLst/>
              <a:rect l="l" t="t" r="r" b="b"/>
              <a:pathLst>
                <a:path w="8169" h="3893" extrusionOk="0">
                  <a:moveTo>
                    <a:pt x="3862" y="1"/>
                  </a:moveTo>
                  <a:lnTo>
                    <a:pt x="2157" y="1611"/>
                  </a:lnTo>
                  <a:lnTo>
                    <a:pt x="547" y="66"/>
                  </a:lnTo>
                  <a:lnTo>
                    <a:pt x="0" y="3892"/>
                  </a:lnTo>
                  <a:lnTo>
                    <a:pt x="0" y="3892"/>
                  </a:lnTo>
                  <a:lnTo>
                    <a:pt x="8169" y="3797"/>
                  </a:lnTo>
                  <a:lnTo>
                    <a:pt x="3862" y="1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4258" name="Google Shape;5808;p80">
              <a:extLst>
                <a:ext uri="{FF2B5EF4-FFF2-40B4-BE49-F238E27FC236}">
                  <a16:creationId xmlns:a16="http://schemas.microsoft.com/office/drawing/2014/main" id="{89F9154D-14B7-DFDE-07F8-5F8022C67478}"/>
                </a:ext>
              </a:extLst>
            </p:cNvPr>
            <p:cNvSpPr/>
            <p:nvPr/>
          </p:nvSpPr>
          <p:spPr>
            <a:xfrm>
              <a:off x="5829086" y="4528688"/>
              <a:ext cx="20029" cy="14856"/>
            </a:xfrm>
            <a:custGeom>
              <a:avLst/>
              <a:gdLst/>
              <a:ahLst/>
              <a:cxnLst/>
              <a:rect l="l" t="t" r="r" b="b"/>
              <a:pathLst>
                <a:path w="817" h="606" extrusionOk="0">
                  <a:moveTo>
                    <a:pt x="758" y="1"/>
                  </a:moveTo>
                  <a:lnTo>
                    <a:pt x="0" y="482"/>
                  </a:lnTo>
                  <a:lnTo>
                    <a:pt x="59" y="606"/>
                  </a:lnTo>
                  <a:lnTo>
                    <a:pt x="817" y="117"/>
                  </a:lnTo>
                  <a:lnTo>
                    <a:pt x="75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4259" name="Google Shape;5809;p80">
              <a:extLst>
                <a:ext uri="{FF2B5EF4-FFF2-40B4-BE49-F238E27FC236}">
                  <a16:creationId xmlns:a16="http://schemas.microsoft.com/office/drawing/2014/main" id="{D7B45076-E7FC-C183-D8A0-04B2871CABE1}"/>
                </a:ext>
              </a:extLst>
            </p:cNvPr>
            <p:cNvSpPr/>
            <p:nvPr/>
          </p:nvSpPr>
          <p:spPr>
            <a:xfrm>
              <a:off x="5845340" y="4536901"/>
              <a:ext cx="20200" cy="14145"/>
            </a:xfrm>
            <a:custGeom>
              <a:avLst/>
              <a:gdLst/>
              <a:ahLst/>
              <a:cxnLst/>
              <a:rect l="l" t="t" r="r" b="b"/>
              <a:pathLst>
                <a:path w="824" h="577" extrusionOk="0">
                  <a:moveTo>
                    <a:pt x="766" y="1"/>
                  </a:moveTo>
                  <a:lnTo>
                    <a:pt x="1" y="482"/>
                  </a:lnTo>
                  <a:lnTo>
                    <a:pt x="66" y="577"/>
                  </a:lnTo>
                  <a:lnTo>
                    <a:pt x="824" y="88"/>
                  </a:lnTo>
                  <a:lnTo>
                    <a:pt x="7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4260" name="Google Shape;5810;p80">
              <a:extLst>
                <a:ext uri="{FF2B5EF4-FFF2-40B4-BE49-F238E27FC236}">
                  <a16:creationId xmlns:a16="http://schemas.microsoft.com/office/drawing/2014/main" id="{45654BC9-EBB1-4C2E-64B1-E0AA5E013CD5}"/>
                </a:ext>
              </a:extLst>
            </p:cNvPr>
            <p:cNvSpPr/>
            <p:nvPr/>
          </p:nvSpPr>
          <p:spPr>
            <a:xfrm>
              <a:off x="5427138" y="4484757"/>
              <a:ext cx="154739" cy="126497"/>
            </a:xfrm>
            <a:custGeom>
              <a:avLst/>
              <a:gdLst/>
              <a:ahLst/>
              <a:cxnLst/>
              <a:rect l="l" t="t" r="r" b="b"/>
              <a:pathLst>
                <a:path w="6312" h="5160" extrusionOk="0">
                  <a:moveTo>
                    <a:pt x="3185" y="0"/>
                  </a:moveTo>
                  <a:lnTo>
                    <a:pt x="3396" y="1975"/>
                  </a:lnTo>
                  <a:lnTo>
                    <a:pt x="0" y="5159"/>
                  </a:lnTo>
                  <a:lnTo>
                    <a:pt x="0" y="5159"/>
                  </a:lnTo>
                  <a:lnTo>
                    <a:pt x="6311" y="3731"/>
                  </a:lnTo>
                  <a:lnTo>
                    <a:pt x="5765" y="153"/>
                  </a:lnTo>
                  <a:lnTo>
                    <a:pt x="3185" y="0"/>
                  </a:lnTo>
                  <a:close/>
                </a:path>
              </a:pathLst>
            </a:custGeom>
            <a:solidFill>
              <a:srgbClr val="EC7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4261" name="Google Shape;5811;p80">
              <a:extLst>
                <a:ext uri="{FF2B5EF4-FFF2-40B4-BE49-F238E27FC236}">
                  <a16:creationId xmlns:a16="http://schemas.microsoft.com/office/drawing/2014/main" id="{AF71338F-BBFA-03BE-9A7B-B8C327BA0446}"/>
                </a:ext>
              </a:extLst>
            </p:cNvPr>
            <p:cNvSpPr/>
            <p:nvPr/>
          </p:nvSpPr>
          <p:spPr>
            <a:xfrm>
              <a:off x="5410689" y="4527977"/>
              <a:ext cx="179401" cy="87739"/>
            </a:xfrm>
            <a:custGeom>
              <a:avLst/>
              <a:gdLst/>
              <a:ahLst/>
              <a:cxnLst/>
              <a:rect l="l" t="t" r="r" b="b"/>
              <a:pathLst>
                <a:path w="7318" h="3579" extrusionOk="0">
                  <a:moveTo>
                    <a:pt x="3768" y="1"/>
                  </a:moveTo>
                  <a:lnTo>
                    <a:pt x="1" y="3579"/>
                  </a:lnTo>
                  <a:lnTo>
                    <a:pt x="7317" y="3491"/>
                  </a:lnTo>
                  <a:lnTo>
                    <a:pt x="6742" y="146"/>
                  </a:lnTo>
                  <a:lnTo>
                    <a:pt x="5619" y="1669"/>
                  </a:lnTo>
                  <a:lnTo>
                    <a:pt x="3768" y="1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4262" name="Google Shape;5812;p80">
              <a:extLst>
                <a:ext uri="{FF2B5EF4-FFF2-40B4-BE49-F238E27FC236}">
                  <a16:creationId xmlns:a16="http://schemas.microsoft.com/office/drawing/2014/main" id="{0F626B26-4032-5C97-1DC2-ADB214E4928C}"/>
                </a:ext>
              </a:extLst>
            </p:cNvPr>
            <p:cNvSpPr/>
            <p:nvPr/>
          </p:nvSpPr>
          <p:spPr>
            <a:xfrm>
              <a:off x="5484479" y="4537636"/>
              <a:ext cx="20029" cy="13410"/>
            </a:xfrm>
            <a:custGeom>
              <a:avLst/>
              <a:gdLst/>
              <a:ahLst/>
              <a:cxnLst/>
              <a:rect l="l" t="t" r="r" b="b"/>
              <a:pathLst>
                <a:path w="817" h="547" extrusionOk="0">
                  <a:moveTo>
                    <a:pt x="59" y="0"/>
                  </a:moveTo>
                  <a:lnTo>
                    <a:pt x="1" y="88"/>
                  </a:lnTo>
                  <a:lnTo>
                    <a:pt x="788" y="547"/>
                  </a:lnTo>
                  <a:lnTo>
                    <a:pt x="817" y="452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4263" name="Google Shape;5813;p80">
              <a:extLst>
                <a:ext uri="{FF2B5EF4-FFF2-40B4-BE49-F238E27FC236}">
                  <a16:creationId xmlns:a16="http://schemas.microsoft.com/office/drawing/2014/main" id="{9C5AA6AF-F655-7825-0EAE-0868A8469D93}"/>
                </a:ext>
              </a:extLst>
            </p:cNvPr>
            <p:cNvSpPr/>
            <p:nvPr/>
          </p:nvSpPr>
          <p:spPr>
            <a:xfrm>
              <a:off x="5468765" y="4545849"/>
              <a:ext cx="20200" cy="13410"/>
            </a:xfrm>
            <a:custGeom>
              <a:avLst/>
              <a:gdLst/>
              <a:ahLst/>
              <a:cxnLst/>
              <a:rect l="l" t="t" r="r" b="b"/>
              <a:pathLst>
                <a:path w="824" h="547" extrusionOk="0">
                  <a:moveTo>
                    <a:pt x="29" y="0"/>
                  </a:moveTo>
                  <a:lnTo>
                    <a:pt x="0" y="117"/>
                  </a:lnTo>
                  <a:lnTo>
                    <a:pt x="758" y="547"/>
                  </a:lnTo>
                  <a:lnTo>
                    <a:pt x="824" y="45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4264" name="Google Shape;5814;p80">
              <a:extLst>
                <a:ext uri="{FF2B5EF4-FFF2-40B4-BE49-F238E27FC236}">
                  <a16:creationId xmlns:a16="http://schemas.microsoft.com/office/drawing/2014/main" id="{D49C3779-ECDC-104F-EF01-96B01DAE6EF9}"/>
                </a:ext>
              </a:extLst>
            </p:cNvPr>
            <p:cNvSpPr/>
            <p:nvPr/>
          </p:nvSpPr>
          <p:spPr>
            <a:xfrm>
              <a:off x="5371930" y="3493273"/>
              <a:ext cx="466815" cy="1001144"/>
            </a:xfrm>
            <a:custGeom>
              <a:avLst/>
              <a:gdLst/>
              <a:ahLst/>
              <a:cxnLst/>
              <a:rect l="l" t="t" r="r" b="b"/>
              <a:pathLst>
                <a:path w="19042" h="40838" extrusionOk="0">
                  <a:moveTo>
                    <a:pt x="5983" y="1"/>
                  </a:moveTo>
                  <a:cubicBezTo>
                    <a:pt x="5983" y="1"/>
                    <a:pt x="4919" y="1728"/>
                    <a:pt x="3797" y="6137"/>
                  </a:cubicBezTo>
                  <a:cubicBezTo>
                    <a:pt x="2551" y="10778"/>
                    <a:pt x="1" y="40685"/>
                    <a:pt x="1" y="40685"/>
                  </a:cubicBezTo>
                  <a:lnTo>
                    <a:pt x="8563" y="40838"/>
                  </a:lnTo>
                  <a:lnTo>
                    <a:pt x="9838" y="13387"/>
                  </a:lnTo>
                  <a:cubicBezTo>
                    <a:pt x="9822" y="13150"/>
                    <a:pt x="9996" y="13018"/>
                    <a:pt x="10175" y="13018"/>
                  </a:cubicBezTo>
                  <a:cubicBezTo>
                    <a:pt x="10313" y="13018"/>
                    <a:pt x="10454" y="13098"/>
                    <a:pt x="10509" y="13271"/>
                  </a:cubicBezTo>
                  <a:lnTo>
                    <a:pt x="10509" y="40532"/>
                  </a:lnTo>
                  <a:lnTo>
                    <a:pt x="19042" y="40415"/>
                  </a:lnTo>
                  <a:cubicBezTo>
                    <a:pt x="18401" y="22532"/>
                    <a:pt x="16521" y="10144"/>
                    <a:pt x="15274" y="5371"/>
                  </a:cubicBezTo>
                  <a:cubicBezTo>
                    <a:pt x="14247" y="1458"/>
                    <a:pt x="13212" y="700"/>
                    <a:pt x="13212" y="700"/>
                  </a:cubicBezTo>
                  <a:lnTo>
                    <a:pt x="5983" y="1"/>
                  </a:lnTo>
                  <a:close/>
                </a:path>
              </a:pathLst>
            </a:custGeom>
            <a:solidFill>
              <a:srgbClr val="AF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4265" name="Google Shape;5815;p80">
              <a:extLst>
                <a:ext uri="{FF2B5EF4-FFF2-40B4-BE49-F238E27FC236}">
                  <a16:creationId xmlns:a16="http://schemas.microsoft.com/office/drawing/2014/main" id="{00599E44-37F6-2DBF-DF3F-093656D1C806}"/>
                </a:ext>
              </a:extLst>
            </p:cNvPr>
            <p:cNvSpPr/>
            <p:nvPr/>
          </p:nvSpPr>
          <p:spPr>
            <a:xfrm>
              <a:off x="5369798" y="3490257"/>
              <a:ext cx="471105" cy="1007199"/>
            </a:xfrm>
            <a:custGeom>
              <a:avLst/>
              <a:gdLst/>
              <a:ahLst/>
              <a:cxnLst/>
              <a:rect l="l" t="t" r="r" b="b"/>
              <a:pathLst>
                <a:path w="19217" h="41085" extrusionOk="0">
                  <a:moveTo>
                    <a:pt x="6136" y="248"/>
                  </a:moveTo>
                  <a:lnTo>
                    <a:pt x="13270" y="940"/>
                  </a:lnTo>
                  <a:cubicBezTo>
                    <a:pt x="13423" y="1064"/>
                    <a:pt x="14334" y="2004"/>
                    <a:pt x="15274" y="5531"/>
                  </a:cubicBezTo>
                  <a:cubicBezTo>
                    <a:pt x="16338" y="9626"/>
                    <a:pt x="18342" y="21621"/>
                    <a:pt x="19005" y="40414"/>
                  </a:cubicBezTo>
                  <a:lnTo>
                    <a:pt x="10690" y="40567"/>
                  </a:lnTo>
                  <a:lnTo>
                    <a:pt x="10720" y="13394"/>
                  </a:lnTo>
                  <a:lnTo>
                    <a:pt x="10720" y="13364"/>
                  </a:lnTo>
                  <a:cubicBezTo>
                    <a:pt x="10636" y="13121"/>
                    <a:pt x="10440" y="13024"/>
                    <a:pt x="10270" y="13024"/>
                  </a:cubicBezTo>
                  <a:cubicBezTo>
                    <a:pt x="10247" y="13024"/>
                    <a:pt x="10224" y="13026"/>
                    <a:pt x="10202" y="13029"/>
                  </a:cubicBezTo>
                  <a:cubicBezTo>
                    <a:pt x="9991" y="13058"/>
                    <a:pt x="9809" y="13241"/>
                    <a:pt x="9809" y="13510"/>
                  </a:cubicBezTo>
                  <a:lnTo>
                    <a:pt x="8563" y="40873"/>
                  </a:lnTo>
                  <a:lnTo>
                    <a:pt x="212" y="40691"/>
                  </a:lnTo>
                  <a:cubicBezTo>
                    <a:pt x="394" y="38651"/>
                    <a:pt x="2820" y="10719"/>
                    <a:pt x="3979" y="6289"/>
                  </a:cubicBezTo>
                  <a:cubicBezTo>
                    <a:pt x="4977" y="2368"/>
                    <a:pt x="5954" y="576"/>
                    <a:pt x="6136" y="248"/>
                  </a:cubicBezTo>
                  <a:close/>
                  <a:moveTo>
                    <a:pt x="6012" y="0"/>
                  </a:moveTo>
                  <a:lnTo>
                    <a:pt x="5983" y="66"/>
                  </a:lnTo>
                  <a:cubicBezTo>
                    <a:pt x="5983" y="95"/>
                    <a:pt x="4919" y="1851"/>
                    <a:pt x="3768" y="6223"/>
                  </a:cubicBezTo>
                  <a:cubicBezTo>
                    <a:pt x="2551" y="10843"/>
                    <a:pt x="29" y="40472"/>
                    <a:pt x="0" y="40778"/>
                  </a:cubicBezTo>
                  <a:lnTo>
                    <a:pt x="0" y="40902"/>
                  </a:lnTo>
                  <a:lnTo>
                    <a:pt x="8774" y="41084"/>
                  </a:lnTo>
                  <a:lnTo>
                    <a:pt x="10020" y="13510"/>
                  </a:lnTo>
                  <a:cubicBezTo>
                    <a:pt x="10020" y="13328"/>
                    <a:pt x="10144" y="13270"/>
                    <a:pt x="10231" y="13241"/>
                  </a:cubicBezTo>
                  <a:cubicBezTo>
                    <a:pt x="10326" y="13241"/>
                    <a:pt x="10443" y="13270"/>
                    <a:pt x="10508" y="13423"/>
                  </a:cubicBezTo>
                  <a:lnTo>
                    <a:pt x="10472" y="40778"/>
                  </a:lnTo>
                  <a:lnTo>
                    <a:pt x="10472" y="40778"/>
                  </a:lnTo>
                  <a:lnTo>
                    <a:pt x="19216" y="40625"/>
                  </a:lnTo>
                  <a:lnTo>
                    <a:pt x="19216" y="40538"/>
                  </a:lnTo>
                  <a:cubicBezTo>
                    <a:pt x="18582" y="21621"/>
                    <a:pt x="16549" y="9597"/>
                    <a:pt x="15485" y="5465"/>
                  </a:cubicBezTo>
                  <a:cubicBezTo>
                    <a:pt x="14451" y="1552"/>
                    <a:pt x="13423" y="758"/>
                    <a:pt x="13387" y="729"/>
                  </a:cubicBezTo>
                  <a:lnTo>
                    <a:pt x="13358" y="729"/>
                  </a:lnTo>
                  <a:lnTo>
                    <a:pt x="6012" y="0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4266" name="Google Shape;5816;p80">
              <a:extLst>
                <a:ext uri="{FF2B5EF4-FFF2-40B4-BE49-F238E27FC236}">
                  <a16:creationId xmlns:a16="http://schemas.microsoft.com/office/drawing/2014/main" id="{B465213D-4B21-1309-390E-8495C296F0B9}"/>
                </a:ext>
              </a:extLst>
            </p:cNvPr>
            <p:cNvSpPr/>
            <p:nvPr/>
          </p:nvSpPr>
          <p:spPr>
            <a:xfrm>
              <a:off x="5683835" y="3152441"/>
              <a:ext cx="48442" cy="72197"/>
            </a:xfrm>
            <a:custGeom>
              <a:avLst/>
              <a:gdLst/>
              <a:ahLst/>
              <a:cxnLst/>
              <a:rect l="l" t="t" r="r" b="b"/>
              <a:pathLst>
                <a:path w="1976" h="2945" extrusionOk="0">
                  <a:moveTo>
                    <a:pt x="1065" y="365"/>
                  </a:moveTo>
                  <a:cubicBezTo>
                    <a:pt x="1305" y="816"/>
                    <a:pt x="1764" y="1756"/>
                    <a:pt x="1735" y="2062"/>
                  </a:cubicBezTo>
                  <a:cubicBezTo>
                    <a:pt x="1706" y="2274"/>
                    <a:pt x="1611" y="2456"/>
                    <a:pt x="1458" y="2580"/>
                  </a:cubicBezTo>
                  <a:cubicBezTo>
                    <a:pt x="1330" y="2678"/>
                    <a:pt x="1160" y="2740"/>
                    <a:pt x="1001" y="2740"/>
                  </a:cubicBezTo>
                  <a:cubicBezTo>
                    <a:pt x="971" y="2740"/>
                    <a:pt x="941" y="2737"/>
                    <a:pt x="912" y="2733"/>
                  </a:cubicBezTo>
                  <a:cubicBezTo>
                    <a:pt x="489" y="2696"/>
                    <a:pt x="183" y="2332"/>
                    <a:pt x="249" y="1939"/>
                  </a:cubicBezTo>
                  <a:cubicBezTo>
                    <a:pt x="278" y="1603"/>
                    <a:pt x="795" y="787"/>
                    <a:pt x="1065" y="365"/>
                  </a:cubicBezTo>
                  <a:close/>
                  <a:moveTo>
                    <a:pt x="1065" y="0"/>
                  </a:moveTo>
                  <a:lnTo>
                    <a:pt x="977" y="117"/>
                  </a:lnTo>
                  <a:cubicBezTo>
                    <a:pt x="941" y="182"/>
                    <a:pt x="96" y="1421"/>
                    <a:pt x="30" y="1909"/>
                  </a:cubicBezTo>
                  <a:cubicBezTo>
                    <a:pt x="1" y="2427"/>
                    <a:pt x="365" y="2879"/>
                    <a:pt x="883" y="2944"/>
                  </a:cubicBezTo>
                  <a:lnTo>
                    <a:pt x="977" y="2944"/>
                  </a:lnTo>
                  <a:cubicBezTo>
                    <a:pt x="1189" y="2944"/>
                    <a:pt x="1400" y="2879"/>
                    <a:pt x="1582" y="2733"/>
                  </a:cubicBezTo>
                  <a:cubicBezTo>
                    <a:pt x="1764" y="2580"/>
                    <a:pt x="1888" y="2332"/>
                    <a:pt x="1918" y="2092"/>
                  </a:cubicBezTo>
                  <a:cubicBezTo>
                    <a:pt x="1976" y="1603"/>
                    <a:pt x="1247" y="270"/>
                    <a:pt x="1160" y="117"/>
                  </a:cubicBezTo>
                  <a:lnTo>
                    <a:pt x="10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4267" name="Google Shape;5817;p80">
              <a:extLst>
                <a:ext uri="{FF2B5EF4-FFF2-40B4-BE49-F238E27FC236}">
                  <a16:creationId xmlns:a16="http://schemas.microsoft.com/office/drawing/2014/main" id="{C3E4978C-A2C8-23B2-A545-506FB78E04D8}"/>
                </a:ext>
              </a:extLst>
            </p:cNvPr>
            <p:cNvSpPr/>
            <p:nvPr/>
          </p:nvSpPr>
          <p:spPr>
            <a:xfrm>
              <a:off x="5581117" y="3115055"/>
              <a:ext cx="637488" cy="275598"/>
            </a:xfrm>
            <a:custGeom>
              <a:avLst/>
              <a:gdLst/>
              <a:ahLst/>
              <a:cxnLst/>
              <a:rect l="l" t="t" r="r" b="b"/>
              <a:pathLst>
                <a:path w="26004" h="11242" extrusionOk="0">
                  <a:moveTo>
                    <a:pt x="24855" y="1"/>
                  </a:moveTo>
                  <a:cubicBezTo>
                    <a:pt x="24851" y="1"/>
                    <a:pt x="24847" y="1"/>
                    <a:pt x="24843" y="2"/>
                  </a:cubicBezTo>
                  <a:cubicBezTo>
                    <a:pt x="24537" y="68"/>
                    <a:pt x="22044" y="1948"/>
                    <a:pt x="22044" y="1948"/>
                  </a:cubicBezTo>
                  <a:cubicBezTo>
                    <a:pt x="22044" y="1948"/>
                    <a:pt x="22983" y="302"/>
                    <a:pt x="22744" y="302"/>
                  </a:cubicBezTo>
                  <a:cubicBezTo>
                    <a:pt x="22736" y="302"/>
                    <a:pt x="22726" y="304"/>
                    <a:pt x="22715" y="308"/>
                  </a:cubicBezTo>
                  <a:cubicBezTo>
                    <a:pt x="22504" y="367"/>
                    <a:pt x="21746" y="1430"/>
                    <a:pt x="21228" y="2159"/>
                  </a:cubicBezTo>
                  <a:cubicBezTo>
                    <a:pt x="20893" y="2647"/>
                    <a:pt x="20981" y="2800"/>
                    <a:pt x="20500" y="3128"/>
                  </a:cubicBezTo>
                  <a:lnTo>
                    <a:pt x="13424" y="7355"/>
                  </a:lnTo>
                  <a:cubicBezTo>
                    <a:pt x="12002" y="7749"/>
                    <a:pt x="10879" y="7988"/>
                    <a:pt x="9817" y="7988"/>
                  </a:cubicBezTo>
                  <a:cubicBezTo>
                    <a:pt x="8113" y="7988"/>
                    <a:pt x="6566" y="7374"/>
                    <a:pt x="4191" y="5803"/>
                  </a:cubicBezTo>
                  <a:cubicBezTo>
                    <a:pt x="4191" y="5803"/>
                    <a:pt x="3833" y="5634"/>
                    <a:pt x="3317" y="5634"/>
                  </a:cubicBezTo>
                  <a:cubicBezTo>
                    <a:pt x="2740" y="5634"/>
                    <a:pt x="1965" y="5846"/>
                    <a:pt x="1276" y="6743"/>
                  </a:cubicBezTo>
                  <a:cubicBezTo>
                    <a:pt x="1" y="8477"/>
                    <a:pt x="2158" y="9658"/>
                    <a:pt x="2158" y="9658"/>
                  </a:cubicBezTo>
                  <a:cubicBezTo>
                    <a:pt x="4726" y="10823"/>
                    <a:pt x="7103" y="11241"/>
                    <a:pt x="9139" y="11241"/>
                  </a:cubicBezTo>
                  <a:cubicBezTo>
                    <a:pt x="11559" y="11241"/>
                    <a:pt x="13496" y="10651"/>
                    <a:pt x="14699" y="10022"/>
                  </a:cubicBezTo>
                  <a:cubicBezTo>
                    <a:pt x="16732" y="8958"/>
                    <a:pt x="22044" y="4440"/>
                    <a:pt x="22044" y="4440"/>
                  </a:cubicBezTo>
                  <a:cubicBezTo>
                    <a:pt x="23866" y="3558"/>
                    <a:pt x="24843" y="2523"/>
                    <a:pt x="25688" y="1919"/>
                  </a:cubicBezTo>
                  <a:cubicBezTo>
                    <a:pt x="25783" y="1795"/>
                    <a:pt x="25659" y="1795"/>
                    <a:pt x="25659" y="1795"/>
                  </a:cubicBezTo>
                  <a:lnTo>
                    <a:pt x="23895" y="2983"/>
                  </a:lnTo>
                  <a:lnTo>
                    <a:pt x="23895" y="2983"/>
                  </a:lnTo>
                  <a:lnTo>
                    <a:pt x="25994" y="1219"/>
                  </a:lnTo>
                  <a:cubicBezTo>
                    <a:pt x="26003" y="1201"/>
                    <a:pt x="25986" y="1194"/>
                    <a:pt x="25957" y="1194"/>
                  </a:cubicBezTo>
                  <a:cubicBezTo>
                    <a:pt x="25891" y="1194"/>
                    <a:pt x="25762" y="1228"/>
                    <a:pt x="25717" y="1248"/>
                  </a:cubicBezTo>
                  <a:lnTo>
                    <a:pt x="23750" y="2370"/>
                  </a:lnTo>
                  <a:lnTo>
                    <a:pt x="25754" y="461"/>
                  </a:lnTo>
                  <a:cubicBezTo>
                    <a:pt x="25777" y="408"/>
                    <a:pt x="25762" y="359"/>
                    <a:pt x="25720" y="359"/>
                  </a:cubicBezTo>
                  <a:cubicBezTo>
                    <a:pt x="25711" y="359"/>
                    <a:pt x="25700" y="361"/>
                    <a:pt x="25688" y="367"/>
                  </a:cubicBezTo>
                  <a:lnTo>
                    <a:pt x="23261" y="1824"/>
                  </a:lnTo>
                  <a:cubicBezTo>
                    <a:pt x="23261" y="1824"/>
                    <a:pt x="25085" y="1"/>
                    <a:pt x="24855" y="1"/>
                  </a:cubicBezTo>
                  <a:close/>
                </a:path>
              </a:pathLst>
            </a:custGeom>
            <a:solidFill>
              <a:srgbClr val="EC7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4268" name="Google Shape;5818;p80">
              <a:extLst>
                <a:ext uri="{FF2B5EF4-FFF2-40B4-BE49-F238E27FC236}">
                  <a16:creationId xmlns:a16="http://schemas.microsoft.com/office/drawing/2014/main" id="{6FA03A39-6776-FC39-C99C-F2B93C36BD2C}"/>
                </a:ext>
              </a:extLst>
            </p:cNvPr>
            <p:cNvSpPr/>
            <p:nvPr/>
          </p:nvSpPr>
          <p:spPr>
            <a:xfrm>
              <a:off x="5599699" y="3114075"/>
              <a:ext cx="620107" cy="277951"/>
            </a:xfrm>
            <a:custGeom>
              <a:avLst/>
              <a:gdLst/>
              <a:ahLst/>
              <a:cxnLst/>
              <a:rect l="l" t="t" r="r" b="b"/>
              <a:pathLst>
                <a:path w="25295" h="11338" extrusionOk="0">
                  <a:moveTo>
                    <a:pt x="24019" y="137"/>
                  </a:moveTo>
                  <a:lnTo>
                    <a:pt x="24019" y="137"/>
                  </a:lnTo>
                  <a:cubicBezTo>
                    <a:pt x="23903" y="377"/>
                    <a:pt x="23137" y="1135"/>
                    <a:pt x="22474" y="1835"/>
                  </a:cubicBezTo>
                  <a:lnTo>
                    <a:pt x="22168" y="2141"/>
                  </a:lnTo>
                  <a:lnTo>
                    <a:pt x="24959" y="472"/>
                  </a:lnTo>
                  <a:lnTo>
                    <a:pt x="22627" y="2687"/>
                  </a:lnTo>
                  <a:lnTo>
                    <a:pt x="24996" y="1347"/>
                  </a:lnTo>
                  <a:cubicBezTo>
                    <a:pt x="24996" y="1317"/>
                    <a:pt x="25054" y="1317"/>
                    <a:pt x="25083" y="1317"/>
                  </a:cubicBezTo>
                  <a:lnTo>
                    <a:pt x="23108" y="2986"/>
                  </a:lnTo>
                  <a:lnTo>
                    <a:pt x="23174" y="3081"/>
                  </a:lnTo>
                  <a:lnTo>
                    <a:pt x="24901" y="1893"/>
                  </a:lnTo>
                  <a:lnTo>
                    <a:pt x="24901" y="1930"/>
                  </a:lnTo>
                  <a:cubicBezTo>
                    <a:pt x="24660" y="2075"/>
                    <a:pt x="24449" y="2257"/>
                    <a:pt x="24201" y="2476"/>
                  </a:cubicBezTo>
                  <a:cubicBezTo>
                    <a:pt x="23473" y="3052"/>
                    <a:pt x="22591" y="3780"/>
                    <a:pt x="21257" y="4414"/>
                  </a:cubicBezTo>
                  <a:cubicBezTo>
                    <a:pt x="21199" y="4480"/>
                    <a:pt x="15916" y="8969"/>
                    <a:pt x="13912" y="10033"/>
                  </a:cubicBezTo>
                  <a:cubicBezTo>
                    <a:pt x="13359" y="10311"/>
                    <a:pt x="11354" y="11236"/>
                    <a:pt x="8364" y="11236"/>
                  </a:cubicBezTo>
                  <a:cubicBezTo>
                    <a:pt x="6424" y="11236"/>
                    <a:pt x="4070" y="10846"/>
                    <a:pt x="1429" y="9639"/>
                  </a:cubicBezTo>
                  <a:cubicBezTo>
                    <a:pt x="1429" y="9639"/>
                    <a:pt x="402" y="9064"/>
                    <a:pt x="219" y="8182"/>
                  </a:cubicBezTo>
                  <a:cubicBezTo>
                    <a:pt x="125" y="7723"/>
                    <a:pt x="249" y="7271"/>
                    <a:pt x="584" y="6848"/>
                  </a:cubicBezTo>
                  <a:cubicBezTo>
                    <a:pt x="1247" y="5937"/>
                    <a:pt x="2005" y="5719"/>
                    <a:pt x="2551" y="5719"/>
                  </a:cubicBezTo>
                  <a:cubicBezTo>
                    <a:pt x="3039" y="5719"/>
                    <a:pt x="3375" y="5901"/>
                    <a:pt x="3404" y="5901"/>
                  </a:cubicBezTo>
                  <a:cubicBezTo>
                    <a:pt x="5759" y="7453"/>
                    <a:pt x="7297" y="8075"/>
                    <a:pt x="9011" y="8075"/>
                  </a:cubicBezTo>
                  <a:cubicBezTo>
                    <a:pt x="10080" y="8075"/>
                    <a:pt x="11218" y="7833"/>
                    <a:pt x="12666" y="7424"/>
                  </a:cubicBezTo>
                  <a:lnTo>
                    <a:pt x="19771" y="3205"/>
                  </a:lnTo>
                  <a:cubicBezTo>
                    <a:pt x="20106" y="2986"/>
                    <a:pt x="20164" y="2840"/>
                    <a:pt x="20288" y="2622"/>
                  </a:cubicBezTo>
                  <a:cubicBezTo>
                    <a:pt x="20346" y="2534"/>
                    <a:pt x="20405" y="2410"/>
                    <a:pt x="20499" y="2228"/>
                  </a:cubicBezTo>
                  <a:cubicBezTo>
                    <a:pt x="21563" y="742"/>
                    <a:pt x="21862" y="436"/>
                    <a:pt x="21957" y="407"/>
                  </a:cubicBezTo>
                  <a:lnTo>
                    <a:pt x="21957" y="407"/>
                  </a:lnTo>
                  <a:cubicBezTo>
                    <a:pt x="21986" y="560"/>
                    <a:pt x="21593" y="1317"/>
                    <a:pt x="21228" y="1959"/>
                  </a:cubicBezTo>
                  <a:lnTo>
                    <a:pt x="21104" y="2199"/>
                  </a:lnTo>
                  <a:lnTo>
                    <a:pt x="21104" y="2199"/>
                  </a:lnTo>
                  <a:lnTo>
                    <a:pt x="21316" y="2046"/>
                  </a:lnTo>
                  <a:cubicBezTo>
                    <a:pt x="22263" y="1317"/>
                    <a:pt x="23655" y="290"/>
                    <a:pt x="24019" y="137"/>
                  </a:cubicBezTo>
                  <a:close/>
                  <a:moveTo>
                    <a:pt x="24123" y="1"/>
                  </a:moveTo>
                  <a:cubicBezTo>
                    <a:pt x="24114" y="1"/>
                    <a:pt x="24102" y="4"/>
                    <a:pt x="24085" y="13"/>
                  </a:cubicBezTo>
                  <a:cubicBezTo>
                    <a:pt x="23808" y="42"/>
                    <a:pt x="22081" y="1317"/>
                    <a:pt x="21439" y="1806"/>
                  </a:cubicBezTo>
                  <a:cubicBezTo>
                    <a:pt x="21775" y="1230"/>
                    <a:pt x="22168" y="436"/>
                    <a:pt x="22044" y="319"/>
                  </a:cubicBezTo>
                  <a:cubicBezTo>
                    <a:pt x="22044" y="299"/>
                    <a:pt x="22030" y="275"/>
                    <a:pt x="22001" y="275"/>
                  </a:cubicBezTo>
                  <a:cubicBezTo>
                    <a:pt x="21989" y="275"/>
                    <a:pt x="21974" y="279"/>
                    <a:pt x="21957" y="290"/>
                  </a:cubicBezTo>
                  <a:cubicBezTo>
                    <a:pt x="21775" y="348"/>
                    <a:pt x="21257" y="982"/>
                    <a:pt x="20405" y="2170"/>
                  </a:cubicBezTo>
                  <a:cubicBezTo>
                    <a:pt x="20288" y="2352"/>
                    <a:pt x="20223" y="2476"/>
                    <a:pt x="20193" y="2593"/>
                  </a:cubicBezTo>
                  <a:cubicBezTo>
                    <a:pt x="20077" y="2775"/>
                    <a:pt x="20011" y="2928"/>
                    <a:pt x="19712" y="3110"/>
                  </a:cubicBezTo>
                  <a:lnTo>
                    <a:pt x="12637" y="7329"/>
                  </a:lnTo>
                  <a:cubicBezTo>
                    <a:pt x="11207" y="7736"/>
                    <a:pt x="10084" y="7975"/>
                    <a:pt x="9031" y="7975"/>
                  </a:cubicBezTo>
                  <a:cubicBezTo>
                    <a:pt x="7329" y="7975"/>
                    <a:pt x="5807" y="7353"/>
                    <a:pt x="3462" y="5814"/>
                  </a:cubicBezTo>
                  <a:cubicBezTo>
                    <a:pt x="3448" y="5814"/>
                    <a:pt x="3068" y="5635"/>
                    <a:pt x="2533" y="5635"/>
                  </a:cubicBezTo>
                  <a:cubicBezTo>
                    <a:pt x="1946" y="5635"/>
                    <a:pt x="1171" y="5850"/>
                    <a:pt x="489" y="6754"/>
                  </a:cubicBezTo>
                  <a:cubicBezTo>
                    <a:pt x="125" y="7242"/>
                    <a:pt x="1" y="7723"/>
                    <a:pt x="95" y="8211"/>
                  </a:cubicBezTo>
                  <a:cubicBezTo>
                    <a:pt x="307" y="9151"/>
                    <a:pt x="1342" y="9727"/>
                    <a:pt x="1400" y="9727"/>
                  </a:cubicBezTo>
                  <a:cubicBezTo>
                    <a:pt x="4045" y="10944"/>
                    <a:pt x="6413" y="11337"/>
                    <a:pt x="8381" y="11337"/>
                  </a:cubicBezTo>
                  <a:cubicBezTo>
                    <a:pt x="11391" y="11337"/>
                    <a:pt x="13394" y="10426"/>
                    <a:pt x="13941" y="10127"/>
                  </a:cubicBezTo>
                  <a:cubicBezTo>
                    <a:pt x="15945" y="9064"/>
                    <a:pt x="21133" y="4691"/>
                    <a:pt x="21316" y="4509"/>
                  </a:cubicBezTo>
                  <a:cubicBezTo>
                    <a:pt x="22656" y="3868"/>
                    <a:pt x="23567" y="3139"/>
                    <a:pt x="24267" y="2563"/>
                  </a:cubicBezTo>
                  <a:cubicBezTo>
                    <a:pt x="24507" y="2352"/>
                    <a:pt x="24748" y="2170"/>
                    <a:pt x="24959" y="2017"/>
                  </a:cubicBezTo>
                  <a:lnTo>
                    <a:pt x="24959" y="1988"/>
                  </a:lnTo>
                  <a:cubicBezTo>
                    <a:pt x="25025" y="1959"/>
                    <a:pt x="25025" y="1893"/>
                    <a:pt x="25025" y="1864"/>
                  </a:cubicBezTo>
                  <a:cubicBezTo>
                    <a:pt x="24996" y="1806"/>
                    <a:pt x="24901" y="1776"/>
                    <a:pt x="24901" y="1776"/>
                  </a:cubicBezTo>
                  <a:lnTo>
                    <a:pt x="24872" y="1776"/>
                  </a:lnTo>
                  <a:lnTo>
                    <a:pt x="23961" y="2410"/>
                  </a:lnTo>
                  <a:lnTo>
                    <a:pt x="23961" y="2410"/>
                  </a:lnTo>
                  <a:lnTo>
                    <a:pt x="25265" y="1288"/>
                  </a:lnTo>
                  <a:cubicBezTo>
                    <a:pt x="25294" y="1259"/>
                    <a:pt x="25294" y="1230"/>
                    <a:pt x="25265" y="1201"/>
                  </a:cubicBezTo>
                  <a:cubicBezTo>
                    <a:pt x="25250" y="1184"/>
                    <a:pt x="25223" y="1178"/>
                    <a:pt x="25190" y="1178"/>
                  </a:cubicBezTo>
                  <a:cubicBezTo>
                    <a:pt x="25094" y="1178"/>
                    <a:pt x="24952" y="1230"/>
                    <a:pt x="24930" y="1230"/>
                  </a:cubicBezTo>
                  <a:lnTo>
                    <a:pt x="23356" y="2141"/>
                  </a:lnTo>
                  <a:lnTo>
                    <a:pt x="23356" y="2141"/>
                  </a:lnTo>
                  <a:lnTo>
                    <a:pt x="25025" y="530"/>
                  </a:lnTo>
                  <a:cubicBezTo>
                    <a:pt x="25083" y="501"/>
                    <a:pt x="25083" y="436"/>
                    <a:pt x="25054" y="377"/>
                  </a:cubicBezTo>
                  <a:cubicBezTo>
                    <a:pt x="25039" y="363"/>
                    <a:pt x="25016" y="356"/>
                    <a:pt x="24988" y="356"/>
                  </a:cubicBezTo>
                  <a:cubicBezTo>
                    <a:pt x="24961" y="356"/>
                    <a:pt x="24930" y="363"/>
                    <a:pt x="24901" y="377"/>
                  </a:cubicBezTo>
                  <a:lnTo>
                    <a:pt x="22868" y="1594"/>
                  </a:lnTo>
                  <a:cubicBezTo>
                    <a:pt x="23779" y="654"/>
                    <a:pt x="24201" y="137"/>
                    <a:pt x="24172" y="42"/>
                  </a:cubicBezTo>
                  <a:cubicBezTo>
                    <a:pt x="24152" y="22"/>
                    <a:pt x="24145" y="1"/>
                    <a:pt x="24123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4269" name="Google Shape;5819;p80">
              <a:extLst>
                <a:ext uri="{FF2B5EF4-FFF2-40B4-BE49-F238E27FC236}">
                  <a16:creationId xmlns:a16="http://schemas.microsoft.com/office/drawing/2014/main" id="{E8073668-4522-C573-A5E1-EF4187AF4B06}"/>
                </a:ext>
              </a:extLst>
            </p:cNvPr>
            <p:cNvSpPr/>
            <p:nvPr/>
          </p:nvSpPr>
          <p:spPr>
            <a:xfrm>
              <a:off x="5578984" y="3032219"/>
              <a:ext cx="176336" cy="135494"/>
            </a:xfrm>
            <a:custGeom>
              <a:avLst/>
              <a:gdLst/>
              <a:ahLst/>
              <a:cxnLst/>
              <a:rect l="l" t="t" r="r" b="b"/>
              <a:pathLst>
                <a:path w="7193" h="5527" extrusionOk="0">
                  <a:moveTo>
                    <a:pt x="3594" y="1"/>
                  </a:moveTo>
                  <a:cubicBezTo>
                    <a:pt x="3038" y="1"/>
                    <a:pt x="2434" y="107"/>
                    <a:pt x="1975" y="408"/>
                  </a:cubicBezTo>
                  <a:cubicBezTo>
                    <a:pt x="1871" y="478"/>
                    <a:pt x="1794" y="504"/>
                    <a:pt x="1735" y="504"/>
                  </a:cubicBezTo>
                  <a:cubicBezTo>
                    <a:pt x="1553" y="504"/>
                    <a:pt x="1543" y="251"/>
                    <a:pt x="1414" y="251"/>
                  </a:cubicBezTo>
                  <a:cubicBezTo>
                    <a:pt x="1367" y="251"/>
                    <a:pt x="1304" y="285"/>
                    <a:pt x="1210" y="379"/>
                  </a:cubicBezTo>
                  <a:cubicBezTo>
                    <a:pt x="1152" y="408"/>
                    <a:pt x="1123" y="437"/>
                    <a:pt x="1064" y="495"/>
                  </a:cubicBezTo>
                  <a:cubicBezTo>
                    <a:pt x="270" y="860"/>
                    <a:pt x="0" y="2988"/>
                    <a:pt x="30" y="3112"/>
                  </a:cubicBezTo>
                  <a:cubicBezTo>
                    <a:pt x="487" y="5110"/>
                    <a:pt x="1050" y="5526"/>
                    <a:pt x="1773" y="5526"/>
                  </a:cubicBezTo>
                  <a:cubicBezTo>
                    <a:pt x="2289" y="5526"/>
                    <a:pt x="2886" y="5315"/>
                    <a:pt x="3585" y="5315"/>
                  </a:cubicBezTo>
                  <a:cubicBezTo>
                    <a:pt x="3796" y="5315"/>
                    <a:pt x="4018" y="5334"/>
                    <a:pt x="4249" y="5385"/>
                  </a:cubicBezTo>
                  <a:cubicBezTo>
                    <a:pt x="4427" y="5429"/>
                    <a:pt x="4600" y="5450"/>
                    <a:pt x="4767" y="5450"/>
                  </a:cubicBezTo>
                  <a:cubicBezTo>
                    <a:pt x="5399" y="5450"/>
                    <a:pt x="5950" y="5154"/>
                    <a:pt x="6406" y="4722"/>
                  </a:cubicBezTo>
                  <a:lnTo>
                    <a:pt x="6435" y="4722"/>
                  </a:lnTo>
                  <a:cubicBezTo>
                    <a:pt x="6646" y="4139"/>
                    <a:pt x="6741" y="3993"/>
                    <a:pt x="6588" y="3381"/>
                  </a:cubicBezTo>
                  <a:lnTo>
                    <a:pt x="6675" y="3082"/>
                  </a:lnTo>
                  <a:cubicBezTo>
                    <a:pt x="7193" y="2354"/>
                    <a:pt x="6799" y="1377"/>
                    <a:pt x="6165" y="831"/>
                  </a:cubicBezTo>
                  <a:cubicBezTo>
                    <a:pt x="5706" y="437"/>
                    <a:pt x="5218" y="313"/>
                    <a:pt x="4642" y="131"/>
                  </a:cubicBezTo>
                  <a:cubicBezTo>
                    <a:pt x="4366" y="55"/>
                    <a:pt x="3992" y="1"/>
                    <a:pt x="3594" y="1"/>
                  </a:cubicBezTo>
                  <a:close/>
                </a:path>
              </a:pathLst>
            </a:custGeom>
            <a:solidFill>
              <a:srgbClr val="000B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4270" name="Google Shape;5820;p80">
              <a:extLst>
                <a:ext uri="{FF2B5EF4-FFF2-40B4-BE49-F238E27FC236}">
                  <a16:creationId xmlns:a16="http://schemas.microsoft.com/office/drawing/2014/main" id="{F6A9B60F-DE41-42F7-9CE7-75F105DF8801}"/>
                </a:ext>
              </a:extLst>
            </p:cNvPr>
            <p:cNvSpPr/>
            <p:nvPr/>
          </p:nvSpPr>
          <p:spPr>
            <a:xfrm>
              <a:off x="5571482" y="3000448"/>
              <a:ext cx="79698" cy="79845"/>
            </a:xfrm>
            <a:custGeom>
              <a:avLst/>
              <a:gdLst/>
              <a:ahLst/>
              <a:cxnLst/>
              <a:rect l="l" t="t" r="r" b="b"/>
              <a:pathLst>
                <a:path w="3251" h="3257" extrusionOk="0">
                  <a:moveTo>
                    <a:pt x="1911" y="0"/>
                  </a:moveTo>
                  <a:cubicBezTo>
                    <a:pt x="1747" y="0"/>
                    <a:pt x="1583" y="31"/>
                    <a:pt x="1429" y="94"/>
                  </a:cubicBezTo>
                  <a:cubicBezTo>
                    <a:pt x="1217" y="188"/>
                    <a:pt x="1035" y="334"/>
                    <a:pt x="882" y="516"/>
                  </a:cubicBezTo>
                  <a:cubicBezTo>
                    <a:pt x="700" y="698"/>
                    <a:pt x="547" y="881"/>
                    <a:pt x="423" y="1099"/>
                  </a:cubicBezTo>
                  <a:cubicBezTo>
                    <a:pt x="153" y="1551"/>
                    <a:pt x="0" y="2192"/>
                    <a:pt x="336" y="2615"/>
                  </a:cubicBezTo>
                  <a:cubicBezTo>
                    <a:pt x="459" y="2739"/>
                    <a:pt x="605" y="2855"/>
                    <a:pt x="758" y="2950"/>
                  </a:cubicBezTo>
                  <a:cubicBezTo>
                    <a:pt x="1006" y="3103"/>
                    <a:pt x="1276" y="3220"/>
                    <a:pt x="1553" y="3249"/>
                  </a:cubicBezTo>
                  <a:cubicBezTo>
                    <a:pt x="1594" y="3254"/>
                    <a:pt x="1636" y="3257"/>
                    <a:pt x="1678" y="3257"/>
                  </a:cubicBezTo>
                  <a:cubicBezTo>
                    <a:pt x="1935" y="3257"/>
                    <a:pt x="2183" y="3161"/>
                    <a:pt x="2340" y="2979"/>
                  </a:cubicBezTo>
                  <a:lnTo>
                    <a:pt x="2915" y="2010"/>
                  </a:lnTo>
                  <a:cubicBezTo>
                    <a:pt x="3250" y="1580"/>
                    <a:pt x="3250" y="917"/>
                    <a:pt x="2915" y="487"/>
                  </a:cubicBezTo>
                  <a:cubicBezTo>
                    <a:pt x="2680" y="170"/>
                    <a:pt x="2297" y="0"/>
                    <a:pt x="1911" y="0"/>
                  </a:cubicBezTo>
                  <a:close/>
                </a:path>
              </a:pathLst>
            </a:custGeom>
            <a:solidFill>
              <a:srgbClr val="000B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4271" name="Google Shape;5821;p80">
              <a:extLst>
                <a:ext uri="{FF2B5EF4-FFF2-40B4-BE49-F238E27FC236}">
                  <a16:creationId xmlns:a16="http://schemas.microsoft.com/office/drawing/2014/main" id="{346597D1-7B60-A510-8A14-BC425A1D537B}"/>
                </a:ext>
              </a:extLst>
            </p:cNvPr>
            <p:cNvSpPr/>
            <p:nvPr/>
          </p:nvSpPr>
          <p:spPr>
            <a:xfrm>
              <a:off x="5593816" y="3061441"/>
              <a:ext cx="144369" cy="247675"/>
            </a:xfrm>
            <a:custGeom>
              <a:avLst/>
              <a:gdLst/>
              <a:ahLst/>
              <a:cxnLst/>
              <a:rect l="l" t="t" r="r" b="b"/>
              <a:pathLst>
                <a:path w="5889" h="10103" extrusionOk="0">
                  <a:moveTo>
                    <a:pt x="3834" y="0"/>
                  </a:moveTo>
                  <a:cubicBezTo>
                    <a:pt x="3533" y="0"/>
                    <a:pt x="3795" y="1865"/>
                    <a:pt x="1122" y="2342"/>
                  </a:cubicBezTo>
                  <a:cubicBezTo>
                    <a:pt x="1116" y="2355"/>
                    <a:pt x="1116" y="2363"/>
                    <a:pt x="1118" y="2369"/>
                  </a:cubicBezTo>
                  <a:lnTo>
                    <a:pt x="1118" y="2369"/>
                  </a:lnTo>
                  <a:cubicBezTo>
                    <a:pt x="1026" y="2318"/>
                    <a:pt x="929" y="2261"/>
                    <a:pt x="820" y="2261"/>
                  </a:cubicBezTo>
                  <a:cubicBezTo>
                    <a:pt x="681" y="2261"/>
                    <a:pt x="523" y="2356"/>
                    <a:pt x="335" y="2677"/>
                  </a:cubicBezTo>
                  <a:cubicBezTo>
                    <a:pt x="0" y="3224"/>
                    <a:pt x="853" y="3770"/>
                    <a:pt x="1217" y="3800"/>
                  </a:cubicBezTo>
                  <a:cubicBezTo>
                    <a:pt x="1334" y="3829"/>
                    <a:pt x="882" y="5680"/>
                    <a:pt x="605" y="7050"/>
                  </a:cubicBezTo>
                  <a:cubicBezTo>
                    <a:pt x="423" y="7961"/>
                    <a:pt x="394" y="9476"/>
                    <a:pt x="394" y="9476"/>
                  </a:cubicBezTo>
                  <a:cubicBezTo>
                    <a:pt x="394" y="9476"/>
                    <a:pt x="1234" y="10102"/>
                    <a:pt x="2100" y="10102"/>
                  </a:cubicBezTo>
                  <a:cubicBezTo>
                    <a:pt x="2542" y="10102"/>
                    <a:pt x="2991" y="9939"/>
                    <a:pt x="3338" y="9447"/>
                  </a:cubicBezTo>
                  <a:cubicBezTo>
                    <a:pt x="3338" y="9447"/>
                    <a:pt x="3797" y="6503"/>
                    <a:pt x="3797" y="5468"/>
                  </a:cubicBezTo>
                  <a:cubicBezTo>
                    <a:pt x="3797" y="5439"/>
                    <a:pt x="5225" y="5592"/>
                    <a:pt x="5590" y="3013"/>
                  </a:cubicBezTo>
                  <a:cubicBezTo>
                    <a:pt x="5888" y="644"/>
                    <a:pt x="4249" y="156"/>
                    <a:pt x="3855" y="3"/>
                  </a:cubicBezTo>
                  <a:cubicBezTo>
                    <a:pt x="3848" y="1"/>
                    <a:pt x="3841" y="0"/>
                    <a:pt x="3834" y="0"/>
                  </a:cubicBezTo>
                  <a:close/>
                </a:path>
              </a:pathLst>
            </a:custGeom>
            <a:solidFill>
              <a:srgbClr val="EC7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4272" name="Google Shape;5822;p80">
              <a:extLst>
                <a:ext uri="{FF2B5EF4-FFF2-40B4-BE49-F238E27FC236}">
                  <a16:creationId xmlns:a16="http://schemas.microsoft.com/office/drawing/2014/main" id="{58A6FCE9-860D-4446-547B-E5C82B0899F0}"/>
                </a:ext>
              </a:extLst>
            </p:cNvPr>
            <p:cNvSpPr/>
            <p:nvPr/>
          </p:nvSpPr>
          <p:spPr>
            <a:xfrm>
              <a:off x="5598277" y="3060509"/>
              <a:ext cx="137750" cy="249685"/>
            </a:xfrm>
            <a:custGeom>
              <a:avLst/>
              <a:gdLst/>
              <a:ahLst/>
              <a:cxnLst/>
              <a:rect l="l" t="t" r="r" b="b"/>
              <a:pathLst>
                <a:path w="5619" h="10185" extrusionOk="0">
                  <a:moveTo>
                    <a:pt x="3673" y="107"/>
                  </a:moveTo>
                  <a:cubicBezTo>
                    <a:pt x="4978" y="529"/>
                    <a:pt x="5561" y="1528"/>
                    <a:pt x="5342" y="3051"/>
                  </a:cubicBezTo>
                  <a:cubicBezTo>
                    <a:pt x="5072" y="5142"/>
                    <a:pt x="4067" y="5419"/>
                    <a:pt x="3644" y="5448"/>
                  </a:cubicBezTo>
                  <a:cubicBezTo>
                    <a:pt x="3615" y="5448"/>
                    <a:pt x="3557" y="5448"/>
                    <a:pt x="3557" y="5506"/>
                  </a:cubicBezTo>
                  <a:cubicBezTo>
                    <a:pt x="3586" y="6483"/>
                    <a:pt x="3156" y="9245"/>
                    <a:pt x="3127" y="9456"/>
                  </a:cubicBezTo>
                  <a:cubicBezTo>
                    <a:pt x="2857" y="9791"/>
                    <a:pt x="2551" y="10002"/>
                    <a:pt x="2157" y="10061"/>
                  </a:cubicBezTo>
                  <a:cubicBezTo>
                    <a:pt x="2081" y="10072"/>
                    <a:pt x="2005" y="10077"/>
                    <a:pt x="1928" y="10077"/>
                  </a:cubicBezTo>
                  <a:cubicBezTo>
                    <a:pt x="1172" y="10077"/>
                    <a:pt x="410" y="9571"/>
                    <a:pt x="277" y="9485"/>
                  </a:cubicBezTo>
                  <a:cubicBezTo>
                    <a:pt x="277" y="9274"/>
                    <a:pt x="336" y="7940"/>
                    <a:pt x="489" y="7088"/>
                  </a:cubicBezTo>
                  <a:cubicBezTo>
                    <a:pt x="576" y="6599"/>
                    <a:pt x="700" y="6024"/>
                    <a:pt x="824" y="5536"/>
                  </a:cubicBezTo>
                  <a:cubicBezTo>
                    <a:pt x="1094" y="4260"/>
                    <a:pt x="1152" y="3896"/>
                    <a:pt x="1094" y="3808"/>
                  </a:cubicBezTo>
                  <a:lnTo>
                    <a:pt x="1035" y="3808"/>
                  </a:lnTo>
                  <a:cubicBezTo>
                    <a:pt x="787" y="3779"/>
                    <a:pt x="336" y="3502"/>
                    <a:pt x="183" y="3167"/>
                  </a:cubicBezTo>
                  <a:cubicBezTo>
                    <a:pt x="95" y="3021"/>
                    <a:pt x="124" y="2868"/>
                    <a:pt x="212" y="2745"/>
                  </a:cubicBezTo>
                  <a:cubicBezTo>
                    <a:pt x="387" y="2435"/>
                    <a:pt x="525" y="2348"/>
                    <a:pt x="656" y="2348"/>
                  </a:cubicBezTo>
                  <a:cubicBezTo>
                    <a:pt x="731" y="2348"/>
                    <a:pt x="805" y="2377"/>
                    <a:pt x="882" y="2409"/>
                  </a:cubicBezTo>
                  <a:cubicBezTo>
                    <a:pt x="882" y="2438"/>
                    <a:pt x="911" y="2475"/>
                    <a:pt x="911" y="2475"/>
                  </a:cubicBezTo>
                  <a:cubicBezTo>
                    <a:pt x="940" y="2475"/>
                    <a:pt x="1006" y="2475"/>
                    <a:pt x="1006" y="2438"/>
                  </a:cubicBezTo>
                  <a:lnTo>
                    <a:pt x="1006" y="2409"/>
                  </a:lnTo>
                  <a:cubicBezTo>
                    <a:pt x="2974" y="2045"/>
                    <a:pt x="3338" y="923"/>
                    <a:pt x="3520" y="376"/>
                  </a:cubicBezTo>
                  <a:cubicBezTo>
                    <a:pt x="3586" y="223"/>
                    <a:pt x="3615" y="107"/>
                    <a:pt x="3673" y="107"/>
                  </a:cubicBezTo>
                  <a:close/>
                  <a:moveTo>
                    <a:pt x="3650" y="1"/>
                  </a:moveTo>
                  <a:cubicBezTo>
                    <a:pt x="3540" y="1"/>
                    <a:pt x="3484" y="163"/>
                    <a:pt x="3433" y="347"/>
                  </a:cubicBezTo>
                  <a:cubicBezTo>
                    <a:pt x="3251" y="864"/>
                    <a:pt x="2886" y="1987"/>
                    <a:pt x="911" y="2322"/>
                  </a:cubicBezTo>
                  <a:cubicBezTo>
                    <a:pt x="839" y="2284"/>
                    <a:pt x="753" y="2243"/>
                    <a:pt x="653" y="2243"/>
                  </a:cubicBezTo>
                  <a:cubicBezTo>
                    <a:pt x="501" y="2243"/>
                    <a:pt x="315" y="2339"/>
                    <a:pt x="95" y="2686"/>
                  </a:cubicBezTo>
                  <a:cubicBezTo>
                    <a:pt x="0" y="2839"/>
                    <a:pt x="0" y="3051"/>
                    <a:pt x="95" y="3233"/>
                  </a:cubicBezTo>
                  <a:cubicBezTo>
                    <a:pt x="241" y="3568"/>
                    <a:pt x="729" y="3838"/>
                    <a:pt x="1006" y="3896"/>
                  </a:cubicBezTo>
                  <a:cubicBezTo>
                    <a:pt x="1006" y="4049"/>
                    <a:pt x="853" y="4843"/>
                    <a:pt x="700" y="5506"/>
                  </a:cubicBezTo>
                  <a:cubicBezTo>
                    <a:pt x="576" y="6024"/>
                    <a:pt x="460" y="6570"/>
                    <a:pt x="365" y="7058"/>
                  </a:cubicBezTo>
                  <a:cubicBezTo>
                    <a:pt x="212" y="7999"/>
                    <a:pt x="183" y="9485"/>
                    <a:pt x="183" y="9514"/>
                  </a:cubicBezTo>
                  <a:lnTo>
                    <a:pt x="183" y="9543"/>
                  </a:lnTo>
                  <a:cubicBezTo>
                    <a:pt x="241" y="9580"/>
                    <a:pt x="1035" y="10185"/>
                    <a:pt x="1917" y="10185"/>
                  </a:cubicBezTo>
                  <a:lnTo>
                    <a:pt x="2187" y="10185"/>
                  </a:lnTo>
                  <a:cubicBezTo>
                    <a:pt x="2580" y="10126"/>
                    <a:pt x="2944" y="9879"/>
                    <a:pt x="3221" y="9514"/>
                  </a:cubicBezTo>
                  <a:lnTo>
                    <a:pt x="3221" y="9485"/>
                  </a:lnTo>
                  <a:cubicBezTo>
                    <a:pt x="3221" y="9456"/>
                    <a:pt x="3673" y="6629"/>
                    <a:pt x="3673" y="5572"/>
                  </a:cubicBezTo>
                  <a:cubicBezTo>
                    <a:pt x="4132" y="5536"/>
                    <a:pt x="5160" y="5208"/>
                    <a:pt x="5466" y="3080"/>
                  </a:cubicBezTo>
                  <a:cubicBezTo>
                    <a:pt x="5619" y="1987"/>
                    <a:pt x="5437" y="558"/>
                    <a:pt x="3702" y="12"/>
                  </a:cubicBezTo>
                  <a:cubicBezTo>
                    <a:pt x="3684" y="4"/>
                    <a:pt x="3666" y="1"/>
                    <a:pt x="3650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4273" name="Google Shape;5823;p80">
              <a:extLst>
                <a:ext uri="{FF2B5EF4-FFF2-40B4-BE49-F238E27FC236}">
                  <a16:creationId xmlns:a16="http://schemas.microsoft.com/office/drawing/2014/main" id="{416E9176-F76E-D1E0-333C-E09719607F7C}"/>
                </a:ext>
              </a:extLst>
            </p:cNvPr>
            <p:cNvSpPr/>
            <p:nvPr/>
          </p:nvSpPr>
          <p:spPr>
            <a:xfrm>
              <a:off x="5698862" y="3152441"/>
              <a:ext cx="24490" cy="11816"/>
            </a:xfrm>
            <a:custGeom>
              <a:avLst/>
              <a:gdLst/>
              <a:ahLst/>
              <a:cxnLst/>
              <a:rect l="l" t="t" r="r" b="b"/>
              <a:pathLst>
                <a:path w="999" h="482" extrusionOk="0">
                  <a:moveTo>
                    <a:pt x="0" y="0"/>
                  </a:moveTo>
                  <a:cubicBezTo>
                    <a:pt x="0" y="0"/>
                    <a:pt x="182" y="481"/>
                    <a:pt x="576" y="481"/>
                  </a:cubicBezTo>
                  <a:cubicBezTo>
                    <a:pt x="845" y="481"/>
                    <a:pt x="998" y="117"/>
                    <a:pt x="998" y="11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4274" name="Google Shape;5824;p80">
              <a:extLst>
                <a:ext uri="{FF2B5EF4-FFF2-40B4-BE49-F238E27FC236}">
                  <a16:creationId xmlns:a16="http://schemas.microsoft.com/office/drawing/2014/main" id="{6E462300-D326-DF95-1D02-553093345CCE}"/>
                </a:ext>
              </a:extLst>
            </p:cNvPr>
            <p:cNvSpPr/>
            <p:nvPr/>
          </p:nvSpPr>
          <p:spPr>
            <a:xfrm>
              <a:off x="5712959" y="3130818"/>
              <a:ext cx="8237" cy="18607"/>
            </a:xfrm>
            <a:custGeom>
              <a:avLst/>
              <a:gdLst/>
              <a:ahLst/>
              <a:cxnLst/>
              <a:rect l="l" t="t" r="r" b="b"/>
              <a:pathLst>
                <a:path w="336" h="759" extrusionOk="0">
                  <a:moveTo>
                    <a:pt x="154" y="0"/>
                  </a:moveTo>
                  <a:lnTo>
                    <a:pt x="1" y="729"/>
                  </a:lnTo>
                  <a:lnTo>
                    <a:pt x="241" y="758"/>
                  </a:lnTo>
                  <a:cubicBezTo>
                    <a:pt x="300" y="758"/>
                    <a:pt x="336" y="700"/>
                    <a:pt x="300" y="664"/>
                  </a:cubicBezTo>
                  <a:lnTo>
                    <a:pt x="154" y="0"/>
                  </a:lnTo>
                  <a:close/>
                </a:path>
              </a:pathLst>
            </a:custGeom>
            <a:solidFill>
              <a:srgbClr val="000B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4275" name="Google Shape;5825;p80">
              <a:extLst>
                <a:ext uri="{FF2B5EF4-FFF2-40B4-BE49-F238E27FC236}">
                  <a16:creationId xmlns:a16="http://schemas.microsoft.com/office/drawing/2014/main" id="{A468DEFF-1F6A-6DD3-9BB4-3DF727E8BDEA}"/>
                </a:ext>
              </a:extLst>
            </p:cNvPr>
            <p:cNvSpPr/>
            <p:nvPr/>
          </p:nvSpPr>
          <p:spPr>
            <a:xfrm>
              <a:off x="5591977" y="3031582"/>
              <a:ext cx="128336" cy="94873"/>
            </a:xfrm>
            <a:custGeom>
              <a:avLst/>
              <a:gdLst/>
              <a:ahLst/>
              <a:cxnLst/>
              <a:rect l="l" t="t" r="r" b="b"/>
              <a:pathLst>
                <a:path w="5235" h="3870" extrusionOk="0">
                  <a:moveTo>
                    <a:pt x="2574" y="1"/>
                  </a:moveTo>
                  <a:cubicBezTo>
                    <a:pt x="1096" y="1"/>
                    <a:pt x="0" y="3092"/>
                    <a:pt x="1321" y="3713"/>
                  </a:cubicBezTo>
                  <a:cubicBezTo>
                    <a:pt x="1547" y="3822"/>
                    <a:pt x="1776" y="3870"/>
                    <a:pt x="2005" y="3870"/>
                  </a:cubicBezTo>
                  <a:cubicBezTo>
                    <a:pt x="3628" y="3870"/>
                    <a:pt x="5235" y="1469"/>
                    <a:pt x="5235" y="1469"/>
                  </a:cubicBezTo>
                  <a:cubicBezTo>
                    <a:pt x="5235" y="1469"/>
                    <a:pt x="4870" y="1104"/>
                    <a:pt x="3143" y="157"/>
                  </a:cubicBezTo>
                  <a:cubicBezTo>
                    <a:pt x="2950" y="49"/>
                    <a:pt x="2759" y="1"/>
                    <a:pt x="2574" y="1"/>
                  </a:cubicBezTo>
                  <a:close/>
                </a:path>
              </a:pathLst>
            </a:custGeom>
            <a:solidFill>
              <a:srgbClr val="000B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4276" name="Google Shape;5826;p80">
              <a:extLst>
                <a:ext uri="{FF2B5EF4-FFF2-40B4-BE49-F238E27FC236}">
                  <a16:creationId xmlns:a16="http://schemas.microsoft.com/office/drawing/2014/main" id="{86C9E001-EC4B-510F-85AF-235E13BDD0D9}"/>
                </a:ext>
              </a:extLst>
            </p:cNvPr>
            <p:cNvSpPr/>
            <p:nvPr/>
          </p:nvSpPr>
          <p:spPr>
            <a:xfrm>
              <a:off x="5694989" y="3107872"/>
              <a:ext cx="14954" cy="10860"/>
            </a:xfrm>
            <a:custGeom>
              <a:avLst/>
              <a:gdLst/>
              <a:ahLst/>
              <a:cxnLst/>
              <a:rect l="l" t="t" r="r" b="b"/>
              <a:pathLst>
                <a:path w="610" h="443" extrusionOk="0">
                  <a:moveTo>
                    <a:pt x="379" y="1"/>
                  </a:moveTo>
                  <a:cubicBezTo>
                    <a:pt x="322" y="1"/>
                    <a:pt x="265" y="18"/>
                    <a:pt x="216" y="55"/>
                  </a:cubicBezTo>
                  <a:cubicBezTo>
                    <a:pt x="84" y="131"/>
                    <a:pt x="0" y="443"/>
                    <a:pt x="38" y="443"/>
                  </a:cubicBezTo>
                  <a:cubicBezTo>
                    <a:pt x="43" y="443"/>
                    <a:pt x="52" y="435"/>
                    <a:pt x="63" y="419"/>
                  </a:cubicBezTo>
                  <a:cubicBezTo>
                    <a:pt x="304" y="179"/>
                    <a:pt x="610" y="113"/>
                    <a:pt x="610" y="113"/>
                  </a:cubicBezTo>
                  <a:cubicBezTo>
                    <a:pt x="557" y="42"/>
                    <a:pt x="468" y="1"/>
                    <a:pt x="379" y="1"/>
                  </a:cubicBezTo>
                  <a:close/>
                </a:path>
              </a:pathLst>
            </a:custGeom>
            <a:solidFill>
              <a:srgbClr val="000B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4277" name="Google Shape;5827;p80">
              <a:extLst>
                <a:ext uri="{FF2B5EF4-FFF2-40B4-BE49-F238E27FC236}">
                  <a16:creationId xmlns:a16="http://schemas.microsoft.com/office/drawing/2014/main" id="{1AA09CAB-B8AD-C305-00C0-5043FD1C9B07}"/>
                </a:ext>
              </a:extLst>
            </p:cNvPr>
            <p:cNvSpPr/>
            <p:nvPr/>
          </p:nvSpPr>
          <p:spPr>
            <a:xfrm>
              <a:off x="5724750" y="3113707"/>
              <a:ext cx="6815" cy="6595"/>
            </a:xfrm>
            <a:custGeom>
              <a:avLst/>
              <a:gdLst/>
              <a:ahLst/>
              <a:cxnLst/>
              <a:rect l="l" t="t" r="r" b="b"/>
              <a:pathLst>
                <a:path w="278" h="269" extrusionOk="0">
                  <a:moveTo>
                    <a:pt x="159" y="0"/>
                  </a:moveTo>
                  <a:cubicBezTo>
                    <a:pt x="87" y="0"/>
                    <a:pt x="46" y="47"/>
                    <a:pt x="1" y="152"/>
                  </a:cubicBezTo>
                  <a:cubicBezTo>
                    <a:pt x="1" y="152"/>
                    <a:pt x="219" y="181"/>
                    <a:pt x="278" y="268"/>
                  </a:cubicBezTo>
                  <a:lnTo>
                    <a:pt x="278" y="28"/>
                  </a:lnTo>
                  <a:cubicBezTo>
                    <a:pt x="230" y="10"/>
                    <a:pt x="191" y="0"/>
                    <a:pt x="159" y="0"/>
                  </a:cubicBezTo>
                  <a:close/>
                </a:path>
              </a:pathLst>
            </a:custGeom>
            <a:solidFill>
              <a:srgbClr val="000B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4278" name="Google Shape;5828;p80">
              <a:extLst>
                <a:ext uri="{FF2B5EF4-FFF2-40B4-BE49-F238E27FC236}">
                  <a16:creationId xmlns:a16="http://schemas.microsoft.com/office/drawing/2014/main" id="{F1A6CC55-A169-F32A-73B6-DB08048BAF51}"/>
                </a:ext>
              </a:extLst>
            </p:cNvPr>
            <p:cNvSpPr/>
            <p:nvPr/>
          </p:nvSpPr>
          <p:spPr>
            <a:xfrm>
              <a:off x="5705457" y="3127778"/>
              <a:ext cx="5222" cy="10394"/>
            </a:xfrm>
            <a:custGeom>
              <a:avLst/>
              <a:gdLst/>
              <a:ahLst/>
              <a:cxnLst/>
              <a:rect l="l" t="t" r="r" b="b"/>
              <a:pathLst>
                <a:path w="213" h="424" extrusionOk="0">
                  <a:moveTo>
                    <a:pt x="125" y="1"/>
                  </a:moveTo>
                  <a:cubicBezTo>
                    <a:pt x="59" y="1"/>
                    <a:pt x="1" y="95"/>
                    <a:pt x="1" y="212"/>
                  </a:cubicBezTo>
                  <a:cubicBezTo>
                    <a:pt x="1" y="336"/>
                    <a:pt x="30" y="423"/>
                    <a:pt x="95" y="423"/>
                  </a:cubicBezTo>
                  <a:cubicBezTo>
                    <a:pt x="154" y="423"/>
                    <a:pt x="183" y="336"/>
                    <a:pt x="212" y="212"/>
                  </a:cubicBezTo>
                  <a:cubicBezTo>
                    <a:pt x="212" y="124"/>
                    <a:pt x="183" y="1"/>
                    <a:pt x="125" y="1"/>
                  </a:cubicBezTo>
                  <a:close/>
                </a:path>
              </a:pathLst>
            </a:custGeom>
            <a:solidFill>
              <a:srgbClr val="000B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4279" name="Google Shape;5829;p80">
              <a:extLst>
                <a:ext uri="{FF2B5EF4-FFF2-40B4-BE49-F238E27FC236}">
                  <a16:creationId xmlns:a16="http://schemas.microsoft.com/office/drawing/2014/main" id="{1AC06345-2531-66E5-62B4-9DC71DDF4A23}"/>
                </a:ext>
              </a:extLst>
            </p:cNvPr>
            <p:cNvSpPr/>
            <p:nvPr/>
          </p:nvSpPr>
          <p:spPr>
            <a:xfrm>
              <a:off x="5720289" y="3128489"/>
              <a:ext cx="5393" cy="9880"/>
            </a:xfrm>
            <a:custGeom>
              <a:avLst/>
              <a:gdLst/>
              <a:ahLst/>
              <a:cxnLst/>
              <a:rect l="l" t="t" r="r" b="b"/>
              <a:pathLst>
                <a:path w="220" h="403" extrusionOk="0">
                  <a:moveTo>
                    <a:pt x="124" y="1"/>
                  </a:moveTo>
                  <a:cubicBezTo>
                    <a:pt x="95" y="1"/>
                    <a:pt x="37" y="95"/>
                    <a:pt x="37" y="212"/>
                  </a:cubicBezTo>
                  <a:cubicBezTo>
                    <a:pt x="1" y="307"/>
                    <a:pt x="37" y="394"/>
                    <a:pt x="95" y="394"/>
                  </a:cubicBezTo>
                  <a:cubicBezTo>
                    <a:pt x="104" y="400"/>
                    <a:pt x="113" y="402"/>
                    <a:pt x="121" y="402"/>
                  </a:cubicBezTo>
                  <a:cubicBezTo>
                    <a:pt x="171" y="402"/>
                    <a:pt x="219" y="318"/>
                    <a:pt x="219" y="212"/>
                  </a:cubicBezTo>
                  <a:cubicBezTo>
                    <a:pt x="219" y="95"/>
                    <a:pt x="183" y="1"/>
                    <a:pt x="124" y="1"/>
                  </a:cubicBezTo>
                  <a:close/>
                </a:path>
              </a:pathLst>
            </a:custGeom>
            <a:solidFill>
              <a:srgbClr val="000B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4280" name="Google Shape;5830;p80">
              <a:extLst>
                <a:ext uri="{FF2B5EF4-FFF2-40B4-BE49-F238E27FC236}">
                  <a16:creationId xmlns:a16="http://schemas.microsoft.com/office/drawing/2014/main" id="{BE0AF584-809C-11C3-9AA7-83B06653DD29}"/>
                </a:ext>
              </a:extLst>
            </p:cNvPr>
            <p:cNvSpPr/>
            <p:nvPr/>
          </p:nvSpPr>
          <p:spPr>
            <a:xfrm>
              <a:off x="5205253" y="3247657"/>
              <a:ext cx="413960" cy="480175"/>
            </a:xfrm>
            <a:custGeom>
              <a:avLst/>
              <a:gdLst/>
              <a:ahLst/>
              <a:cxnLst/>
              <a:rect l="l" t="t" r="r" b="b"/>
              <a:pathLst>
                <a:path w="16886" h="19587" extrusionOk="0">
                  <a:moveTo>
                    <a:pt x="15237" y="1"/>
                  </a:moveTo>
                  <a:cubicBezTo>
                    <a:pt x="7572" y="1"/>
                    <a:pt x="2916" y="11353"/>
                    <a:pt x="2916" y="11353"/>
                  </a:cubicBezTo>
                  <a:lnTo>
                    <a:pt x="2005" y="14239"/>
                  </a:lnTo>
                  <a:cubicBezTo>
                    <a:pt x="278" y="16731"/>
                    <a:pt x="1" y="18036"/>
                    <a:pt x="1" y="18036"/>
                  </a:cubicBezTo>
                  <a:lnTo>
                    <a:pt x="1094" y="16396"/>
                  </a:lnTo>
                  <a:lnTo>
                    <a:pt x="154" y="18947"/>
                  </a:lnTo>
                  <a:cubicBezTo>
                    <a:pt x="148" y="18963"/>
                    <a:pt x="151" y="18970"/>
                    <a:pt x="160" y="18970"/>
                  </a:cubicBezTo>
                  <a:cubicBezTo>
                    <a:pt x="198" y="18970"/>
                    <a:pt x="341" y="18841"/>
                    <a:pt x="365" y="18794"/>
                  </a:cubicBezTo>
                  <a:lnTo>
                    <a:pt x="1553" y="16848"/>
                  </a:lnTo>
                  <a:lnTo>
                    <a:pt x="1553" y="16848"/>
                  </a:lnTo>
                  <a:lnTo>
                    <a:pt x="729" y="19522"/>
                  </a:lnTo>
                  <a:cubicBezTo>
                    <a:pt x="711" y="19559"/>
                    <a:pt x="738" y="19586"/>
                    <a:pt x="770" y="19586"/>
                  </a:cubicBezTo>
                  <a:cubicBezTo>
                    <a:pt x="789" y="19586"/>
                    <a:pt x="810" y="19576"/>
                    <a:pt x="824" y="19551"/>
                  </a:cubicBezTo>
                  <a:lnTo>
                    <a:pt x="2216" y="17096"/>
                  </a:lnTo>
                  <a:lnTo>
                    <a:pt x="2216" y="17096"/>
                  </a:lnTo>
                  <a:cubicBezTo>
                    <a:pt x="2216" y="17096"/>
                    <a:pt x="1537" y="19473"/>
                    <a:pt x="1713" y="19473"/>
                  </a:cubicBezTo>
                  <a:cubicBezTo>
                    <a:pt x="1719" y="19473"/>
                    <a:pt x="1727" y="19470"/>
                    <a:pt x="1735" y="19464"/>
                  </a:cubicBezTo>
                  <a:cubicBezTo>
                    <a:pt x="1976" y="19253"/>
                    <a:pt x="3098" y="16760"/>
                    <a:pt x="3098" y="16760"/>
                  </a:cubicBezTo>
                  <a:cubicBezTo>
                    <a:pt x="3098" y="16760"/>
                    <a:pt x="4202" y="17580"/>
                    <a:pt x="4386" y="17580"/>
                  </a:cubicBezTo>
                  <a:cubicBezTo>
                    <a:pt x="4392" y="17580"/>
                    <a:pt x="4398" y="17579"/>
                    <a:pt x="4402" y="17577"/>
                  </a:cubicBezTo>
                  <a:cubicBezTo>
                    <a:pt x="4584" y="17460"/>
                    <a:pt x="4103" y="16549"/>
                    <a:pt x="4009" y="15638"/>
                  </a:cubicBezTo>
                  <a:cubicBezTo>
                    <a:pt x="3950" y="15063"/>
                    <a:pt x="6013" y="10807"/>
                    <a:pt x="6013" y="10807"/>
                  </a:cubicBezTo>
                  <a:cubicBezTo>
                    <a:pt x="7518" y="7857"/>
                    <a:pt x="10946" y="4157"/>
                    <a:pt x="15608" y="4157"/>
                  </a:cubicBezTo>
                  <a:cubicBezTo>
                    <a:pt x="16024" y="4157"/>
                    <a:pt x="16450" y="4186"/>
                    <a:pt x="16885" y="4249"/>
                  </a:cubicBezTo>
                  <a:lnTo>
                    <a:pt x="16185" y="58"/>
                  </a:lnTo>
                  <a:cubicBezTo>
                    <a:pt x="15864" y="20"/>
                    <a:pt x="15548" y="1"/>
                    <a:pt x="15237" y="1"/>
                  </a:cubicBezTo>
                  <a:close/>
                </a:path>
              </a:pathLst>
            </a:custGeom>
            <a:solidFill>
              <a:srgbClr val="EC78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4281" name="Google Shape;5831;p80">
              <a:extLst>
                <a:ext uri="{FF2B5EF4-FFF2-40B4-BE49-F238E27FC236}">
                  <a16:creationId xmlns:a16="http://schemas.microsoft.com/office/drawing/2014/main" id="{0E7588DD-30C1-A691-D2C1-46F722F1CE78}"/>
                </a:ext>
              </a:extLst>
            </p:cNvPr>
            <p:cNvSpPr/>
            <p:nvPr/>
          </p:nvSpPr>
          <p:spPr>
            <a:xfrm>
              <a:off x="5202213" y="3246823"/>
              <a:ext cx="417000" cy="482480"/>
            </a:xfrm>
            <a:custGeom>
              <a:avLst/>
              <a:gdLst/>
              <a:ahLst/>
              <a:cxnLst/>
              <a:rect l="l" t="t" r="r" b="b"/>
              <a:pathLst>
                <a:path w="17010" h="19681" extrusionOk="0">
                  <a:moveTo>
                    <a:pt x="15326" y="1"/>
                  </a:moveTo>
                  <a:cubicBezTo>
                    <a:pt x="11504" y="1"/>
                    <a:pt x="8466" y="2853"/>
                    <a:pt x="6530" y="5346"/>
                  </a:cubicBezTo>
                  <a:cubicBezTo>
                    <a:pt x="4286" y="8261"/>
                    <a:pt x="3010" y="11329"/>
                    <a:pt x="2981" y="11358"/>
                  </a:cubicBezTo>
                  <a:lnTo>
                    <a:pt x="2070" y="14244"/>
                  </a:lnTo>
                  <a:cubicBezTo>
                    <a:pt x="365" y="16700"/>
                    <a:pt x="96" y="18011"/>
                    <a:pt x="66" y="18070"/>
                  </a:cubicBezTo>
                  <a:lnTo>
                    <a:pt x="1" y="18339"/>
                  </a:lnTo>
                  <a:lnTo>
                    <a:pt x="1007" y="16824"/>
                  </a:lnTo>
                  <a:lnTo>
                    <a:pt x="220" y="18981"/>
                  </a:lnTo>
                  <a:cubicBezTo>
                    <a:pt x="220" y="19010"/>
                    <a:pt x="249" y="19039"/>
                    <a:pt x="249" y="19039"/>
                  </a:cubicBezTo>
                  <a:cubicBezTo>
                    <a:pt x="260" y="19047"/>
                    <a:pt x="273" y="19051"/>
                    <a:pt x="287" y="19051"/>
                  </a:cubicBezTo>
                  <a:cubicBezTo>
                    <a:pt x="381" y="19051"/>
                    <a:pt x="522" y="18882"/>
                    <a:pt x="547" y="18857"/>
                  </a:cubicBezTo>
                  <a:lnTo>
                    <a:pt x="1495" y="17312"/>
                  </a:lnTo>
                  <a:lnTo>
                    <a:pt x="795" y="19527"/>
                  </a:lnTo>
                  <a:cubicBezTo>
                    <a:pt x="795" y="19585"/>
                    <a:pt x="824" y="19651"/>
                    <a:pt x="853" y="19651"/>
                  </a:cubicBezTo>
                  <a:cubicBezTo>
                    <a:pt x="883" y="19651"/>
                    <a:pt x="883" y="19680"/>
                    <a:pt x="912" y="19680"/>
                  </a:cubicBezTo>
                  <a:cubicBezTo>
                    <a:pt x="948" y="19680"/>
                    <a:pt x="977" y="19651"/>
                    <a:pt x="1007" y="19615"/>
                  </a:cubicBezTo>
                  <a:lnTo>
                    <a:pt x="2158" y="17552"/>
                  </a:lnTo>
                  <a:lnTo>
                    <a:pt x="2158" y="17552"/>
                  </a:lnTo>
                  <a:cubicBezTo>
                    <a:pt x="1823" y="18798"/>
                    <a:pt x="1706" y="19469"/>
                    <a:pt x="1794" y="19527"/>
                  </a:cubicBezTo>
                  <a:cubicBezTo>
                    <a:pt x="1808" y="19542"/>
                    <a:pt x="1825" y="19549"/>
                    <a:pt x="1841" y="19549"/>
                  </a:cubicBezTo>
                  <a:cubicBezTo>
                    <a:pt x="1857" y="19549"/>
                    <a:pt x="1874" y="19542"/>
                    <a:pt x="1888" y="19527"/>
                  </a:cubicBezTo>
                  <a:cubicBezTo>
                    <a:pt x="2129" y="19345"/>
                    <a:pt x="3040" y="17312"/>
                    <a:pt x="3251" y="16882"/>
                  </a:cubicBezTo>
                  <a:cubicBezTo>
                    <a:pt x="3935" y="17408"/>
                    <a:pt x="4376" y="17656"/>
                    <a:pt x="4520" y="17656"/>
                  </a:cubicBezTo>
                  <a:cubicBezTo>
                    <a:pt x="4535" y="17656"/>
                    <a:pt x="4547" y="17653"/>
                    <a:pt x="4555" y="17647"/>
                  </a:cubicBezTo>
                  <a:cubicBezTo>
                    <a:pt x="4679" y="17581"/>
                    <a:pt x="4621" y="17312"/>
                    <a:pt x="4468" y="16882"/>
                  </a:cubicBezTo>
                  <a:cubicBezTo>
                    <a:pt x="4373" y="16518"/>
                    <a:pt x="4227" y="16095"/>
                    <a:pt x="4191" y="15672"/>
                  </a:cubicBezTo>
                  <a:cubicBezTo>
                    <a:pt x="4133" y="15213"/>
                    <a:pt x="5466" y="12327"/>
                    <a:pt x="6166" y="10870"/>
                  </a:cubicBezTo>
                  <a:cubicBezTo>
                    <a:pt x="7482" y="8299"/>
                    <a:pt x="10881" y="4256"/>
                    <a:pt x="15733" y="4256"/>
                  </a:cubicBezTo>
                  <a:cubicBezTo>
                    <a:pt x="16148" y="4256"/>
                    <a:pt x="16573" y="4286"/>
                    <a:pt x="17009" y="4348"/>
                  </a:cubicBezTo>
                  <a:lnTo>
                    <a:pt x="17009" y="4224"/>
                  </a:lnTo>
                  <a:cubicBezTo>
                    <a:pt x="16598" y="4166"/>
                    <a:pt x="16186" y="4137"/>
                    <a:pt x="15777" y="4137"/>
                  </a:cubicBezTo>
                  <a:cubicBezTo>
                    <a:pt x="13826" y="4137"/>
                    <a:pt x="11908" y="4788"/>
                    <a:pt x="10174" y="6017"/>
                  </a:cubicBezTo>
                  <a:cubicBezTo>
                    <a:pt x="8534" y="7227"/>
                    <a:pt x="7018" y="8961"/>
                    <a:pt x="6078" y="10841"/>
                  </a:cubicBezTo>
                  <a:cubicBezTo>
                    <a:pt x="5984" y="10994"/>
                    <a:pt x="4009" y="15097"/>
                    <a:pt x="4074" y="15672"/>
                  </a:cubicBezTo>
                  <a:cubicBezTo>
                    <a:pt x="4133" y="16124"/>
                    <a:pt x="4257" y="16554"/>
                    <a:pt x="4373" y="16918"/>
                  </a:cubicBezTo>
                  <a:cubicBezTo>
                    <a:pt x="4468" y="17188"/>
                    <a:pt x="4555" y="17523"/>
                    <a:pt x="4526" y="17552"/>
                  </a:cubicBezTo>
                  <a:cubicBezTo>
                    <a:pt x="4410" y="17552"/>
                    <a:pt x="3797" y="17159"/>
                    <a:pt x="3251" y="16736"/>
                  </a:cubicBezTo>
                  <a:lnTo>
                    <a:pt x="3222" y="16700"/>
                  </a:lnTo>
                  <a:lnTo>
                    <a:pt x="3193" y="16765"/>
                  </a:lnTo>
                  <a:cubicBezTo>
                    <a:pt x="2887" y="17399"/>
                    <a:pt x="2129" y="19068"/>
                    <a:pt x="1859" y="19403"/>
                  </a:cubicBezTo>
                  <a:cubicBezTo>
                    <a:pt x="1888" y="19104"/>
                    <a:pt x="2129" y="18070"/>
                    <a:pt x="2406" y="17159"/>
                  </a:cubicBezTo>
                  <a:lnTo>
                    <a:pt x="2522" y="16700"/>
                  </a:lnTo>
                  <a:lnTo>
                    <a:pt x="912" y="19556"/>
                  </a:lnTo>
                  <a:lnTo>
                    <a:pt x="1823" y="16488"/>
                  </a:lnTo>
                  <a:lnTo>
                    <a:pt x="431" y="18798"/>
                  </a:lnTo>
                  <a:cubicBezTo>
                    <a:pt x="431" y="18828"/>
                    <a:pt x="402" y="18857"/>
                    <a:pt x="365" y="18886"/>
                  </a:cubicBezTo>
                  <a:lnTo>
                    <a:pt x="1429" y="16007"/>
                  </a:lnTo>
                  <a:lnTo>
                    <a:pt x="278" y="17734"/>
                  </a:lnTo>
                  <a:cubicBezTo>
                    <a:pt x="489" y="17188"/>
                    <a:pt x="977" y="16037"/>
                    <a:pt x="2158" y="14302"/>
                  </a:cubicBezTo>
                  <a:lnTo>
                    <a:pt x="3098" y="11417"/>
                  </a:lnTo>
                  <a:cubicBezTo>
                    <a:pt x="3098" y="11387"/>
                    <a:pt x="4373" y="8290"/>
                    <a:pt x="6625" y="5405"/>
                  </a:cubicBezTo>
                  <a:cubicBezTo>
                    <a:pt x="8559" y="2912"/>
                    <a:pt x="11565" y="100"/>
                    <a:pt x="15366" y="100"/>
                  </a:cubicBezTo>
                  <a:cubicBezTo>
                    <a:pt x="15675" y="100"/>
                    <a:pt x="15990" y="119"/>
                    <a:pt x="16309" y="158"/>
                  </a:cubicBezTo>
                  <a:lnTo>
                    <a:pt x="16309" y="63"/>
                  </a:lnTo>
                  <a:cubicBezTo>
                    <a:pt x="15976" y="21"/>
                    <a:pt x="15648" y="1"/>
                    <a:pt x="15326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4309" name="Google Shape;5832;p80">
              <a:extLst>
                <a:ext uri="{FF2B5EF4-FFF2-40B4-BE49-F238E27FC236}">
                  <a16:creationId xmlns:a16="http://schemas.microsoft.com/office/drawing/2014/main" id="{D3BC859D-B007-4463-10F0-A4D39A42BB07}"/>
                </a:ext>
              </a:extLst>
            </p:cNvPr>
            <p:cNvSpPr/>
            <p:nvPr/>
          </p:nvSpPr>
          <p:spPr>
            <a:xfrm>
              <a:off x="5464303" y="3211203"/>
              <a:ext cx="327471" cy="304574"/>
            </a:xfrm>
            <a:custGeom>
              <a:avLst/>
              <a:gdLst/>
              <a:ahLst/>
              <a:cxnLst/>
              <a:rect l="l" t="t" r="r" b="b"/>
              <a:pathLst>
                <a:path w="13358" h="12424" extrusionOk="0">
                  <a:moveTo>
                    <a:pt x="5378" y="1"/>
                  </a:moveTo>
                  <a:lnTo>
                    <a:pt x="5742" y="605"/>
                  </a:lnTo>
                  <a:cubicBezTo>
                    <a:pt x="5618" y="664"/>
                    <a:pt x="5495" y="700"/>
                    <a:pt x="5378" y="758"/>
                  </a:cubicBezTo>
                  <a:cubicBezTo>
                    <a:pt x="3010" y="1363"/>
                    <a:pt x="0" y="2092"/>
                    <a:pt x="0" y="2092"/>
                  </a:cubicBezTo>
                  <a:lnTo>
                    <a:pt x="1246" y="6129"/>
                  </a:lnTo>
                  <a:cubicBezTo>
                    <a:pt x="940" y="7769"/>
                    <a:pt x="940" y="9408"/>
                    <a:pt x="940" y="11019"/>
                  </a:cubicBezTo>
                  <a:cubicBezTo>
                    <a:pt x="3803" y="12155"/>
                    <a:pt x="6600" y="12424"/>
                    <a:pt x="8606" y="12424"/>
                  </a:cubicBezTo>
                  <a:cubicBezTo>
                    <a:pt x="10408" y="12424"/>
                    <a:pt x="11572" y="12206"/>
                    <a:pt x="11572" y="12206"/>
                  </a:cubicBezTo>
                  <a:cubicBezTo>
                    <a:pt x="11572" y="12206"/>
                    <a:pt x="11295" y="9809"/>
                    <a:pt x="11237" y="8228"/>
                  </a:cubicBezTo>
                  <a:cubicBezTo>
                    <a:pt x="11813" y="8199"/>
                    <a:pt x="12235" y="8169"/>
                    <a:pt x="12235" y="8169"/>
                  </a:cubicBezTo>
                  <a:lnTo>
                    <a:pt x="13357" y="3491"/>
                  </a:lnTo>
                  <a:cubicBezTo>
                    <a:pt x="13059" y="3462"/>
                    <a:pt x="10508" y="2668"/>
                    <a:pt x="9320" y="1793"/>
                  </a:cubicBezTo>
                  <a:lnTo>
                    <a:pt x="9444" y="700"/>
                  </a:lnTo>
                  <a:lnTo>
                    <a:pt x="537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4310" name="Google Shape;5833;p80">
              <a:extLst>
                <a:ext uri="{FF2B5EF4-FFF2-40B4-BE49-F238E27FC236}">
                  <a16:creationId xmlns:a16="http://schemas.microsoft.com/office/drawing/2014/main" id="{1BB1591C-F4E2-9BD9-4F6D-B9738758A67A}"/>
                </a:ext>
              </a:extLst>
            </p:cNvPr>
            <p:cNvSpPr/>
            <p:nvPr/>
          </p:nvSpPr>
          <p:spPr>
            <a:xfrm>
              <a:off x="5462857" y="3209610"/>
              <a:ext cx="331247" cy="307467"/>
            </a:xfrm>
            <a:custGeom>
              <a:avLst/>
              <a:gdLst/>
              <a:ahLst/>
              <a:cxnLst/>
              <a:rect l="l" t="t" r="r" b="b"/>
              <a:pathLst>
                <a:path w="13512" h="12542" extrusionOk="0">
                  <a:moveTo>
                    <a:pt x="5524" y="153"/>
                  </a:moveTo>
                  <a:lnTo>
                    <a:pt x="9445" y="794"/>
                  </a:lnTo>
                  <a:lnTo>
                    <a:pt x="9321" y="1858"/>
                  </a:lnTo>
                  <a:lnTo>
                    <a:pt x="9350" y="1887"/>
                  </a:lnTo>
                  <a:cubicBezTo>
                    <a:pt x="10502" y="2769"/>
                    <a:pt x="12870" y="3498"/>
                    <a:pt x="13358" y="3614"/>
                  </a:cubicBezTo>
                  <a:lnTo>
                    <a:pt x="12265" y="8169"/>
                  </a:lnTo>
                  <a:cubicBezTo>
                    <a:pt x="12141" y="8169"/>
                    <a:pt x="11748" y="8198"/>
                    <a:pt x="11296" y="8234"/>
                  </a:cubicBezTo>
                  <a:lnTo>
                    <a:pt x="11230" y="8234"/>
                  </a:lnTo>
                  <a:lnTo>
                    <a:pt x="11230" y="8293"/>
                  </a:lnTo>
                  <a:cubicBezTo>
                    <a:pt x="11296" y="9721"/>
                    <a:pt x="11536" y="11878"/>
                    <a:pt x="11565" y="12206"/>
                  </a:cubicBezTo>
                  <a:cubicBezTo>
                    <a:pt x="11325" y="12248"/>
                    <a:pt x="10241" y="12412"/>
                    <a:pt x="8668" y="12412"/>
                  </a:cubicBezTo>
                  <a:cubicBezTo>
                    <a:pt x="6670" y="12412"/>
                    <a:pt x="3882" y="12147"/>
                    <a:pt x="1028" y="11025"/>
                  </a:cubicBezTo>
                  <a:lnTo>
                    <a:pt x="1065" y="10872"/>
                  </a:lnTo>
                  <a:cubicBezTo>
                    <a:pt x="1065" y="9327"/>
                    <a:pt x="1065" y="7746"/>
                    <a:pt x="1364" y="6194"/>
                  </a:cubicBezTo>
                  <a:lnTo>
                    <a:pt x="1364" y="6165"/>
                  </a:lnTo>
                  <a:lnTo>
                    <a:pt x="154" y="2186"/>
                  </a:lnTo>
                  <a:cubicBezTo>
                    <a:pt x="577" y="2099"/>
                    <a:pt x="3280" y="1428"/>
                    <a:pt x="5466" y="882"/>
                  </a:cubicBezTo>
                  <a:cubicBezTo>
                    <a:pt x="5583" y="823"/>
                    <a:pt x="5707" y="765"/>
                    <a:pt x="5801" y="729"/>
                  </a:cubicBezTo>
                  <a:lnTo>
                    <a:pt x="5860" y="700"/>
                  </a:lnTo>
                  <a:lnTo>
                    <a:pt x="5524" y="153"/>
                  </a:lnTo>
                  <a:close/>
                  <a:moveTo>
                    <a:pt x="5342" y="0"/>
                  </a:moveTo>
                  <a:lnTo>
                    <a:pt x="5707" y="641"/>
                  </a:lnTo>
                  <a:cubicBezTo>
                    <a:pt x="5619" y="670"/>
                    <a:pt x="5524" y="729"/>
                    <a:pt x="5437" y="765"/>
                  </a:cubicBezTo>
                  <a:cubicBezTo>
                    <a:pt x="3098" y="1370"/>
                    <a:pt x="88" y="2099"/>
                    <a:pt x="59" y="2099"/>
                  </a:cubicBezTo>
                  <a:lnTo>
                    <a:pt x="1" y="2099"/>
                  </a:lnTo>
                  <a:lnTo>
                    <a:pt x="1247" y="6194"/>
                  </a:lnTo>
                  <a:cubicBezTo>
                    <a:pt x="970" y="7746"/>
                    <a:pt x="941" y="9327"/>
                    <a:pt x="941" y="10843"/>
                  </a:cubicBezTo>
                  <a:lnTo>
                    <a:pt x="941" y="11113"/>
                  </a:lnTo>
                  <a:lnTo>
                    <a:pt x="970" y="11113"/>
                  </a:lnTo>
                  <a:cubicBezTo>
                    <a:pt x="3856" y="12271"/>
                    <a:pt x="6676" y="12541"/>
                    <a:pt x="8680" y="12541"/>
                  </a:cubicBezTo>
                  <a:cubicBezTo>
                    <a:pt x="10472" y="12541"/>
                    <a:pt x="11595" y="12330"/>
                    <a:pt x="11631" y="12330"/>
                  </a:cubicBezTo>
                  <a:lnTo>
                    <a:pt x="11689" y="12301"/>
                  </a:lnTo>
                  <a:lnTo>
                    <a:pt x="11689" y="12271"/>
                  </a:lnTo>
                  <a:cubicBezTo>
                    <a:pt x="11689" y="12242"/>
                    <a:pt x="11412" y="9903"/>
                    <a:pt x="11354" y="8322"/>
                  </a:cubicBezTo>
                  <a:cubicBezTo>
                    <a:pt x="11901" y="8322"/>
                    <a:pt x="12294" y="8264"/>
                    <a:pt x="12294" y="8264"/>
                  </a:cubicBezTo>
                  <a:lnTo>
                    <a:pt x="12323" y="8264"/>
                  </a:lnTo>
                  <a:lnTo>
                    <a:pt x="13511" y="3527"/>
                  </a:lnTo>
                  <a:lnTo>
                    <a:pt x="13453" y="3498"/>
                  </a:lnTo>
                  <a:cubicBezTo>
                    <a:pt x="13147" y="3461"/>
                    <a:pt x="10625" y="2704"/>
                    <a:pt x="9445" y="1822"/>
                  </a:cubicBezTo>
                  <a:lnTo>
                    <a:pt x="9562" y="700"/>
                  </a:lnTo>
                  <a:lnTo>
                    <a:pt x="5342" y="0"/>
                  </a:ln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4311" name="Google Shape;5834;p80">
              <a:extLst>
                <a:ext uri="{FF2B5EF4-FFF2-40B4-BE49-F238E27FC236}">
                  <a16:creationId xmlns:a16="http://schemas.microsoft.com/office/drawing/2014/main" id="{0B9393F5-8257-0D1C-2BA9-0A2BA72E4894}"/>
                </a:ext>
              </a:extLst>
            </p:cNvPr>
            <p:cNvSpPr/>
            <p:nvPr/>
          </p:nvSpPr>
          <p:spPr>
            <a:xfrm>
              <a:off x="5598988" y="3137437"/>
              <a:ext cx="47731" cy="73079"/>
            </a:xfrm>
            <a:custGeom>
              <a:avLst/>
              <a:gdLst/>
              <a:ahLst/>
              <a:cxnLst/>
              <a:rect l="l" t="t" r="r" b="b"/>
              <a:pathLst>
                <a:path w="1947" h="2981" extrusionOk="0">
                  <a:moveTo>
                    <a:pt x="1035" y="394"/>
                  </a:moveTo>
                  <a:cubicBezTo>
                    <a:pt x="1276" y="853"/>
                    <a:pt x="1735" y="1793"/>
                    <a:pt x="1706" y="2099"/>
                  </a:cubicBezTo>
                  <a:cubicBezTo>
                    <a:pt x="1646" y="2483"/>
                    <a:pt x="1340" y="2771"/>
                    <a:pt x="989" y="2771"/>
                  </a:cubicBezTo>
                  <a:cubicBezTo>
                    <a:pt x="954" y="2771"/>
                    <a:pt x="918" y="2768"/>
                    <a:pt x="882" y="2762"/>
                  </a:cubicBezTo>
                  <a:cubicBezTo>
                    <a:pt x="671" y="2762"/>
                    <a:pt x="489" y="2645"/>
                    <a:pt x="365" y="2492"/>
                  </a:cubicBezTo>
                  <a:cubicBezTo>
                    <a:pt x="248" y="2339"/>
                    <a:pt x="183" y="2157"/>
                    <a:pt x="212" y="1946"/>
                  </a:cubicBezTo>
                  <a:cubicBezTo>
                    <a:pt x="248" y="1640"/>
                    <a:pt x="729" y="823"/>
                    <a:pt x="1035" y="394"/>
                  </a:cubicBezTo>
                  <a:close/>
                  <a:moveTo>
                    <a:pt x="1035" y="0"/>
                  </a:moveTo>
                  <a:lnTo>
                    <a:pt x="941" y="153"/>
                  </a:lnTo>
                  <a:cubicBezTo>
                    <a:pt x="911" y="211"/>
                    <a:pt x="66" y="1457"/>
                    <a:pt x="1" y="1946"/>
                  </a:cubicBezTo>
                  <a:cubicBezTo>
                    <a:pt x="1" y="2186"/>
                    <a:pt x="66" y="2434"/>
                    <a:pt x="212" y="2616"/>
                  </a:cubicBezTo>
                  <a:cubicBezTo>
                    <a:pt x="394" y="2827"/>
                    <a:pt x="613" y="2944"/>
                    <a:pt x="853" y="2980"/>
                  </a:cubicBezTo>
                  <a:lnTo>
                    <a:pt x="941" y="2980"/>
                  </a:lnTo>
                  <a:cubicBezTo>
                    <a:pt x="1429" y="2980"/>
                    <a:pt x="1822" y="2616"/>
                    <a:pt x="1888" y="2128"/>
                  </a:cubicBezTo>
                  <a:cubicBezTo>
                    <a:pt x="1946" y="1640"/>
                    <a:pt x="1218" y="306"/>
                    <a:pt x="1123" y="153"/>
                  </a:cubicBezTo>
                  <a:lnTo>
                    <a:pt x="10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4312" name="Google Shape;5835;p80">
              <a:extLst>
                <a:ext uri="{FF2B5EF4-FFF2-40B4-BE49-F238E27FC236}">
                  <a16:creationId xmlns:a16="http://schemas.microsoft.com/office/drawing/2014/main" id="{4B854AA9-19E5-0957-C644-BFB15FB23FD5}"/>
                </a:ext>
              </a:extLst>
            </p:cNvPr>
            <p:cNvSpPr/>
            <p:nvPr/>
          </p:nvSpPr>
          <p:spPr>
            <a:xfrm>
              <a:off x="5133081" y="3362338"/>
              <a:ext cx="46848" cy="46824"/>
            </a:xfrm>
            <a:custGeom>
              <a:avLst/>
              <a:gdLst/>
              <a:ahLst/>
              <a:cxnLst/>
              <a:rect l="l" t="t" r="r" b="b"/>
              <a:pathLst>
                <a:path w="1911" h="1910" extrusionOk="0">
                  <a:moveTo>
                    <a:pt x="941" y="0"/>
                  </a:moveTo>
                  <a:cubicBezTo>
                    <a:pt x="423" y="0"/>
                    <a:pt x="1" y="423"/>
                    <a:pt x="1" y="970"/>
                  </a:cubicBezTo>
                  <a:cubicBezTo>
                    <a:pt x="1" y="1487"/>
                    <a:pt x="423" y="1910"/>
                    <a:pt x="941" y="1910"/>
                  </a:cubicBezTo>
                  <a:cubicBezTo>
                    <a:pt x="1487" y="1910"/>
                    <a:pt x="1910" y="1487"/>
                    <a:pt x="1910" y="970"/>
                  </a:cubicBezTo>
                  <a:cubicBezTo>
                    <a:pt x="1910" y="423"/>
                    <a:pt x="1487" y="0"/>
                    <a:pt x="9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4313" name="Google Shape;5836;p80">
              <a:extLst>
                <a:ext uri="{FF2B5EF4-FFF2-40B4-BE49-F238E27FC236}">
                  <a16:creationId xmlns:a16="http://schemas.microsoft.com/office/drawing/2014/main" id="{2DEF7440-9C23-B63F-A49A-A66EA538063D}"/>
                </a:ext>
              </a:extLst>
            </p:cNvPr>
            <p:cNvSpPr/>
            <p:nvPr/>
          </p:nvSpPr>
          <p:spPr>
            <a:xfrm>
              <a:off x="5130776" y="3360720"/>
              <a:ext cx="50746" cy="50771"/>
            </a:xfrm>
            <a:custGeom>
              <a:avLst/>
              <a:gdLst/>
              <a:ahLst/>
              <a:cxnLst/>
              <a:rect l="l" t="t" r="r" b="b"/>
              <a:pathLst>
                <a:path w="2070" h="2071" extrusionOk="0">
                  <a:moveTo>
                    <a:pt x="1035" y="154"/>
                  </a:moveTo>
                  <a:cubicBezTo>
                    <a:pt x="1523" y="154"/>
                    <a:pt x="1917" y="547"/>
                    <a:pt x="1917" y="1036"/>
                  </a:cubicBezTo>
                  <a:cubicBezTo>
                    <a:pt x="1917" y="1487"/>
                    <a:pt x="1523" y="1888"/>
                    <a:pt x="1035" y="1888"/>
                  </a:cubicBezTo>
                  <a:cubicBezTo>
                    <a:pt x="547" y="1888"/>
                    <a:pt x="182" y="1487"/>
                    <a:pt x="182" y="1036"/>
                  </a:cubicBezTo>
                  <a:cubicBezTo>
                    <a:pt x="182" y="547"/>
                    <a:pt x="547" y="154"/>
                    <a:pt x="1035" y="154"/>
                  </a:cubicBezTo>
                  <a:close/>
                  <a:moveTo>
                    <a:pt x="1035" y="1"/>
                  </a:moveTo>
                  <a:cubicBezTo>
                    <a:pt x="488" y="1"/>
                    <a:pt x="0" y="460"/>
                    <a:pt x="0" y="1036"/>
                  </a:cubicBezTo>
                  <a:cubicBezTo>
                    <a:pt x="0" y="1582"/>
                    <a:pt x="488" y="2070"/>
                    <a:pt x="1035" y="2070"/>
                  </a:cubicBezTo>
                  <a:cubicBezTo>
                    <a:pt x="1611" y="2070"/>
                    <a:pt x="2070" y="1582"/>
                    <a:pt x="2070" y="1036"/>
                  </a:cubicBezTo>
                  <a:cubicBezTo>
                    <a:pt x="2070" y="460"/>
                    <a:pt x="1611" y="1"/>
                    <a:pt x="1035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4314" name="Google Shape;5837;p80">
              <a:extLst>
                <a:ext uri="{FF2B5EF4-FFF2-40B4-BE49-F238E27FC236}">
                  <a16:creationId xmlns:a16="http://schemas.microsoft.com/office/drawing/2014/main" id="{9B0A8D75-985F-76C9-9B19-929288321FA0}"/>
                </a:ext>
              </a:extLst>
            </p:cNvPr>
            <p:cNvSpPr/>
            <p:nvPr/>
          </p:nvSpPr>
          <p:spPr>
            <a:xfrm>
              <a:off x="5053407" y="3130107"/>
              <a:ext cx="126522" cy="126497"/>
            </a:xfrm>
            <a:custGeom>
              <a:avLst/>
              <a:gdLst/>
              <a:ahLst/>
              <a:cxnLst/>
              <a:rect l="l" t="t" r="r" b="b"/>
              <a:pathLst>
                <a:path w="5161" h="5160" extrusionOk="0">
                  <a:moveTo>
                    <a:pt x="2580" y="146"/>
                  </a:moveTo>
                  <a:cubicBezTo>
                    <a:pt x="3921" y="146"/>
                    <a:pt x="5014" y="1239"/>
                    <a:pt x="5014" y="2580"/>
                  </a:cubicBezTo>
                  <a:cubicBezTo>
                    <a:pt x="5014" y="3913"/>
                    <a:pt x="3921" y="4977"/>
                    <a:pt x="2580" y="4977"/>
                  </a:cubicBezTo>
                  <a:cubicBezTo>
                    <a:pt x="1247" y="4977"/>
                    <a:pt x="183" y="3913"/>
                    <a:pt x="183" y="2580"/>
                  </a:cubicBezTo>
                  <a:cubicBezTo>
                    <a:pt x="183" y="1239"/>
                    <a:pt x="1247" y="146"/>
                    <a:pt x="2580" y="146"/>
                  </a:cubicBezTo>
                  <a:close/>
                  <a:moveTo>
                    <a:pt x="2580" y="0"/>
                  </a:moveTo>
                  <a:cubicBezTo>
                    <a:pt x="1152" y="0"/>
                    <a:pt x="1" y="1152"/>
                    <a:pt x="1" y="2580"/>
                  </a:cubicBezTo>
                  <a:cubicBezTo>
                    <a:pt x="1" y="4008"/>
                    <a:pt x="1152" y="5160"/>
                    <a:pt x="2580" y="5160"/>
                  </a:cubicBezTo>
                  <a:cubicBezTo>
                    <a:pt x="4009" y="5160"/>
                    <a:pt x="5160" y="4008"/>
                    <a:pt x="5160" y="2580"/>
                  </a:cubicBezTo>
                  <a:cubicBezTo>
                    <a:pt x="5160" y="1152"/>
                    <a:pt x="4009" y="0"/>
                    <a:pt x="2580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4315" name="Google Shape;5838;p80">
              <a:extLst>
                <a:ext uri="{FF2B5EF4-FFF2-40B4-BE49-F238E27FC236}">
                  <a16:creationId xmlns:a16="http://schemas.microsoft.com/office/drawing/2014/main" id="{615466D3-9137-59D5-B177-91F69354C719}"/>
                </a:ext>
              </a:extLst>
            </p:cNvPr>
            <p:cNvSpPr/>
            <p:nvPr/>
          </p:nvSpPr>
          <p:spPr>
            <a:xfrm>
              <a:off x="7967628" y="3333214"/>
              <a:ext cx="126497" cy="126497"/>
            </a:xfrm>
            <a:custGeom>
              <a:avLst/>
              <a:gdLst/>
              <a:ahLst/>
              <a:cxnLst/>
              <a:rect l="l" t="t" r="r" b="b"/>
              <a:pathLst>
                <a:path w="5160" h="5160" extrusionOk="0">
                  <a:moveTo>
                    <a:pt x="2580" y="183"/>
                  </a:moveTo>
                  <a:cubicBezTo>
                    <a:pt x="3914" y="183"/>
                    <a:pt x="5007" y="1247"/>
                    <a:pt x="5007" y="2580"/>
                  </a:cubicBezTo>
                  <a:cubicBezTo>
                    <a:pt x="5007" y="3921"/>
                    <a:pt x="3914" y="5014"/>
                    <a:pt x="2580" y="5014"/>
                  </a:cubicBezTo>
                  <a:cubicBezTo>
                    <a:pt x="1239" y="5014"/>
                    <a:pt x="183" y="3921"/>
                    <a:pt x="183" y="2580"/>
                  </a:cubicBezTo>
                  <a:cubicBezTo>
                    <a:pt x="183" y="1247"/>
                    <a:pt x="1239" y="183"/>
                    <a:pt x="2580" y="183"/>
                  </a:cubicBezTo>
                  <a:close/>
                  <a:moveTo>
                    <a:pt x="2580" y="1"/>
                  </a:moveTo>
                  <a:cubicBezTo>
                    <a:pt x="1152" y="1"/>
                    <a:pt x="1" y="1152"/>
                    <a:pt x="1" y="2580"/>
                  </a:cubicBezTo>
                  <a:cubicBezTo>
                    <a:pt x="1" y="4009"/>
                    <a:pt x="1152" y="5160"/>
                    <a:pt x="2580" y="5160"/>
                  </a:cubicBezTo>
                  <a:cubicBezTo>
                    <a:pt x="4009" y="5160"/>
                    <a:pt x="5160" y="4009"/>
                    <a:pt x="5160" y="2580"/>
                  </a:cubicBezTo>
                  <a:cubicBezTo>
                    <a:pt x="5160" y="1152"/>
                    <a:pt x="4009" y="1"/>
                    <a:pt x="2580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4316" name="Google Shape;5839;p80">
              <a:extLst>
                <a:ext uri="{FF2B5EF4-FFF2-40B4-BE49-F238E27FC236}">
                  <a16:creationId xmlns:a16="http://schemas.microsoft.com/office/drawing/2014/main" id="{728F9813-4EAC-B269-B7B9-868CED04EF5F}"/>
                </a:ext>
              </a:extLst>
            </p:cNvPr>
            <p:cNvSpPr/>
            <p:nvPr/>
          </p:nvSpPr>
          <p:spPr>
            <a:xfrm>
              <a:off x="4929802" y="4390963"/>
              <a:ext cx="126669" cy="126497"/>
            </a:xfrm>
            <a:custGeom>
              <a:avLst/>
              <a:gdLst/>
              <a:ahLst/>
              <a:cxnLst/>
              <a:rect l="l" t="t" r="r" b="b"/>
              <a:pathLst>
                <a:path w="5167" h="5160" extrusionOk="0">
                  <a:moveTo>
                    <a:pt x="2587" y="153"/>
                  </a:moveTo>
                  <a:cubicBezTo>
                    <a:pt x="3921" y="153"/>
                    <a:pt x="4984" y="1246"/>
                    <a:pt x="4984" y="2580"/>
                  </a:cubicBezTo>
                  <a:cubicBezTo>
                    <a:pt x="4984" y="3914"/>
                    <a:pt x="3921" y="4977"/>
                    <a:pt x="2587" y="4977"/>
                  </a:cubicBezTo>
                  <a:cubicBezTo>
                    <a:pt x="1246" y="4977"/>
                    <a:pt x="153" y="3914"/>
                    <a:pt x="153" y="2580"/>
                  </a:cubicBezTo>
                  <a:cubicBezTo>
                    <a:pt x="153" y="1246"/>
                    <a:pt x="1246" y="153"/>
                    <a:pt x="2587" y="153"/>
                  </a:cubicBezTo>
                  <a:close/>
                  <a:moveTo>
                    <a:pt x="2587" y="0"/>
                  </a:moveTo>
                  <a:cubicBezTo>
                    <a:pt x="1159" y="0"/>
                    <a:pt x="0" y="1152"/>
                    <a:pt x="0" y="2580"/>
                  </a:cubicBezTo>
                  <a:cubicBezTo>
                    <a:pt x="0" y="4008"/>
                    <a:pt x="1159" y="5160"/>
                    <a:pt x="2587" y="5160"/>
                  </a:cubicBezTo>
                  <a:cubicBezTo>
                    <a:pt x="4008" y="5160"/>
                    <a:pt x="5167" y="4008"/>
                    <a:pt x="5167" y="2580"/>
                  </a:cubicBezTo>
                  <a:cubicBezTo>
                    <a:pt x="5167" y="1152"/>
                    <a:pt x="4008" y="0"/>
                    <a:pt x="2587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4317" name="Google Shape;5840;p80">
              <a:extLst>
                <a:ext uri="{FF2B5EF4-FFF2-40B4-BE49-F238E27FC236}">
                  <a16:creationId xmlns:a16="http://schemas.microsoft.com/office/drawing/2014/main" id="{6044A316-6DC7-47C1-0822-3CFF7D578276}"/>
                </a:ext>
              </a:extLst>
            </p:cNvPr>
            <p:cNvSpPr/>
            <p:nvPr/>
          </p:nvSpPr>
          <p:spPr>
            <a:xfrm>
              <a:off x="7718947" y="2737794"/>
              <a:ext cx="46848" cy="46848"/>
            </a:xfrm>
            <a:custGeom>
              <a:avLst/>
              <a:gdLst/>
              <a:ahLst/>
              <a:cxnLst/>
              <a:rect l="l" t="t" r="r" b="b"/>
              <a:pathLst>
                <a:path w="1911" h="1911" extrusionOk="0">
                  <a:moveTo>
                    <a:pt x="941" y="1"/>
                  </a:moveTo>
                  <a:cubicBezTo>
                    <a:pt x="424" y="1"/>
                    <a:pt x="1" y="424"/>
                    <a:pt x="1" y="941"/>
                  </a:cubicBezTo>
                  <a:cubicBezTo>
                    <a:pt x="1" y="1487"/>
                    <a:pt x="424" y="1910"/>
                    <a:pt x="941" y="1910"/>
                  </a:cubicBezTo>
                  <a:cubicBezTo>
                    <a:pt x="1487" y="1910"/>
                    <a:pt x="1910" y="1487"/>
                    <a:pt x="1910" y="941"/>
                  </a:cubicBezTo>
                  <a:cubicBezTo>
                    <a:pt x="1910" y="424"/>
                    <a:pt x="1487" y="1"/>
                    <a:pt x="941" y="1"/>
                  </a:cubicBezTo>
                  <a:close/>
                </a:path>
              </a:pathLst>
            </a:custGeom>
            <a:solidFill>
              <a:srgbClr val="FF55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4318" name="Google Shape;5841;p80">
              <a:extLst>
                <a:ext uri="{FF2B5EF4-FFF2-40B4-BE49-F238E27FC236}">
                  <a16:creationId xmlns:a16="http://schemas.microsoft.com/office/drawing/2014/main" id="{CFB83F4D-7A42-F5AE-6827-C1F5DE67B27B}"/>
                </a:ext>
              </a:extLst>
            </p:cNvPr>
            <p:cNvSpPr/>
            <p:nvPr/>
          </p:nvSpPr>
          <p:spPr>
            <a:xfrm>
              <a:off x="7716643" y="2735489"/>
              <a:ext cx="50746" cy="51457"/>
            </a:xfrm>
            <a:custGeom>
              <a:avLst/>
              <a:gdLst/>
              <a:ahLst/>
              <a:cxnLst/>
              <a:rect l="l" t="t" r="r" b="b"/>
              <a:pathLst>
                <a:path w="2070" h="2099" extrusionOk="0">
                  <a:moveTo>
                    <a:pt x="1035" y="182"/>
                  </a:moveTo>
                  <a:cubicBezTo>
                    <a:pt x="1523" y="182"/>
                    <a:pt x="1917" y="576"/>
                    <a:pt x="1917" y="1035"/>
                  </a:cubicBezTo>
                  <a:cubicBezTo>
                    <a:pt x="1917" y="1523"/>
                    <a:pt x="1523" y="1917"/>
                    <a:pt x="1035" y="1917"/>
                  </a:cubicBezTo>
                  <a:cubicBezTo>
                    <a:pt x="547" y="1917"/>
                    <a:pt x="182" y="1523"/>
                    <a:pt x="182" y="1035"/>
                  </a:cubicBezTo>
                  <a:cubicBezTo>
                    <a:pt x="182" y="576"/>
                    <a:pt x="547" y="182"/>
                    <a:pt x="1035" y="182"/>
                  </a:cubicBezTo>
                  <a:close/>
                  <a:moveTo>
                    <a:pt x="1035" y="0"/>
                  </a:moveTo>
                  <a:cubicBezTo>
                    <a:pt x="488" y="0"/>
                    <a:pt x="0" y="488"/>
                    <a:pt x="0" y="1035"/>
                  </a:cubicBezTo>
                  <a:cubicBezTo>
                    <a:pt x="0" y="1611"/>
                    <a:pt x="488" y="2099"/>
                    <a:pt x="1035" y="2099"/>
                  </a:cubicBezTo>
                  <a:cubicBezTo>
                    <a:pt x="1611" y="2099"/>
                    <a:pt x="2070" y="1611"/>
                    <a:pt x="2070" y="1035"/>
                  </a:cubicBezTo>
                  <a:cubicBezTo>
                    <a:pt x="2070" y="488"/>
                    <a:pt x="1611" y="0"/>
                    <a:pt x="1035" y="0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4319" name="Google Shape;5842;p80">
              <a:extLst>
                <a:ext uri="{FF2B5EF4-FFF2-40B4-BE49-F238E27FC236}">
                  <a16:creationId xmlns:a16="http://schemas.microsoft.com/office/drawing/2014/main" id="{5FA69A29-AC80-F2B6-7917-39DE4929CC1C}"/>
                </a:ext>
              </a:extLst>
            </p:cNvPr>
            <p:cNvSpPr/>
            <p:nvPr/>
          </p:nvSpPr>
          <p:spPr>
            <a:xfrm>
              <a:off x="5336212" y="3188870"/>
              <a:ext cx="46995" cy="46113"/>
            </a:xfrm>
            <a:custGeom>
              <a:avLst/>
              <a:gdLst/>
              <a:ahLst/>
              <a:cxnLst/>
              <a:rect l="l" t="t" r="r" b="b"/>
              <a:pathLst>
                <a:path w="1917" h="1881" extrusionOk="0">
                  <a:moveTo>
                    <a:pt x="977" y="1"/>
                  </a:moveTo>
                  <a:cubicBezTo>
                    <a:pt x="459" y="1"/>
                    <a:pt x="0" y="423"/>
                    <a:pt x="0" y="941"/>
                  </a:cubicBezTo>
                  <a:cubicBezTo>
                    <a:pt x="0" y="1458"/>
                    <a:pt x="459" y="1881"/>
                    <a:pt x="977" y="1881"/>
                  </a:cubicBezTo>
                  <a:cubicBezTo>
                    <a:pt x="1494" y="1881"/>
                    <a:pt x="1917" y="1458"/>
                    <a:pt x="1917" y="941"/>
                  </a:cubicBezTo>
                  <a:cubicBezTo>
                    <a:pt x="1917" y="423"/>
                    <a:pt x="1494" y="1"/>
                    <a:pt x="977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  <p:sp>
          <p:nvSpPr>
            <p:cNvPr id="4320" name="Google Shape;5843;p80">
              <a:extLst>
                <a:ext uri="{FF2B5EF4-FFF2-40B4-BE49-F238E27FC236}">
                  <a16:creationId xmlns:a16="http://schemas.microsoft.com/office/drawing/2014/main" id="{C36EB755-863A-7707-6055-748702141EA3}"/>
                </a:ext>
              </a:extLst>
            </p:cNvPr>
            <p:cNvSpPr/>
            <p:nvPr/>
          </p:nvSpPr>
          <p:spPr>
            <a:xfrm>
              <a:off x="5334766" y="3186541"/>
              <a:ext cx="50599" cy="50771"/>
            </a:xfrm>
            <a:custGeom>
              <a:avLst/>
              <a:gdLst/>
              <a:ahLst/>
              <a:cxnLst/>
              <a:rect l="l" t="t" r="r" b="b"/>
              <a:pathLst>
                <a:path w="2064" h="2071" extrusionOk="0">
                  <a:moveTo>
                    <a:pt x="1036" y="154"/>
                  </a:moveTo>
                  <a:cubicBezTo>
                    <a:pt x="1517" y="154"/>
                    <a:pt x="1917" y="548"/>
                    <a:pt x="1917" y="1036"/>
                  </a:cubicBezTo>
                  <a:cubicBezTo>
                    <a:pt x="1917" y="1524"/>
                    <a:pt x="1517" y="1917"/>
                    <a:pt x="1036" y="1917"/>
                  </a:cubicBezTo>
                  <a:cubicBezTo>
                    <a:pt x="547" y="1917"/>
                    <a:pt x="154" y="1524"/>
                    <a:pt x="154" y="1036"/>
                  </a:cubicBezTo>
                  <a:cubicBezTo>
                    <a:pt x="154" y="548"/>
                    <a:pt x="547" y="154"/>
                    <a:pt x="1036" y="154"/>
                  </a:cubicBezTo>
                  <a:close/>
                  <a:moveTo>
                    <a:pt x="1036" y="1"/>
                  </a:moveTo>
                  <a:cubicBezTo>
                    <a:pt x="460" y="1"/>
                    <a:pt x="1" y="460"/>
                    <a:pt x="1" y="1036"/>
                  </a:cubicBezTo>
                  <a:cubicBezTo>
                    <a:pt x="1" y="1611"/>
                    <a:pt x="460" y="2071"/>
                    <a:pt x="1036" y="2071"/>
                  </a:cubicBezTo>
                  <a:cubicBezTo>
                    <a:pt x="1611" y="2071"/>
                    <a:pt x="2063" y="1611"/>
                    <a:pt x="2063" y="1036"/>
                  </a:cubicBezTo>
                  <a:cubicBezTo>
                    <a:pt x="2063" y="460"/>
                    <a:pt x="1611" y="1"/>
                    <a:pt x="1036" y="1"/>
                  </a:cubicBezTo>
                  <a:close/>
                </a:path>
              </a:pathLst>
            </a:custGeom>
            <a:solidFill>
              <a:srgbClr val="2D2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loo 2" panose="020B0604020202020204" charset="0"/>
                <a:cs typeface="Baloo 2" panose="020B0604020202020204" charset="0"/>
              </a:endParaRPr>
            </a:p>
          </p:txBody>
        </p:sp>
      </p:grpSp>
      <p:sp>
        <p:nvSpPr>
          <p:cNvPr id="4292" name="Google Shape;1250;p44">
            <a:extLst>
              <a:ext uri="{FF2B5EF4-FFF2-40B4-BE49-F238E27FC236}">
                <a16:creationId xmlns:a16="http://schemas.microsoft.com/office/drawing/2014/main" id="{561F54BF-F9E7-B7C5-4B35-3005F5A8AF59}"/>
              </a:ext>
            </a:extLst>
          </p:cNvPr>
          <p:cNvSpPr txBox="1">
            <a:spLocks/>
          </p:cNvSpPr>
          <p:nvPr/>
        </p:nvSpPr>
        <p:spPr>
          <a:xfrm>
            <a:off x="6541381" y="2696710"/>
            <a:ext cx="2627480" cy="16241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/>
              <a:t>Write about the advantages of </a:t>
            </a:r>
            <a:r>
              <a:rPr lang="en-US" sz="2400" dirty="0">
                <a:solidFill>
                  <a:srgbClr val="FF0000"/>
                </a:solidFill>
              </a:rPr>
              <a:t>a future means of transport</a:t>
            </a:r>
          </a:p>
        </p:txBody>
      </p:sp>
      <p:sp>
        <p:nvSpPr>
          <p:cNvPr id="4321" name="Google Shape;1252;p44">
            <a:extLst>
              <a:ext uri="{FF2B5EF4-FFF2-40B4-BE49-F238E27FC236}">
                <a16:creationId xmlns:a16="http://schemas.microsoft.com/office/drawing/2014/main" id="{2D976B67-8894-1332-871F-11AFE04C137E}"/>
              </a:ext>
            </a:extLst>
          </p:cNvPr>
          <p:cNvSpPr txBox="1">
            <a:spLocks/>
          </p:cNvSpPr>
          <p:nvPr/>
        </p:nvSpPr>
        <p:spPr>
          <a:xfrm>
            <a:off x="404986" y="2522678"/>
            <a:ext cx="2599178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/>
              <a:t>Listen for specific information about </a:t>
            </a:r>
            <a:r>
              <a:rPr lang="en-US" sz="2400" dirty="0">
                <a:solidFill>
                  <a:srgbClr val="FF0000"/>
                </a:solidFill>
              </a:rPr>
              <a:t>some future means of transport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3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84" grpId="0" animBg="1"/>
      <p:bldP spid="4285" grpId="0" animBg="1"/>
      <p:bldP spid="4286" grpId="0" animBg="1"/>
      <p:bldP spid="4292" grpId="0" build="p"/>
      <p:bldP spid="4321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p50"/>
          <p:cNvSpPr txBox="1">
            <a:spLocks noGrp="1"/>
          </p:cNvSpPr>
          <p:nvPr>
            <p:ph type="title"/>
          </p:nvPr>
        </p:nvSpPr>
        <p:spPr>
          <a:xfrm>
            <a:off x="1804479" y="198200"/>
            <a:ext cx="5041656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/>
              <a:t>Homework</a:t>
            </a:r>
            <a:endParaRPr sz="7200" dirty="0"/>
          </a:p>
        </p:txBody>
      </p:sp>
      <p:grpSp>
        <p:nvGrpSpPr>
          <p:cNvPr id="1003" name="Google Shape;1003;p50"/>
          <p:cNvGrpSpPr/>
          <p:nvPr/>
        </p:nvGrpSpPr>
        <p:grpSpPr>
          <a:xfrm>
            <a:off x="468522" y="304222"/>
            <a:ext cx="648084" cy="541218"/>
            <a:chOff x="468522" y="304222"/>
            <a:chExt cx="648084" cy="541218"/>
          </a:xfrm>
        </p:grpSpPr>
        <p:sp>
          <p:nvSpPr>
            <p:cNvPr id="1004" name="Google Shape;1004;p50"/>
            <p:cNvSpPr/>
            <p:nvPr/>
          </p:nvSpPr>
          <p:spPr>
            <a:xfrm rot="9450495">
              <a:off x="910709" y="328519"/>
              <a:ext cx="170527" cy="218844"/>
            </a:xfrm>
            <a:custGeom>
              <a:avLst/>
              <a:gdLst/>
              <a:ahLst/>
              <a:cxnLst/>
              <a:rect l="l" t="t" r="r" b="b"/>
              <a:pathLst>
                <a:path w="1560" h="2002" extrusionOk="0">
                  <a:moveTo>
                    <a:pt x="630" y="0"/>
                  </a:moveTo>
                  <a:cubicBezTo>
                    <a:pt x="615" y="0"/>
                    <a:pt x="599" y="1"/>
                    <a:pt x="583" y="4"/>
                  </a:cubicBezTo>
                  <a:lnTo>
                    <a:pt x="0" y="87"/>
                  </a:lnTo>
                  <a:lnTo>
                    <a:pt x="0" y="242"/>
                  </a:lnTo>
                  <a:cubicBezTo>
                    <a:pt x="24" y="540"/>
                    <a:pt x="71" y="837"/>
                    <a:pt x="119" y="1111"/>
                  </a:cubicBezTo>
                  <a:cubicBezTo>
                    <a:pt x="167" y="1349"/>
                    <a:pt x="226" y="1587"/>
                    <a:pt x="274" y="1825"/>
                  </a:cubicBezTo>
                  <a:cubicBezTo>
                    <a:pt x="298" y="1921"/>
                    <a:pt x="345" y="1956"/>
                    <a:pt x="429" y="1980"/>
                  </a:cubicBezTo>
                  <a:cubicBezTo>
                    <a:pt x="599" y="1991"/>
                    <a:pt x="765" y="2002"/>
                    <a:pt x="931" y="2002"/>
                  </a:cubicBezTo>
                  <a:cubicBezTo>
                    <a:pt x="1136" y="2002"/>
                    <a:pt x="1343" y="1985"/>
                    <a:pt x="1560" y="1933"/>
                  </a:cubicBezTo>
                  <a:cubicBezTo>
                    <a:pt x="1298" y="1564"/>
                    <a:pt x="1191" y="1159"/>
                    <a:pt x="1072" y="754"/>
                  </a:cubicBezTo>
                  <a:lnTo>
                    <a:pt x="893" y="218"/>
                  </a:lnTo>
                  <a:cubicBezTo>
                    <a:pt x="850" y="90"/>
                    <a:pt x="760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50"/>
            <p:cNvSpPr/>
            <p:nvPr/>
          </p:nvSpPr>
          <p:spPr>
            <a:xfrm rot="-4878859" flipH="1">
              <a:off x="696362" y="599560"/>
              <a:ext cx="210970" cy="246063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50"/>
            <p:cNvSpPr/>
            <p:nvPr/>
          </p:nvSpPr>
          <p:spPr>
            <a:xfrm rot="-7331116">
              <a:off x="523353" y="349050"/>
              <a:ext cx="210969" cy="246076"/>
            </a:xfrm>
            <a:custGeom>
              <a:avLst/>
              <a:gdLst/>
              <a:ahLst/>
              <a:cxnLst/>
              <a:rect l="l" t="t" r="r" b="b"/>
              <a:pathLst>
                <a:path w="1930" h="2251" extrusionOk="0">
                  <a:moveTo>
                    <a:pt x="1299" y="0"/>
                  </a:moveTo>
                  <a:cubicBezTo>
                    <a:pt x="1096" y="393"/>
                    <a:pt x="822" y="679"/>
                    <a:pt x="537" y="977"/>
                  </a:cubicBezTo>
                  <a:cubicBezTo>
                    <a:pt x="406" y="1120"/>
                    <a:pt x="287" y="1274"/>
                    <a:pt x="144" y="1405"/>
                  </a:cubicBezTo>
                  <a:cubicBezTo>
                    <a:pt x="25" y="1524"/>
                    <a:pt x="1" y="1655"/>
                    <a:pt x="108" y="1798"/>
                  </a:cubicBezTo>
                  <a:cubicBezTo>
                    <a:pt x="203" y="1941"/>
                    <a:pt x="346" y="2108"/>
                    <a:pt x="465" y="2251"/>
                  </a:cubicBezTo>
                  <a:cubicBezTo>
                    <a:pt x="525" y="2227"/>
                    <a:pt x="560" y="2215"/>
                    <a:pt x="596" y="2179"/>
                  </a:cubicBezTo>
                  <a:cubicBezTo>
                    <a:pt x="834" y="2001"/>
                    <a:pt x="1072" y="1834"/>
                    <a:pt x="1299" y="1643"/>
                  </a:cubicBezTo>
                  <a:cubicBezTo>
                    <a:pt x="1489" y="1489"/>
                    <a:pt x="1668" y="1322"/>
                    <a:pt x="1846" y="1155"/>
                  </a:cubicBezTo>
                  <a:cubicBezTo>
                    <a:pt x="1906" y="1096"/>
                    <a:pt x="1930" y="1036"/>
                    <a:pt x="1894" y="953"/>
                  </a:cubicBezTo>
                  <a:cubicBezTo>
                    <a:pt x="1739" y="620"/>
                    <a:pt x="1572" y="298"/>
                    <a:pt x="12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28B8C706-4FDF-EAC2-D1FB-D4E59B68EE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4907" y="1426580"/>
            <a:ext cx="5680800" cy="1231560"/>
          </a:xfrm>
        </p:spPr>
        <p:txBody>
          <a:bodyPr/>
          <a:lstStyle/>
          <a:p>
            <a:r>
              <a:rPr lang="en-US" sz="3200" b="1" dirty="0"/>
              <a:t>- Learn by heart vocabulary</a:t>
            </a:r>
            <a:endParaRPr lang="en-VN" sz="3200" b="1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E406FDF-15EF-9700-0E8B-238F8D08169D}"/>
              </a:ext>
            </a:extLst>
          </p:cNvPr>
          <p:cNvSpPr/>
          <p:nvPr/>
        </p:nvSpPr>
        <p:spPr>
          <a:xfrm>
            <a:off x="661275" y="1426580"/>
            <a:ext cx="680961" cy="680961"/>
          </a:xfrm>
          <a:prstGeom prst="ellipse">
            <a:avLst/>
          </a:prstGeom>
          <a:solidFill>
            <a:srgbClr val="F5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47F68DAD-E148-1A8F-5DCA-33C7090E4E69}"/>
              </a:ext>
            </a:extLst>
          </p:cNvPr>
          <p:cNvSpPr txBox="1">
            <a:spLocks/>
          </p:cNvSpPr>
          <p:nvPr/>
        </p:nvSpPr>
        <p:spPr>
          <a:xfrm>
            <a:off x="1484906" y="2184453"/>
            <a:ext cx="6744693" cy="113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None/>
              <a:defRPr sz="18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r>
              <a:rPr lang="en-US" sz="3200" b="1" dirty="0"/>
              <a:t>- Complete your own writing about the advantages of a future means of transport. </a:t>
            </a:r>
            <a:endParaRPr lang="en-VN" sz="3200" b="1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E0107B1-0DA7-10DE-19A6-4819B15F1C84}"/>
              </a:ext>
            </a:extLst>
          </p:cNvPr>
          <p:cNvSpPr/>
          <p:nvPr/>
        </p:nvSpPr>
        <p:spPr>
          <a:xfrm>
            <a:off x="664296" y="2194074"/>
            <a:ext cx="680961" cy="680961"/>
          </a:xfrm>
          <a:prstGeom prst="ellipse">
            <a:avLst/>
          </a:prstGeom>
          <a:solidFill>
            <a:srgbClr val="F5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9E386ED-9A8B-C8E1-6D52-B238389E27C0}"/>
              </a:ext>
            </a:extLst>
          </p:cNvPr>
          <p:cNvSpPr/>
          <p:nvPr/>
        </p:nvSpPr>
        <p:spPr>
          <a:xfrm>
            <a:off x="664296" y="3808563"/>
            <a:ext cx="680961" cy="680961"/>
          </a:xfrm>
          <a:prstGeom prst="ellipse">
            <a:avLst/>
          </a:prstGeom>
          <a:solidFill>
            <a:srgbClr val="F5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VN" sz="3600" b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F3FACC62-290C-F9A6-1E82-243C52D61E8A}"/>
              </a:ext>
            </a:extLst>
          </p:cNvPr>
          <p:cNvSpPr txBox="1">
            <a:spLocks/>
          </p:cNvSpPr>
          <p:nvPr/>
        </p:nvSpPr>
        <p:spPr>
          <a:xfrm>
            <a:off x="1484906" y="3808563"/>
            <a:ext cx="7756492" cy="113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None/>
              <a:defRPr sz="18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lengo"/>
              <a:buNone/>
              <a:defRPr sz="14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r>
              <a:rPr lang="en-US" sz="3200" b="1" dirty="0"/>
              <a:t>- Prepare: Unit 11: Looking back and Project</a:t>
            </a:r>
            <a:endParaRPr lang="en-VN" sz="3200" b="1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 animBg="1"/>
      <p:bldP spid="11" grpId="0"/>
      <p:bldP spid="12" grpId="0" animBg="1"/>
      <p:bldP spid="2" grpId="0" animBg="1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6" name="Google Shape;1716;p68"/>
          <p:cNvSpPr txBox="1">
            <a:spLocks noGrp="1"/>
          </p:cNvSpPr>
          <p:nvPr>
            <p:ph type="title"/>
          </p:nvPr>
        </p:nvSpPr>
        <p:spPr>
          <a:xfrm>
            <a:off x="720000" y="2333024"/>
            <a:ext cx="7704000" cy="110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 you!</a:t>
            </a:r>
            <a:endParaRPr dirty="0"/>
          </a:p>
        </p:txBody>
      </p:sp>
      <p:sp>
        <p:nvSpPr>
          <p:cNvPr id="1718" name="Google Shape;1718;p68"/>
          <p:cNvSpPr/>
          <p:nvPr/>
        </p:nvSpPr>
        <p:spPr>
          <a:xfrm>
            <a:off x="-44275" y="4362450"/>
            <a:ext cx="9254011" cy="1112999"/>
          </a:xfrm>
          <a:custGeom>
            <a:avLst/>
            <a:gdLst/>
            <a:ahLst/>
            <a:cxnLst/>
            <a:rect l="l" t="t" r="r" b="b"/>
            <a:pathLst>
              <a:path w="67438" h="16459" extrusionOk="0">
                <a:moveTo>
                  <a:pt x="40198" y="1"/>
                </a:moveTo>
                <a:cubicBezTo>
                  <a:pt x="17183" y="1"/>
                  <a:pt x="0" y="1909"/>
                  <a:pt x="0" y="1909"/>
                </a:cubicBezTo>
                <a:lnTo>
                  <a:pt x="0" y="16458"/>
                </a:lnTo>
                <a:lnTo>
                  <a:pt x="67437" y="16458"/>
                </a:lnTo>
                <a:lnTo>
                  <a:pt x="67437" y="968"/>
                </a:lnTo>
                <a:cubicBezTo>
                  <a:pt x="57944" y="260"/>
                  <a:pt x="48676" y="1"/>
                  <a:pt x="4019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535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4" descr="https://cdn.sachmem.vn/public/images/v3/TA7SHSDEMO/TA7_2020/U11-L2-171c2a.jpg">
            <a:extLst>
              <a:ext uri="{FF2B5EF4-FFF2-40B4-BE49-F238E27FC236}">
                <a16:creationId xmlns:a16="http://schemas.microsoft.com/office/drawing/2014/main" id="{87FB4B20-CAD1-1205-76CF-6CCFA0A5C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806" y="1057769"/>
            <a:ext cx="7470462" cy="380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55 CuadroTexto">
            <a:extLst>
              <a:ext uri="{FF2B5EF4-FFF2-40B4-BE49-F238E27FC236}">
                <a16:creationId xmlns:a16="http://schemas.microsoft.com/office/drawing/2014/main" id="{DB5AEA07-5B1F-49EA-BDED-B2092EB0E314}"/>
              </a:ext>
            </a:extLst>
          </p:cNvPr>
          <p:cNvSpPr txBox="1"/>
          <p:nvPr/>
        </p:nvSpPr>
        <p:spPr>
          <a:xfrm>
            <a:off x="3383869" y="249493"/>
            <a:ext cx="3261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35"/>
            <a:r>
              <a:rPr lang="es-ES_tradnl" sz="2400" b="1" dirty="0" err="1">
                <a:solidFill>
                  <a:prstClr val="black"/>
                </a:solidFill>
                <a:latin typeface="Baskerville Old Face" panose="02020602080505020303" pitchFamily="18" charset="0"/>
              </a:rPr>
              <a:t>Click</a:t>
            </a:r>
            <a:r>
              <a:rPr lang="es-ES_tradnl" sz="2400" b="1" dirty="0">
                <a:solidFill>
                  <a:prstClr val="black"/>
                </a:solidFill>
                <a:latin typeface="Baskerville Old Face" panose="02020602080505020303" pitchFamily="18" charset="0"/>
              </a:rPr>
              <a:t> </a:t>
            </a:r>
            <a:r>
              <a:rPr lang="es-ES_tradnl" sz="2400" b="1" dirty="0" err="1">
                <a:solidFill>
                  <a:prstClr val="black"/>
                </a:solidFill>
                <a:latin typeface="Baskerville Old Face" panose="02020602080505020303" pitchFamily="18" charset="0"/>
              </a:rPr>
              <a:t>on</a:t>
            </a:r>
            <a:r>
              <a:rPr lang="es-ES_tradnl" sz="2400" b="1" dirty="0">
                <a:solidFill>
                  <a:prstClr val="black"/>
                </a:solidFill>
                <a:latin typeface="Baskerville Old Face" panose="02020602080505020303" pitchFamily="18" charset="0"/>
              </a:rPr>
              <a:t> </a:t>
            </a:r>
            <a:r>
              <a:rPr lang="es-ES_tradnl" sz="2400" b="1" dirty="0" err="1">
                <a:solidFill>
                  <a:prstClr val="black"/>
                </a:solidFill>
                <a:latin typeface="Baskerville Old Face" panose="02020602080505020303" pitchFamily="18" charset="0"/>
              </a:rPr>
              <a:t>the</a:t>
            </a:r>
            <a:r>
              <a:rPr lang="es-ES_tradnl" sz="2400" b="1" dirty="0">
                <a:solidFill>
                  <a:prstClr val="black"/>
                </a:solidFill>
                <a:latin typeface="Baskerville Old Face" panose="02020602080505020303" pitchFamily="18" charset="0"/>
              </a:rPr>
              <a:t> </a:t>
            </a:r>
            <a:r>
              <a:rPr lang="es-ES_tradnl" sz="2400" b="1" dirty="0" err="1">
                <a:solidFill>
                  <a:prstClr val="black"/>
                </a:solidFill>
                <a:latin typeface="Baskerville Old Face" panose="02020602080505020303" pitchFamily="18" charset="0"/>
              </a:rPr>
              <a:t>bricks</a:t>
            </a:r>
            <a:endParaRPr lang="es-ES" sz="2400" b="1" dirty="0">
              <a:solidFill>
                <a:prstClr val="black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5" name="50 Rectángulo redondeado">
            <a:extLst>
              <a:ext uri="{FF2B5EF4-FFF2-40B4-BE49-F238E27FC236}">
                <a16:creationId xmlns:a16="http://schemas.microsoft.com/office/drawing/2014/main" id="{377C6DF0-1A74-4756-A22B-361D490BD9BB}"/>
              </a:ext>
            </a:extLst>
          </p:cNvPr>
          <p:cNvSpPr/>
          <p:nvPr/>
        </p:nvSpPr>
        <p:spPr>
          <a:xfrm>
            <a:off x="1176719" y="4377764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51 Rectángulo redondeado">
            <a:extLst>
              <a:ext uri="{FF2B5EF4-FFF2-40B4-BE49-F238E27FC236}">
                <a16:creationId xmlns:a16="http://schemas.microsoft.com/office/drawing/2014/main" id="{9B43637B-0D61-4D97-8BAE-D616599E1C1C}"/>
              </a:ext>
            </a:extLst>
          </p:cNvPr>
          <p:cNvSpPr/>
          <p:nvPr/>
        </p:nvSpPr>
        <p:spPr>
          <a:xfrm>
            <a:off x="3123287" y="4377764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52 Rectángulo redondeado">
            <a:extLst>
              <a:ext uri="{FF2B5EF4-FFF2-40B4-BE49-F238E27FC236}">
                <a16:creationId xmlns:a16="http://schemas.microsoft.com/office/drawing/2014/main" id="{7906F5D7-CCC8-425A-9C97-02531331B219}"/>
              </a:ext>
            </a:extLst>
          </p:cNvPr>
          <p:cNvSpPr/>
          <p:nvPr/>
        </p:nvSpPr>
        <p:spPr>
          <a:xfrm>
            <a:off x="5069963" y="4377764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53 Rectángulo redondeado">
            <a:extLst>
              <a:ext uri="{FF2B5EF4-FFF2-40B4-BE49-F238E27FC236}">
                <a16:creationId xmlns:a16="http://schemas.microsoft.com/office/drawing/2014/main" id="{0B5C984C-CE24-4D1D-BA8A-FDCB9861CF5F}"/>
              </a:ext>
            </a:extLst>
          </p:cNvPr>
          <p:cNvSpPr/>
          <p:nvPr/>
        </p:nvSpPr>
        <p:spPr>
          <a:xfrm>
            <a:off x="7016638" y="4377764"/>
            <a:ext cx="209187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54 Rectángulo redondeado">
            <a:extLst>
              <a:ext uri="{FF2B5EF4-FFF2-40B4-BE49-F238E27FC236}">
                <a16:creationId xmlns:a16="http://schemas.microsoft.com/office/drawing/2014/main" id="{984F13C7-DB49-4AFB-87CF-DEA1B15DCE97}"/>
              </a:ext>
            </a:extLst>
          </p:cNvPr>
          <p:cNvSpPr/>
          <p:nvPr/>
        </p:nvSpPr>
        <p:spPr>
          <a:xfrm>
            <a:off x="23649" y="4400761"/>
            <a:ext cx="1131190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45 Rectángulo redondeado">
            <a:extLst>
              <a:ext uri="{FF2B5EF4-FFF2-40B4-BE49-F238E27FC236}">
                <a16:creationId xmlns:a16="http://schemas.microsoft.com/office/drawing/2014/main" id="{A2CD92A5-B2AD-4CAD-B12C-6AE359F52D64}"/>
              </a:ext>
            </a:extLst>
          </p:cNvPr>
          <p:cNvSpPr/>
          <p:nvPr/>
        </p:nvSpPr>
        <p:spPr>
          <a:xfrm>
            <a:off x="23648" y="3698683"/>
            <a:ext cx="1794891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46 Rectángulo redondeado">
            <a:extLst>
              <a:ext uri="{FF2B5EF4-FFF2-40B4-BE49-F238E27FC236}">
                <a16:creationId xmlns:a16="http://schemas.microsoft.com/office/drawing/2014/main" id="{ACCC2C50-FF47-46A4-A360-A304E4A5839C}"/>
              </a:ext>
            </a:extLst>
          </p:cNvPr>
          <p:cNvSpPr/>
          <p:nvPr/>
        </p:nvSpPr>
        <p:spPr>
          <a:xfrm>
            <a:off x="1824791" y="3675686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47 Rectángulo redondeado">
            <a:extLst>
              <a:ext uri="{FF2B5EF4-FFF2-40B4-BE49-F238E27FC236}">
                <a16:creationId xmlns:a16="http://schemas.microsoft.com/office/drawing/2014/main" id="{6D095C9D-DFCB-4AF3-BDE1-ED36852FF74A}"/>
              </a:ext>
            </a:extLst>
          </p:cNvPr>
          <p:cNvSpPr/>
          <p:nvPr/>
        </p:nvSpPr>
        <p:spPr>
          <a:xfrm>
            <a:off x="3771359" y="3675686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48 Rectángulo redondeado">
            <a:extLst>
              <a:ext uri="{FF2B5EF4-FFF2-40B4-BE49-F238E27FC236}">
                <a16:creationId xmlns:a16="http://schemas.microsoft.com/office/drawing/2014/main" id="{4E2185BE-A82E-4952-8A81-84660D759CA3}"/>
              </a:ext>
            </a:extLst>
          </p:cNvPr>
          <p:cNvSpPr/>
          <p:nvPr/>
        </p:nvSpPr>
        <p:spPr>
          <a:xfrm>
            <a:off x="5718035" y="3675686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49 Rectángulo redondeado">
            <a:extLst>
              <a:ext uri="{FF2B5EF4-FFF2-40B4-BE49-F238E27FC236}">
                <a16:creationId xmlns:a16="http://schemas.microsoft.com/office/drawing/2014/main" id="{6EA0704F-F629-4288-93C6-C79417CE6FCC}"/>
              </a:ext>
            </a:extLst>
          </p:cNvPr>
          <p:cNvSpPr/>
          <p:nvPr/>
        </p:nvSpPr>
        <p:spPr>
          <a:xfrm>
            <a:off x="7644099" y="3673209"/>
            <a:ext cx="1484659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40 Rectángulo redondeado">
            <a:extLst>
              <a:ext uri="{FF2B5EF4-FFF2-40B4-BE49-F238E27FC236}">
                <a16:creationId xmlns:a16="http://schemas.microsoft.com/office/drawing/2014/main" id="{467F4D4B-E0B7-433A-9F95-F25CD46AAFA4}"/>
              </a:ext>
            </a:extLst>
          </p:cNvPr>
          <p:cNvSpPr/>
          <p:nvPr/>
        </p:nvSpPr>
        <p:spPr>
          <a:xfrm>
            <a:off x="1183941" y="2971132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41 Rectángulo redondeado">
            <a:extLst>
              <a:ext uri="{FF2B5EF4-FFF2-40B4-BE49-F238E27FC236}">
                <a16:creationId xmlns:a16="http://schemas.microsoft.com/office/drawing/2014/main" id="{BABED30B-EB19-47F0-88AF-575EAF9C27EC}"/>
              </a:ext>
            </a:extLst>
          </p:cNvPr>
          <p:cNvSpPr/>
          <p:nvPr/>
        </p:nvSpPr>
        <p:spPr>
          <a:xfrm>
            <a:off x="3130509" y="2971132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42 Rectángulo redondeado">
            <a:extLst>
              <a:ext uri="{FF2B5EF4-FFF2-40B4-BE49-F238E27FC236}">
                <a16:creationId xmlns:a16="http://schemas.microsoft.com/office/drawing/2014/main" id="{B68351D9-5F51-4077-B63E-1A4CB4444085}"/>
              </a:ext>
            </a:extLst>
          </p:cNvPr>
          <p:cNvSpPr/>
          <p:nvPr/>
        </p:nvSpPr>
        <p:spPr>
          <a:xfrm>
            <a:off x="5077185" y="2971132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43 Rectángulo redondeado">
            <a:extLst>
              <a:ext uri="{FF2B5EF4-FFF2-40B4-BE49-F238E27FC236}">
                <a16:creationId xmlns:a16="http://schemas.microsoft.com/office/drawing/2014/main" id="{B4DAE015-7732-4202-BA4F-A536C304BD44}"/>
              </a:ext>
            </a:extLst>
          </p:cNvPr>
          <p:cNvSpPr/>
          <p:nvPr/>
        </p:nvSpPr>
        <p:spPr>
          <a:xfrm>
            <a:off x="7023862" y="2971132"/>
            <a:ext cx="209187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44 Rectángulo redondeado">
            <a:extLst>
              <a:ext uri="{FF2B5EF4-FFF2-40B4-BE49-F238E27FC236}">
                <a16:creationId xmlns:a16="http://schemas.microsoft.com/office/drawing/2014/main" id="{A565BE01-F430-4C12-8FAD-328E8A195920}"/>
              </a:ext>
            </a:extLst>
          </p:cNvPr>
          <p:cNvSpPr/>
          <p:nvPr/>
        </p:nvSpPr>
        <p:spPr>
          <a:xfrm>
            <a:off x="30872" y="2994129"/>
            <a:ext cx="1153069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35 Rectángulo redondeado">
            <a:extLst>
              <a:ext uri="{FF2B5EF4-FFF2-40B4-BE49-F238E27FC236}">
                <a16:creationId xmlns:a16="http://schemas.microsoft.com/office/drawing/2014/main" id="{B611B025-10AE-42C4-B674-17C8AC0C537D}"/>
              </a:ext>
            </a:extLst>
          </p:cNvPr>
          <p:cNvSpPr/>
          <p:nvPr/>
        </p:nvSpPr>
        <p:spPr>
          <a:xfrm>
            <a:off x="30872" y="2292051"/>
            <a:ext cx="1794891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36 Rectángulo redondeado">
            <a:extLst>
              <a:ext uri="{FF2B5EF4-FFF2-40B4-BE49-F238E27FC236}">
                <a16:creationId xmlns:a16="http://schemas.microsoft.com/office/drawing/2014/main" id="{78CC7422-0190-4BD0-A01B-C3A6E6EF3D60}"/>
              </a:ext>
            </a:extLst>
          </p:cNvPr>
          <p:cNvSpPr/>
          <p:nvPr/>
        </p:nvSpPr>
        <p:spPr>
          <a:xfrm>
            <a:off x="1832013" y="2269054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37 Rectángulo redondeado">
            <a:extLst>
              <a:ext uri="{FF2B5EF4-FFF2-40B4-BE49-F238E27FC236}">
                <a16:creationId xmlns:a16="http://schemas.microsoft.com/office/drawing/2014/main" id="{02EE7881-91FB-4FFF-9384-3A70121E8A4A}"/>
              </a:ext>
            </a:extLst>
          </p:cNvPr>
          <p:cNvSpPr/>
          <p:nvPr/>
        </p:nvSpPr>
        <p:spPr>
          <a:xfrm>
            <a:off x="3778581" y="2269054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38 Rectángulo redondeado">
            <a:extLst>
              <a:ext uri="{FF2B5EF4-FFF2-40B4-BE49-F238E27FC236}">
                <a16:creationId xmlns:a16="http://schemas.microsoft.com/office/drawing/2014/main" id="{87FFD2E6-43DF-458D-8CB0-91ADE221EC37}"/>
              </a:ext>
            </a:extLst>
          </p:cNvPr>
          <p:cNvSpPr/>
          <p:nvPr/>
        </p:nvSpPr>
        <p:spPr>
          <a:xfrm>
            <a:off x="5725257" y="2269054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39 Rectángulo redondeado">
            <a:extLst>
              <a:ext uri="{FF2B5EF4-FFF2-40B4-BE49-F238E27FC236}">
                <a16:creationId xmlns:a16="http://schemas.microsoft.com/office/drawing/2014/main" id="{98BA913B-C838-431C-B74F-854638B56AA1}"/>
              </a:ext>
            </a:extLst>
          </p:cNvPr>
          <p:cNvSpPr/>
          <p:nvPr/>
        </p:nvSpPr>
        <p:spPr>
          <a:xfrm>
            <a:off x="7637090" y="2269054"/>
            <a:ext cx="1471421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10 Rectángulo redondeado">
            <a:extLst>
              <a:ext uri="{FF2B5EF4-FFF2-40B4-BE49-F238E27FC236}">
                <a16:creationId xmlns:a16="http://schemas.microsoft.com/office/drawing/2014/main" id="{106192AC-6424-4211-B8A5-AB6B365ADAAC}"/>
              </a:ext>
            </a:extLst>
          </p:cNvPr>
          <p:cNvSpPr/>
          <p:nvPr/>
        </p:nvSpPr>
        <p:spPr>
          <a:xfrm>
            <a:off x="1150866" y="1556280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11 Rectángulo redondeado">
            <a:extLst>
              <a:ext uri="{FF2B5EF4-FFF2-40B4-BE49-F238E27FC236}">
                <a16:creationId xmlns:a16="http://schemas.microsoft.com/office/drawing/2014/main" id="{6664280F-6C62-4EF7-ADDE-87B9F5F5D1BF}"/>
              </a:ext>
            </a:extLst>
          </p:cNvPr>
          <p:cNvSpPr/>
          <p:nvPr/>
        </p:nvSpPr>
        <p:spPr>
          <a:xfrm>
            <a:off x="3097543" y="1587215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12 Rectángulo redondeado">
            <a:extLst>
              <a:ext uri="{FF2B5EF4-FFF2-40B4-BE49-F238E27FC236}">
                <a16:creationId xmlns:a16="http://schemas.microsoft.com/office/drawing/2014/main" id="{7C4F3018-1A6C-4A8A-BD9D-0670F970AAD6}"/>
              </a:ext>
            </a:extLst>
          </p:cNvPr>
          <p:cNvSpPr/>
          <p:nvPr/>
        </p:nvSpPr>
        <p:spPr>
          <a:xfrm>
            <a:off x="5061555" y="1566976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13 Rectángulo redondeado">
            <a:extLst>
              <a:ext uri="{FF2B5EF4-FFF2-40B4-BE49-F238E27FC236}">
                <a16:creationId xmlns:a16="http://schemas.microsoft.com/office/drawing/2014/main" id="{94843D59-A7CB-4AEA-B699-B51578B94387}"/>
              </a:ext>
            </a:extLst>
          </p:cNvPr>
          <p:cNvSpPr/>
          <p:nvPr/>
        </p:nvSpPr>
        <p:spPr>
          <a:xfrm>
            <a:off x="7008232" y="1566976"/>
            <a:ext cx="209187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14 Rectángulo redondeado">
            <a:extLst>
              <a:ext uri="{FF2B5EF4-FFF2-40B4-BE49-F238E27FC236}">
                <a16:creationId xmlns:a16="http://schemas.microsoft.com/office/drawing/2014/main" id="{14788083-D71E-44FD-89EA-06248260CD4F}"/>
              </a:ext>
            </a:extLst>
          </p:cNvPr>
          <p:cNvSpPr/>
          <p:nvPr/>
        </p:nvSpPr>
        <p:spPr>
          <a:xfrm>
            <a:off x="15242" y="1589973"/>
            <a:ext cx="1153069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4 Rectángulo redondeado">
            <a:extLst>
              <a:ext uri="{FF2B5EF4-FFF2-40B4-BE49-F238E27FC236}">
                <a16:creationId xmlns:a16="http://schemas.microsoft.com/office/drawing/2014/main" id="{EA314BAE-C1C4-4F5B-9D6A-DB962E6E1C56}"/>
              </a:ext>
            </a:extLst>
          </p:cNvPr>
          <p:cNvSpPr/>
          <p:nvPr/>
        </p:nvSpPr>
        <p:spPr>
          <a:xfrm>
            <a:off x="15242" y="887895"/>
            <a:ext cx="1794891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6 Rectángulo redondeado">
            <a:extLst>
              <a:ext uri="{FF2B5EF4-FFF2-40B4-BE49-F238E27FC236}">
                <a16:creationId xmlns:a16="http://schemas.microsoft.com/office/drawing/2014/main" id="{962EA127-30D7-4FE6-B4A6-8A975234BDEA}"/>
              </a:ext>
            </a:extLst>
          </p:cNvPr>
          <p:cNvSpPr/>
          <p:nvPr/>
        </p:nvSpPr>
        <p:spPr>
          <a:xfrm>
            <a:off x="1816383" y="864898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7 Rectángulo redondeado">
            <a:extLst>
              <a:ext uri="{FF2B5EF4-FFF2-40B4-BE49-F238E27FC236}">
                <a16:creationId xmlns:a16="http://schemas.microsoft.com/office/drawing/2014/main" id="{9212E21A-E99B-4B2D-868C-4FB11B7B79E9}"/>
              </a:ext>
            </a:extLst>
          </p:cNvPr>
          <p:cNvSpPr/>
          <p:nvPr/>
        </p:nvSpPr>
        <p:spPr>
          <a:xfrm>
            <a:off x="3762951" y="864898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8 Rectángulo redondeado">
            <a:extLst>
              <a:ext uri="{FF2B5EF4-FFF2-40B4-BE49-F238E27FC236}">
                <a16:creationId xmlns:a16="http://schemas.microsoft.com/office/drawing/2014/main" id="{A23D5EB6-B482-48D9-85BB-5035ED3B4C21}"/>
              </a:ext>
            </a:extLst>
          </p:cNvPr>
          <p:cNvSpPr/>
          <p:nvPr/>
        </p:nvSpPr>
        <p:spPr>
          <a:xfrm>
            <a:off x="5709627" y="864898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9 Rectángulo redondeado">
            <a:extLst>
              <a:ext uri="{FF2B5EF4-FFF2-40B4-BE49-F238E27FC236}">
                <a16:creationId xmlns:a16="http://schemas.microsoft.com/office/drawing/2014/main" id="{39F2D478-F6BE-4289-B53B-14C24B3230A0}"/>
              </a:ext>
            </a:extLst>
          </p:cNvPr>
          <p:cNvSpPr/>
          <p:nvPr/>
        </p:nvSpPr>
        <p:spPr>
          <a:xfrm>
            <a:off x="7652720" y="854150"/>
            <a:ext cx="1484659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6" name="56 Conector recto">
            <a:extLst>
              <a:ext uri="{FF2B5EF4-FFF2-40B4-BE49-F238E27FC236}">
                <a16:creationId xmlns:a16="http://schemas.microsoft.com/office/drawing/2014/main" id="{D7CD414E-E23F-49BF-B23C-D1B3E6B12853}"/>
              </a:ext>
            </a:extLst>
          </p:cNvPr>
          <p:cNvCxnSpPr/>
          <p:nvPr/>
        </p:nvCxnSpPr>
        <p:spPr>
          <a:xfrm>
            <a:off x="1277316" y="874390"/>
            <a:ext cx="6589369" cy="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38" name="128 Rectángulo redondeado">
            <a:extLst>
              <a:ext uri="{FF2B5EF4-FFF2-40B4-BE49-F238E27FC236}">
                <a16:creationId xmlns:a16="http://schemas.microsoft.com/office/drawing/2014/main" id="{025FA23B-0AF8-407B-8E23-CD0B04980DE9}"/>
              </a:ext>
            </a:extLst>
          </p:cNvPr>
          <p:cNvSpPr/>
          <p:nvPr/>
        </p:nvSpPr>
        <p:spPr>
          <a:xfrm>
            <a:off x="7261355" y="127530"/>
            <a:ext cx="879035" cy="486054"/>
          </a:xfrm>
          <a:prstGeom prst="roundRect">
            <a:avLst/>
          </a:prstGeom>
          <a:solidFill>
            <a:schemeClr val="tx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685835">
              <a:defRPr/>
            </a:pPr>
            <a:r>
              <a:rPr lang="es-ES_tradnl" sz="1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CHECK</a:t>
            </a:r>
            <a:endParaRPr lang="es-ES" sz="15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39" name="1023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0ED7973-646A-4D65-96EA-BB3690C9A2E5}"/>
              </a:ext>
            </a:extLst>
          </p:cNvPr>
          <p:cNvSpPr/>
          <p:nvPr/>
        </p:nvSpPr>
        <p:spPr>
          <a:xfrm>
            <a:off x="7265464" y="61997"/>
            <a:ext cx="810090" cy="649161"/>
          </a:xfrm>
          <a:prstGeom prst="rightArrow">
            <a:avLst>
              <a:gd name="adj1" fmla="val 63721"/>
              <a:gd name="adj2" fmla="val 0"/>
            </a:avLst>
          </a:prstGeom>
          <a:solidFill>
            <a:schemeClr val="tx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685835">
              <a:defRPr/>
            </a:pPr>
            <a:r>
              <a:rPr lang="es-ES_tradnl" sz="1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NEXT</a:t>
            </a:r>
            <a:endParaRPr lang="es-ES" sz="15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41" name="Picture 2" descr="http://fitskitz.com/wp-content/uploads/2012/03/shutterstock_83036221-Sneek-Peek.jpg">
            <a:extLst>
              <a:ext uri="{FF2B5EF4-FFF2-40B4-BE49-F238E27FC236}">
                <a16:creationId xmlns:a16="http://schemas.microsoft.com/office/drawing/2014/main" id="{1CB1C8DF-553E-4801-BC09-2896C70535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200" b="93000" l="0" r="100000">
                        <a14:foregroundMark x1="39800" y1="61000" x2="69600" y2="62400"/>
                        <a14:foregroundMark x1="43400" y1="54800" x2="48000" y2="56200"/>
                        <a14:foregroundMark x1="59600" y1="57800" x2="61600" y2="56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764" b="32381"/>
          <a:stretch/>
        </p:blipFill>
        <p:spPr bwMode="auto">
          <a:xfrm>
            <a:off x="1309717" y="63659"/>
            <a:ext cx="2240979" cy="89313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E91962-13B4-486F-6D67-ABE34971AD45}"/>
              </a:ext>
            </a:extLst>
          </p:cNvPr>
          <p:cNvSpPr txBox="1"/>
          <p:nvPr/>
        </p:nvSpPr>
        <p:spPr>
          <a:xfrm>
            <a:off x="3146494" y="91563"/>
            <a:ext cx="411486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dirty="0">
                <a:solidFill>
                  <a:srgbClr val="FF0000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solar-powered ship</a:t>
            </a:r>
          </a:p>
        </p:txBody>
      </p:sp>
    </p:spTree>
    <p:extLst>
      <p:ext uri="{BB962C8B-B14F-4D97-AF65-F5344CB8AC3E}">
        <p14:creationId xmlns:p14="http://schemas.microsoft.com/office/powerpoint/2010/main" val="222128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500"/>
                            </p:stCondLst>
                            <p:childTnLst>
                              <p:par>
                                <p:cTn id="33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500"/>
                            </p:stCondLst>
                            <p:childTnLst>
                              <p:par>
                                <p:cTn id="33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500"/>
                            </p:stCondLst>
                            <p:childTnLst>
                              <p:par>
                                <p:cTn id="34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8" grpId="0" animBg="1"/>
      <p:bldP spid="39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6" descr="https://cdn.sachmem.vn/public/images/v3/TA7SHSDEMO/TA7_2020/U11-L2-2fa.jpg">
            <a:extLst>
              <a:ext uri="{FF2B5EF4-FFF2-40B4-BE49-F238E27FC236}">
                <a16:creationId xmlns:a16="http://schemas.microsoft.com/office/drawing/2014/main" id="{1DCE124A-083A-9EE4-6F4D-AB9AC8046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712" y="982913"/>
            <a:ext cx="6924810" cy="388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55 CuadroTexto">
            <a:extLst>
              <a:ext uri="{FF2B5EF4-FFF2-40B4-BE49-F238E27FC236}">
                <a16:creationId xmlns:a16="http://schemas.microsoft.com/office/drawing/2014/main" id="{DB5AEA07-5B1F-49EA-BDED-B2092EB0E314}"/>
              </a:ext>
            </a:extLst>
          </p:cNvPr>
          <p:cNvSpPr txBox="1"/>
          <p:nvPr/>
        </p:nvSpPr>
        <p:spPr>
          <a:xfrm>
            <a:off x="3383869" y="249493"/>
            <a:ext cx="3261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35"/>
            <a:r>
              <a:rPr lang="es-ES_tradnl" sz="2400" b="1" dirty="0" err="1">
                <a:solidFill>
                  <a:prstClr val="black"/>
                </a:solidFill>
                <a:latin typeface="Baskerville Old Face" panose="02020602080505020303" pitchFamily="18" charset="0"/>
              </a:rPr>
              <a:t>Click</a:t>
            </a:r>
            <a:r>
              <a:rPr lang="es-ES_tradnl" sz="2400" b="1" dirty="0">
                <a:solidFill>
                  <a:prstClr val="black"/>
                </a:solidFill>
                <a:latin typeface="Baskerville Old Face" panose="02020602080505020303" pitchFamily="18" charset="0"/>
              </a:rPr>
              <a:t> </a:t>
            </a:r>
            <a:r>
              <a:rPr lang="es-ES_tradnl" sz="2400" b="1" dirty="0" err="1">
                <a:solidFill>
                  <a:prstClr val="black"/>
                </a:solidFill>
                <a:latin typeface="Baskerville Old Face" panose="02020602080505020303" pitchFamily="18" charset="0"/>
              </a:rPr>
              <a:t>on</a:t>
            </a:r>
            <a:r>
              <a:rPr lang="es-ES_tradnl" sz="2400" b="1" dirty="0">
                <a:solidFill>
                  <a:prstClr val="black"/>
                </a:solidFill>
                <a:latin typeface="Baskerville Old Face" panose="02020602080505020303" pitchFamily="18" charset="0"/>
              </a:rPr>
              <a:t> </a:t>
            </a:r>
            <a:r>
              <a:rPr lang="es-ES_tradnl" sz="2400" b="1" dirty="0" err="1">
                <a:solidFill>
                  <a:prstClr val="black"/>
                </a:solidFill>
                <a:latin typeface="Baskerville Old Face" panose="02020602080505020303" pitchFamily="18" charset="0"/>
              </a:rPr>
              <a:t>the</a:t>
            </a:r>
            <a:r>
              <a:rPr lang="es-ES_tradnl" sz="2400" b="1" dirty="0">
                <a:solidFill>
                  <a:prstClr val="black"/>
                </a:solidFill>
                <a:latin typeface="Baskerville Old Face" panose="02020602080505020303" pitchFamily="18" charset="0"/>
              </a:rPr>
              <a:t> </a:t>
            </a:r>
            <a:r>
              <a:rPr lang="es-ES_tradnl" sz="2400" b="1" dirty="0" err="1">
                <a:solidFill>
                  <a:prstClr val="black"/>
                </a:solidFill>
                <a:latin typeface="Baskerville Old Face" panose="02020602080505020303" pitchFamily="18" charset="0"/>
              </a:rPr>
              <a:t>bricks</a:t>
            </a:r>
            <a:endParaRPr lang="es-ES" sz="2400" b="1" dirty="0">
              <a:solidFill>
                <a:prstClr val="black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5" name="50 Rectángulo redondeado">
            <a:extLst>
              <a:ext uri="{FF2B5EF4-FFF2-40B4-BE49-F238E27FC236}">
                <a16:creationId xmlns:a16="http://schemas.microsoft.com/office/drawing/2014/main" id="{377C6DF0-1A74-4756-A22B-361D490BD9BB}"/>
              </a:ext>
            </a:extLst>
          </p:cNvPr>
          <p:cNvSpPr/>
          <p:nvPr/>
        </p:nvSpPr>
        <p:spPr>
          <a:xfrm>
            <a:off x="1176719" y="4377764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51 Rectángulo redondeado">
            <a:extLst>
              <a:ext uri="{FF2B5EF4-FFF2-40B4-BE49-F238E27FC236}">
                <a16:creationId xmlns:a16="http://schemas.microsoft.com/office/drawing/2014/main" id="{9B43637B-0D61-4D97-8BAE-D616599E1C1C}"/>
              </a:ext>
            </a:extLst>
          </p:cNvPr>
          <p:cNvSpPr/>
          <p:nvPr/>
        </p:nvSpPr>
        <p:spPr>
          <a:xfrm>
            <a:off x="3123287" y="4377764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52 Rectángulo redondeado">
            <a:extLst>
              <a:ext uri="{FF2B5EF4-FFF2-40B4-BE49-F238E27FC236}">
                <a16:creationId xmlns:a16="http://schemas.microsoft.com/office/drawing/2014/main" id="{7906F5D7-CCC8-425A-9C97-02531331B219}"/>
              </a:ext>
            </a:extLst>
          </p:cNvPr>
          <p:cNvSpPr/>
          <p:nvPr/>
        </p:nvSpPr>
        <p:spPr>
          <a:xfrm>
            <a:off x="5069963" y="4377764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53 Rectángulo redondeado">
            <a:extLst>
              <a:ext uri="{FF2B5EF4-FFF2-40B4-BE49-F238E27FC236}">
                <a16:creationId xmlns:a16="http://schemas.microsoft.com/office/drawing/2014/main" id="{0B5C984C-CE24-4D1D-BA8A-FDCB9861CF5F}"/>
              </a:ext>
            </a:extLst>
          </p:cNvPr>
          <p:cNvSpPr/>
          <p:nvPr/>
        </p:nvSpPr>
        <p:spPr>
          <a:xfrm>
            <a:off x="7016638" y="4377764"/>
            <a:ext cx="209187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54 Rectángulo redondeado">
            <a:extLst>
              <a:ext uri="{FF2B5EF4-FFF2-40B4-BE49-F238E27FC236}">
                <a16:creationId xmlns:a16="http://schemas.microsoft.com/office/drawing/2014/main" id="{984F13C7-DB49-4AFB-87CF-DEA1B15DCE97}"/>
              </a:ext>
            </a:extLst>
          </p:cNvPr>
          <p:cNvSpPr/>
          <p:nvPr/>
        </p:nvSpPr>
        <p:spPr>
          <a:xfrm>
            <a:off x="23649" y="4400761"/>
            <a:ext cx="1131190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45 Rectángulo redondeado">
            <a:extLst>
              <a:ext uri="{FF2B5EF4-FFF2-40B4-BE49-F238E27FC236}">
                <a16:creationId xmlns:a16="http://schemas.microsoft.com/office/drawing/2014/main" id="{A2CD92A5-B2AD-4CAD-B12C-6AE359F52D64}"/>
              </a:ext>
            </a:extLst>
          </p:cNvPr>
          <p:cNvSpPr/>
          <p:nvPr/>
        </p:nvSpPr>
        <p:spPr>
          <a:xfrm>
            <a:off x="23648" y="3698683"/>
            <a:ext cx="1794891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46 Rectángulo redondeado">
            <a:extLst>
              <a:ext uri="{FF2B5EF4-FFF2-40B4-BE49-F238E27FC236}">
                <a16:creationId xmlns:a16="http://schemas.microsoft.com/office/drawing/2014/main" id="{ACCC2C50-FF47-46A4-A360-A304E4A5839C}"/>
              </a:ext>
            </a:extLst>
          </p:cNvPr>
          <p:cNvSpPr/>
          <p:nvPr/>
        </p:nvSpPr>
        <p:spPr>
          <a:xfrm>
            <a:off x="1824791" y="3675686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47 Rectángulo redondeado">
            <a:extLst>
              <a:ext uri="{FF2B5EF4-FFF2-40B4-BE49-F238E27FC236}">
                <a16:creationId xmlns:a16="http://schemas.microsoft.com/office/drawing/2014/main" id="{6D095C9D-DFCB-4AF3-BDE1-ED36852FF74A}"/>
              </a:ext>
            </a:extLst>
          </p:cNvPr>
          <p:cNvSpPr/>
          <p:nvPr/>
        </p:nvSpPr>
        <p:spPr>
          <a:xfrm>
            <a:off x="3771359" y="3675686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48 Rectángulo redondeado">
            <a:extLst>
              <a:ext uri="{FF2B5EF4-FFF2-40B4-BE49-F238E27FC236}">
                <a16:creationId xmlns:a16="http://schemas.microsoft.com/office/drawing/2014/main" id="{4E2185BE-A82E-4952-8A81-84660D759CA3}"/>
              </a:ext>
            </a:extLst>
          </p:cNvPr>
          <p:cNvSpPr/>
          <p:nvPr/>
        </p:nvSpPr>
        <p:spPr>
          <a:xfrm>
            <a:off x="5718035" y="3675686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49 Rectángulo redondeado">
            <a:extLst>
              <a:ext uri="{FF2B5EF4-FFF2-40B4-BE49-F238E27FC236}">
                <a16:creationId xmlns:a16="http://schemas.microsoft.com/office/drawing/2014/main" id="{6EA0704F-F629-4288-93C6-C79417CE6FCC}"/>
              </a:ext>
            </a:extLst>
          </p:cNvPr>
          <p:cNvSpPr/>
          <p:nvPr/>
        </p:nvSpPr>
        <p:spPr>
          <a:xfrm>
            <a:off x="7644099" y="3673209"/>
            <a:ext cx="1484659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40 Rectángulo redondeado">
            <a:extLst>
              <a:ext uri="{FF2B5EF4-FFF2-40B4-BE49-F238E27FC236}">
                <a16:creationId xmlns:a16="http://schemas.microsoft.com/office/drawing/2014/main" id="{467F4D4B-E0B7-433A-9F95-F25CD46AAFA4}"/>
              </a:ext>
            </a:extLst>
          </p:cNvPr>
          <p:cNvSpPr/>
          <p:nvPr/>
        </p:nvSpPr>
        <p:spPr>
          <a:xfrm>
            <a:off x="1183941" y="2971132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41 Rectángulo redondeado">
            <a:extLst>
              <a:ext uri="{FF2B5EF4-FFF2-40B4-BE49-F238E27FC236}">
                <a16:creationId xmlns:a16="http://schemas.microsoft.com/office/drawing/2014/main" id="{BABED30B-EB19-47F0-88AF-575EAF9C27EC}"/>
              </a:ext>
            </a:extLst>
          </p:cNvPr>
          <p:cNvSpPr/>
          <p:nvPr/>
        </p:nvSpPr>
        <p:spPr>
          <a:xfrm>
            <a:off x="3130509" y="2971132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42 Rectángulo redondeado">
            <a:extLst>
              <a:ext uri="{FF2B5EF4-FFF2-40B4-BE49-F238E27FC236}">
                <a16:creationId xmlns:a16="http://schemas.microsoft.com/office/drawing/2014/main" id="{B68351D9-5F51-4077-B63E-1A4CB4444085}"/>
              </a:ext>
            </a:extLst>
          </p:cNvPr>
          <p:cNvSpPr/>
          <p:nvPr/>
        </p:nvSpPr>
        <p:spPr>
          <a:xfrm>
            <a:off x="5077185" y="2971132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43 Rectángulo redondeado">
            <a:extLst>
              <a:ext uri="{FF2B5EF4-FFF2-40B4-BE49-F238E27FC236}">
                <a16:creationId xmlns:a16="http://schemas.microsoft.com/office/drawing/2014/main" id="{B4DAE015-7732-4202-BA4F-A536C304BD44}"/>
              </a:ext>
            </a:extLst>
          </p:cNvPr>
          <p:cNvSpPr/>
          <p:nvPr/>
        </p:nvSpPr>
        <p:spPr>
          <a:xfrm>
            <a:off x="7023862" y="2971132"/>
            <a:ext cx="209187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44 Rectángulo redondeado">
            <a:extLst>
              <a:ext uri="{FF2B5EF4-FFF2-40B4-BE49-F238E27FC236}">
                <a16:creationId xmlns:a16="http://schemas.microsoft.com/office/drawing/2014/main" id="{A565BE01-F430-4C12-8FAD-328E8A195920}"/>
              </a:ext>
            </a:extLst>
          </p:cNvPr>
          <p:cNvSpPr/>
          <p:nvPr/>
        </p:nvSpPr>
        <p:spPr>
          <a:xfrm>
            <a:off x="30872" y="2994129"/>
            <a:ext cx="1153069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35 Rectángulo redondeado">
            <a:extLst>
              <a:ext uri="{FF2B5EF4-FFF2-40B4-BE49-F238E27FC236}">
                <a16:creationId xmlns:a16="http://schemas.microsoft.com/office/drawing/2014/main" id="{B611B025-10AE-42C4-B674-17C8AC0C537D}"/>
              </a:ext>
            </a:extLst>
          </p:cNvPr>
          <p:cNvSpPr/>
          <p:nvPr/>
        </p:nvSpPr>
        <p:spPr>
          <a:xfrm>
            <a:off x="30872" y="2292051"/>
            <a:ext cx="1794891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36 Rectángulo redondeado">
            <a:extLst>
              <a:ext uri="{FF2B5EF4-FFF2-40B4-BE49-F238E27FC236}">
                <a16:creationId xmlns:a16="http://schemas.microsoft.com/office/drawing/2014/main" id="{78CC7422-0190-4BD0-A01B-C3A6E6EF3D60}"/>
              </a:ext>
            </a:extLst>
          </p:cNvPr>
          <p:cNvSpPr/>
          <p:nvPr/>
        </p:nvSpPr>
        <p:spPr>
          <a:xfrm>
            <a:off x="1832013" y="2269054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37 Rectángulo redondeado">
            <a:extLst>
              <a:ext uri="{FF2B5EF4-FFF2-40B4-BE49-F238E27FC236}">
                <a16:creationId xmlns:a16="http://schemas.microsoft.com/office/drawing/2014/main" id="{02EE7881-91FB-4FFF-9384-3A70121E8A4A}"/>
              </a:ext>
            </a:extLst>
          </p:cNvPr>
          <p:cNvSpPr/>
          <p:nvPr/>
        </p:nvSpPr>
        <p:spPr>
          <a:xfrm>
            <a:off x="3778581" y="2269054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38 Rectángulo redondeado">
            <a:extLst>
              <a:ext uri="{FF2B5EF4-FFF2-40B4-BE49-F238E27FC236}">
                <a16:creationId xmlns:a16="http://schemas.microsoft.com/office/drawing/2014/main" id="{87FFD2E6-43DF-458D-8CB0-91ADE221EC37}"/>
              </a:ext>
            </a:extLst>
          </p:cNvPr>
          <p:cNvSpPr/>
          <p:nvPr/>
        </p:nvSpPr>
        <p:spPr>
          <a:xfrm>
            <a:off x="5725257" y="2269054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39 Rectángulo redondeado">
            <a:extLst>
              <a:ext uri="{FF2B5EF4-FFF2-40B4-BE49-F238E27FC236}">
                <a16:creationId xmlns:a16="http://schemas.microsoft.com/office/drawing/2014/main" id="{98BA913B-C838-431C-B74F-854638B56AA1}"/>
              </a:ext>
            </a:extLst>
          </p:cNvPr>
          <p:cNvSpPr/>
          <p:nvPr/>
        </p:nvSpPr>
        <p:spPr>
          <a:xfrm>
            <a:off x="7637090" y="2269054"/>
            <a:ext cx="1471421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10 Rectángulo redondeado">
            <a:extLst>
              <a:ext uri="{FF2B5EF4-FFF2-40B4-BE49-F238E27FC236}">
                <a16:creationId xmlns:a16="http://schemas.microsoft.com/office/drawing/2014/main" id="{106192AC-6424-4211-B8A5-AB6B365ADAAC}"/>
              </a:ext>
            </a:extLst>
          </p:cNvPr>
          <p:cNvSpPr/>
          <p:nvPr/>
        </p:nvSpPr>
        <p:spPr>
          <a:xfrm>
            <a:off x="1150823" y="1575717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11 Rectángulo redondeado">
            <a:extLst>
              <a:ext uri="{FF2B5EF4-FFF2-40B4-BE49-F238E27FC236}">
                <a16:creationId xmlns:a16="http://schemas.microsoft.com/office/drawing/2014/main" id="{6664280F-6C62-4EF7-ADDE-87B9F5F5D1BF}"/>
              </a:ext>
            </a:extLst>
          </p:cNvPr>
          <p:cNvSpPr/>
          <p:nvPr/>
        </p:nvSpPr>
        <p:spPr>
          <a:xfrm>
            <a:off x="3075956" y="1575717"/>
            <a:ext cx="197964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12 Rectángulo redondeado">
            <a:extLst>
              <a:ext uri="{FF2B5EF4-FFF2-40B4-BE49-F238E27FC236}">
                <a16:creationId xmlns:a16="http://schemas.microsoft.com/office/drawing/2014/main" id="{7C4F3018-1A6C-4A8A-BD9D-0670F970AAD6}"/>
              </a:ext>
            </a:extLst>
          </p:cNvPr>
          <p:cNvSpPr/>
          <p:nvPr/>
        </p:nvSpPr>
        <p:spPr>
          <a:xfrm>
            <a:off x="5061555" y="1566976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13 Rectángulo redondeado">
            <a:extLst>
              <a:ext uri="{FF2B5EF4-FFF2-40B4-BE49-F238E27FC236}">
                <a16:creationId xmlns:a16="http://schemas.microsoft.com/office/drawing/2014/main" id="{94843D59-A7CB-4AEA-B699-B51578B94387}"/>
              </a:ext>
            </a:extLst>
          </p:cNvPr>
          <p:cNvSpPr/>
          <p:nvPr/>
        </p:nvSpPr>
        <p:spPr>
          <a:xfrm>
            <a:off x="7008232" y="1566976"/>
            <a:ext cx="209187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14 Rectángulo redondeado">
            <a:extLst>
              <a:ext uri="{FF2B5EF4-FFF2-40B4-BE49-F238E27FC236}">
                <a16:creationId xmlns:a16="http://schemas.microsoft.com/office/drawing/2014/main" id="{14788083-D71E-44FD-89EA-06248260CD4F}"/>
              </a:ext>
            </a:extLst>
          </p:cNvPr>
          <p:cNvSpPr/>
          <p:nvPr/>
        </p:nvSpPr>
        <p:spPr>
          <a:xfrm>
            <a:off x="15242" y="1589973"/>
            <a:ext cx="1153069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4 Rectángulo redondeado">
            <a:extLst>
              <a:ext uri="{FF2B5EF4-FFF2-40B4-BE49-F238E27FC236}">
                <a16:creationId xmlns:a16="http://schemas.microsoft.com/office/drawing/2014/main" id="{EA314BAE-C1C4-4F5B-9D6A-DB962E6E1C56}"/>
              </a:ext>
            </a:extLst>
          </p:cNvPr>
          <p:cNvSpPr/>
          <p:nvPr/>
        </p:nvSpPr>
        <p:spPr>
          <a:xfrm>
            <a:off x="15242" y="887895"/>
            <a:ext cx="1794891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6 Rectángulo redondeado">
            <a:extLst>
              <a:ext uri="{FF2B5EF4-FFF2-40B4-BE49-F238E27FC236}">
                <a16:creationId xmlns:a16="http://schemas.microsoft.com/office/drawing/2014/main" id="{962EA127-30D7-4FE6-B4A6-8A975234BDEA}"/>
              </a:ext>
            </a:extLst>
          </p:cNvPr>
          <p:cNvSpPr/>
          <p:nvPr/>
        </p:nvSpPr>
        <p:spPr>
          <a:xfrm>
            <a:off x="1816383" y="864898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7 Rectángulo redondeado">
            <a:extLst>
              <a:ext uri="{FF2B5EF4-FFF2-40B4-BE49-F238E27FC236}">
                <a16:creationId xmlns:a16="http://schemas.microsoft.com/office/drawing/2014/main" id="{9212E21A-E99B-4B2D-868C-4FB11B7B79E9}"/>
              </a:ext>
            </a:extLst>
          </p:cNvPr>
          <p:cNvSpPr/>
          <p:nvPr/>
        </p:nvSpPr>
        <p:spPr>
          <a:xfrm>
            <a:off x="3762951" y="864898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8 Rectángulo redondeado">
            <a:extLst>
              <a:ext uri="{FF2B5EF4-FFF2-40B4-BE49-F238E27FC236}">
                <a16:creationId xmlns:a16="http://schemas.microsoft.com/office/drawing/2014/main" id="{A23D5EB6-B482-48D9-85BB-5035ED3B4C21}"/>
              </a:ext>
            </a:extLst>
          </p:cNvPr>
          <p:cNvSpPr/>
          <p:nvPr/>
        </p:nvSpPr>
        <p:spPr>
          <a:xfrm>
            <a:off x="5709627" y="864898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9 Rectángulo redondeado">
            <a:extLst>
              <a:ext uri="{FF2B5EF4-FFF2-40B4-BE49-F238E27FC236}">
                <a16:creationId xmlns:a16="http://schemas.microsoft.com/office/drawing/2014/main" id="{39F2D478-F6BE-4289-B53B-14C24B3230A0}"/>
              </a:ext>
            </a:extLst>
          </p:cNvPr>
          <p:cNvSpPr/>
          <p:nvPr/>
        </p:nvSpPr>
        <p:spPr>
          <a:xfrm>
            <a:off x="7652720" y="854150"/>
            <a:ext cx="1484659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6" name="56 Conector recto">
            <a:extLst>
              <a:ext uri="{FF2B5EF4-FFF2-40B4-BE49-F238E27FC236}">
                <a16:creationId xmlns:a16="http://schemas.microsoft.com/office/drawing/2014/main" id="{D7CD414E-E23F-49BF-B23C-D1B3E6B12853}"/>
              </a:ext>
            </a:extLst>
          </p:cNvPr>
          <p:cNvCxnSpPr/>
          <p:nvPr/>
        </p:nvCxnSpPr>
        <p:spPr>
          <a:xfrm>
            <a:off x="1047719" y="821574"/>
            <a:ext cx="6589369" cy="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38" name="128 Rectángulo redondeado">
            <a:extLst>
              <a:ext uri="{FF2B5EF4-FFF2-40B4-BE49-F238E27FC236}">
                <a16:creationId xmlns:a16="http://schemas.microsoft.com/office/drawing/2014/main" id="{025FA23B-0AF8-407B-8E23-CD0B04980DE9}"/>
              </a:ext>
            </a:extLst>
          </p:cNvPr>
          <p:cNvSpPr/>
          <p:nvPr/>
        </p:nvSpPr>
        <p:spPr>
          <a:xfrm>
            <a:off x="7261355" y="127530"/>
            <a:ext cx="823932" cy="486054"/>
          </a:xfrm>
          <a:prstGeom prst="roundRect">
            <a:avLst/>
          </a:prstGeom>
          <a:solidFill>
            <a:schemeClr val="tx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685835">
              <a:defRPr/>
            </a:pPr>
            <a:r>
              <a:rPr lang="es-ES_tradnl" sz="1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CHECK</a:t>
            </a:r>
            <a:endParaRPr lang="es-ES" sz="15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39" name="1023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0ED7973-646A-4D65-96EA-BB3690C9A2E5}"/>
              </a:ext>
            </a:extLst>
          </p:cNvPr>
          <p:cNvSpPr/>
          <p:nvPr/>
        </p:nvSpPr>
        <p:spPr>
          <a:xfrm>
            <a:off x="7261355" y="31072"/>
            <a:ext cx="810090" cy="649161"/>
          </a:xfrm>
          <a:prstGeom prst="rightArrow">
            <a:avLst>
              <a:gd name="adj1" fmla="val 63721"/>
              <a:gd name="adj2" fmla="val 0"/>
            </a:avLst>
          </a:prstGeom>
          <a:solidFill>
            <a:schemeClr val="tx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685835">
              <a:defRPr/>
            </a:pPr>
            <a:r>
              <a:rPr lang="es-ES_tradnl" sz="1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NEXT</a:t>
            </a:r>
            <a:endParaRPr lang="es-ES" sz="15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41" name="Picture 2" descr="http://fitskitz.com/wp-content/uploads/2012/03/shutterstock_83036221-Sneek-Peek.jpg">
            <a:extLst>
              <a:ext uri="{FF2B5EF4-FFF2-40B4-BE49-F238E27FC236}">
                <a16:creationId xmlns:a16="http://schemas.microsoft.com/office/drawing/2014/main" id="{1CB1C8DF-553E-4801-BC09-2896C70535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200" b="93000" l="0" r="100000">
                        <a14:foregroundMark x1="39800" y1="61000" x2="69600" y2="62400"/>
                        <a14:foregroundMark x1="43400" y1="54800" x2="48000" y2="56200"/>
                        <a14:foregroundMark x1="59600" y1="57800" x2="61600" y2="56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764" b="32381"/>
          <a:stretch/>
        </p:blipFill>
        <p:spPr bwMode="auto">
          <a:xfrm>
            <a:off x="1309717" y="63659"/>
            <a:ext cx="2240979" cy="89313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E91962-13B4-486F-6D67-ABE34971AD45}"/>
              </a:ext>
            </a:extLst>
          </p:cNvPr>
          <p:cNvSpPr txBox="1"/>
          <p:nvPr/>
        </p:nvSpPr>
        <p:spPr>
          <a:xfrm>
            <a:off x="3998895" y="86122"/>
            <a:ext cx="363819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dirty="0">
                <a:solidFill>
                  <a:srgbClr val="FF0000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flying car</a:t>
            </a:r>
          </a:p>
        </p:txBody>
      </p:sp>
    </p:spTree>
    <p:extLst>
      <p:ext uri="{BB962C8B-B14F-4D97-AF65-F5344CB8AC3E}">
        <p14:creationId xmlns:p14="http://schemas.microsoft.com/office/powerpoint/2010/main" val="8958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500"/>
                            </p:stCondLst>
                            <p:childTnLst>
                              <p:par>
                                <p:cTn id="33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500"/>
                            </p:stCondLst>
                            <p:childTnLst>
                              <p:par>
                                <p:cTn id="33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500"/>
                            </p:stCondLst>
                            <p:childTnLst>
                              <p:par>
                                <p:cTn id="34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8" grpId="0" animBg="1"/>
      <p:bldP spid="39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14" descr="https://cdn.sachmem.vn/public/images/v3/TA7SHSDEMO/TA7_2020/U11-L2-5ce7.jpg">
            <a:extLst>
              <a:ext uri="{FF2B5EF4-FFF2-40B4-BE49-F238E27FC236}">
                <a16:creationId xmlns:a16="http://schemas.microsoft.com/office/drawing/2014/main" id="{943B4F6F-8553-9F69-3025-0DF2FE866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85" y="1075780"/>
            <a:ext cx="7701776" cy="3860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55 CuadroTexto">
            <a:extLst>
              <a:ext uri="{FF2B5EF4-FFF2-40B4-BE49-F238E27FC236}">
                <a16:creationId xmlns:a16="http://schemas.microsoft.com/office/drawing/2014/main" id="{DB5AEA07-5B1F-49EA-BDED-B2092EB0E314}"/>
              </a:ext>
            </a:extLst>
          </p:cNvPr>
          <p:cNvSpPr txBox="1"/>
          <p:nvPr/>
        </p:nvSpPr>
        <p:spPr>
          <a:xfrm>
            <a:off x="3383869" y="249493"/>
            <a:ext cx="3261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35"/>
            <a:r>
              <a:rPr lang="es-ES_tradnl" sz="2400" b="1" dirty="0" err="1">
                <a:solidFill>
                  <a:prstClr val="black"/>
                </a:solidFill>
                <a:latin typeface="Baskerville Old Face" panose="02020602080505020303" pitchFamily="18" charset="0"/>
              </a:rPr>
              <a:t>Click</a:t>
            </a:r>
            <a:r>
              <a:rPr lang="es-ES_tradnl" sz="2400" b="1" dirty="0">
                <a:solidFill>
                  <a:prstClr val="black"/>
                </a:solidFill>
                <a:latin typeface="Baskerville Old Face" panose="02020602080505020303" pitchFamily="18" charset="0"/>
              </a:rPr>
              <a:t> </a:t>
            </a:r>
            <a:r>
              <a:rPr lang="es-ES_tradnl" sz="2400" b="1" dirty="0" err="1">
                <a:solidFill>
                  <a:prstClr val="black"/>
                </a:solidFill>
                <a:latin typeface="Baskerville Old Face" panose="02020602080505020303" pitchFamily="18" charset="0"/>
              </a:rPr>
              <a:t>on</a:t>
            </a:r>
            <a:r>
              <a:rPr lang="es-ES_tradnl" sz="2400" b="1" dirty="0">
                <a:solidFill>
                  <a:prstClr val="black"/>
                </a:solidFill>
                <a:latin typeface="Baskerville Old Face" panose="02020602080505020303" pitchFamily="18" charset="0"/>
              </a:rPr>
              <a:t> </a:t>
            </a:r>
            <a:r>
              <a:rPr lang="es-ES_tradnl" sz="2400" b="1" dirty="0" err="1">
                <a:solidFill>
                  <a:prstClr val="black"/>
                </a:solidFill>
                <a:latin typeface="Baskerville Old Face" panose="02020602080505020303" pitchFamily="18" charset="0"/>
              </a:rPr>
              <a:t>the</a:t>
            </a:r>
            <a:r>
              <a:rPr lang="es-ES_tradnl" sz="2400" b="1" dirty="0">
                <a:solidFill>
                  <a:prstClr val="black"/>
                </a:solidFill>
                <a:latin typeface="Baskerville Old Face" panose="02020602080505020303" pitchFamily="18" charset="0"/>
              </a:rPr>
              <a:t> </a:t>
            </a:r>
            <a:r>
              <a:rPr lang="es-ES_tradnl" sz="2400" b="1" dirty="0" err="1">
                <a:solidFill>
                  <a:prstClr val="black"/>
                </a:solidFill>
                <a:latin typeface="Baskerville Old Face" panose="02020602080505020303" pitchFamily="18" charset="0"/>
              </a:rPr>
              <a:t>bricks</a:t>
            </a:r>
            <a:endParaRPr lang="es-ES" sz="2400" b="1" dirty="0">
              <a:solidFill>
                <a:prstClr val="black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5" name="50 Rectángulo redondeado">
            <a:extLst>
              <a:ext uri="{FF2B5EF4-FFF2-40B4-BE49-F238E27FC236}">
                <a16:creationId xmlns:a16="http://schemas.microsoft.com/office/drawing/2014/main" id="{377C6DF0-1A74-4756-A22B-361D490BD9BB}"/>
              </a:ext>
            </a:extLst>
          </p:cNvPr>
          <p:cNvSpPr/>
          <p:nvPr/>
        </p:nvSpPr>
        <p:spPr>
          <a:xfrm>
            <a:off x="1176719" y="4377764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51 Rectángulo redondeado">
            <a:extLst>
              <a:ext uri="{FF2B5EF4-FFF2-40B4-BE49-F238E27FC236}">
                <a16:creationId xmlns:a16="http://schemas.microsoft.com/office/drawing/2014/main" id="{9B43637B-0D61-4D97-8BAE-D616599E1C1C}"/>
              </a:ext>
            </a:extLst>
          </p:cNvPr>
          <p:cNvSpPr/>
          <p:nvPr/>
        </p:nvSpPr>
        <p:spPr>
          <a:xfrm>
            <a:off x="3123287" y="4377764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52 Rectángulo redondeado">
            <a:extLst>
              <a:ext uri="{FF2B5EF4-FFF2-40B4-BE49-F238E27FC236}">
                <a16:creationId xmlns:a16="http://schemas.microsoft.com/office/drawing/2014/main" id="{7906F5D7-CCC8-425A-9C97-02531331B219}"/>
              </a:ext>
            </a:extLst>
          </p:cNvPr>
          <p:cNvSpPr/>
          <p:nvPr/>
        </p:nvSpPr>
        <p:spPr>
          <a:xfrm>
            <a:off x="5069963" y="4377764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53 Rectángulo redondeado">
            <a:extLst>
              <a:ext uri="{FF2B5EF4-FFF2-40B4-BE49-F238E27FC236}">
                <a16:creationId xmlns:a16="http://schemas.microsoft.com/office/drawing/2014/main" id="{0B5C984C-CE24-4D1D-BA8A-FDCB9861CF5F}"/>
              </a:ext>
            </a:extLst>
          </p:cNvPr>
          <p:cNvSpPr/>
          <p:nvPr/>
        </p:nvSpPr>
        <p:spPr>
          <a:xfrm>
            <a:off x="7016638" y="4377764"/>
            <a:ext cx="209187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54 Rectángulo redondeado">
            <a:extLst>
              <a:ext uri="{FF2B5EF4-FFF2-40B4-BE49-F238E27FC236}">
                <a16:creationId xmlns:a16="http://schemas.microsoft.com/office/drawing/2014/main" id="{984F13C7-DB49-4AFB-87CF-DEA1B15DCE97}"/>
              </a:ext>
            </a:extLst>
          </p:cNvPr>
          <p:cNvSpPr/>
          <p:nvPr/>
        </p:nvSpPr>
        <p:spPr>
          <a:xfrm>
            <a:off x="23649" y="4400761"/>
            <a:ext cx="1131190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45 Rectángulo redondeado">
            <a:extLst>
              <a:ext uri="{FF2B5EF4-FFF2-40B4-BE49-F238E27FC236}">
                <a16:creationId xmlns:a16="http://schemas.microsoft.com/office/drawing/2014/main" id="{A2CD92A5-B2AD-4CAD-B12C-6AE359F52D64}"/>
              </a:ext>
            </a:extLst>
          </p:cNvPr>
          <p:cNvSpPr/>
          <p:nvPr/>
        </p:nvSpPr>
        <p:spPr>
          <a:xfrm>
            <a:off x="23648" y="3698683"/>
            <a:ext cx="1794891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46 Rectángulo redondeado">
            <a:extLst>
              <a:ext uri="{FF2B5EF4-FFF2-40B4-BE49-F238E27FC236}">
                <a16:creationId xmlns:a16="http://schemas.microsoft.com/office/drawing/2014/main" id="{ACCC2C50-FF47-46A4-A360-A304E4A5839C}"/>
              </a:ext>
            </a:extLst>
          </p:cNvPr>
          <p:cNvSpPr/>
          <p:nvPr/>
        </p:nvSpPr>
        <p:spPr>
          <a:xfrm>
            <a:off x="1824791" y="3675686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47 Rectángulo redondeado">
            <a:extLst>
              <a:ext uri="{FF2B5EF4-FFF2-40B4-BE49-F238E27FC236}">
                <a16:creationId xmlns:a16="http://schemas.microsoft.com/office/drawing/2014/main" id="{6D095C9D-DFCB-4AF3-BDE1-ED36852FF74A}"/>
              </a:ext>
            </a:extLst>
          </p:cNvPr>
          <p:cNvSpPr/>
          <p:nvPr/>
        </p:nvSpPr>
        <p:spPr>
          <a:xfrm>
            <a:off x="3771359" y="3675686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48 Rectángulo redondeado">
            <a:extLst>
              <a:ext uri="{FF2B5EF4-FFF2-40B4-BE49-F238E27FC236}">
                <a16:creationId xmlns:a16="http://schemas.microsoft.com/office/drawing/2014/main" id="{4E2185BE-A82E-4952-8A81-84660D759CA3}"/>
              </a:ext>
            </a:extLst>
          </p:cNvPr>
          <p:cNvSpPr/>
          <p:nvPr/>
        </p:nvSpPr>
        <p:spPr>
          <a:xfrm>
            <a:off x="5718035" y="3675686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49 Rectángulo redondeado">
            <a:extLst>
              <a:ext uri="{FF2B5EF4-FFF2-40B4-BE49-F238E27FC236}">
                <a16:creationId xmlns:a16="http://schemas.microsoft.com/office/drawing/2014/main" id="{6EA0704F-F629-4288-93C6-C79417CE6FCC}"/>
              </a:ext>
            </a:extLst>
          </p:cNvPr>
          <p:cNvSpPr/>
          <p:nvPr/>
        </p:nvSpPr>
        <p:spPr>
          <a:xfrm>
            <a:off x="7644099" y="3673209"/>
            <a:ext cx="1484659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40 Rectángulo redondeado">
            <a:extLst>
              <a:ext uri="{FF2B5EF4-FFF2-40B4-BE49-F238E27FC236}">
                <a16:creationId xmlns:a16="http://schemas.microsoft.com/office/drawing/2014/main" id="{467F4D4B-E0B7-433A-9F95-F25CD46AAFA4}"/>
              </a:ext>
            </a:extLst>
          </p:cNvPr>
          <p:cNvSpPr/>
          <p:nvPr/>
        </p:nvSpPr>
        <p:spPr>
          <a:xfrm>
            <a:off x="1183941" y="2971132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41 Rectángulo redondeado">
            <a:extLst>
              <a:ext uri="{FF2B5EF4-FFF2-40B4-BE49-F238E27FC236}">
                <a16:creationId xmlns:a16="http://schemas.microsoft.com/office/drawing/2014/main" id="{BABED30B-EB19-47F0-88AF-575EAF9C27EC}"/>
              </a:ext>
            </a:extLst>
          </p:cNvPr>
          <p:cNvSpPr/>
          <p:nvPr/>
        </p:nvSpPr>
        <p:spPr>
          <a:xfrm>
            <a:off x="3130509" y="2971132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42 Rectángulo redondeado">
            <a:extLst>
              <a:ext uri="{FF2B5EF4-FFF2-40B4-BE49-F238E27FC236}">
                <a16:creationId xmlns:a16="http://schemas.microsoft.com/office/drawing/2014/main" id="{B68351D9-5F51-4077-B63E-1A4CB4444085}"/>
              </a:ext>
            </a:extLst>
          </p:cNvPr>
          <p:cNvSpPr/>
          <p:nvPr/>
        </p:nvSpPr>
        <p:spPr>
          <a:xfrm>
            <a:off x="5077185" y="2971132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43 Rectángulo redondeado">
            <a:extLst>
              <a:ext uri="{FF2B5EF4-FFF2-40B4-BE49-F238E27FC236}">
                <a16:creationId xmlns:a16="http://schemas.microsoft.com/office/drawing/2014/main" id="{B4DAE015-7732-4202-BA4F-A536C304BD44}"/>
              </a:ext>
            </a:extLst>
          </p:cNvPr>
          <p:cNvSpPr/>
          <p:nvPr/>
        </p:nvSpPr>
        <p:spPr>
          <a:xfrm>
            <a:off x="7023862" y="2971132"/>
            <a:ext cx="209187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44 Rectángulo redondeado">
            <a:extLst>
              <a:ext uri="{FF2B5EF4-FFF2-40B4-BE49-F238E27FC236}">
                <a16:creationId xmlns:a16="http://schemas.microsoft.com/office/drawing/2014/main" id="{A565BE01-F430-4C12-8FAD-328E8A195920}"/>
              </a:ext>
            </a:extLst>
          </p:cNvPr>
          <p:cNvSpPr/>
          <p:nvPr/>
        </p:nvSpPr>
        <p:spPr>
          <a:xfrm>
            <a:off x="30872" y="2994129"/>
            <a:ext cx="1153069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35 Rectángulo redondeado">
            <a:extLst>
              <a:ext uri="{FF2B5EF4-FFF2-40B4-BE49-F238E27FC236}">
                <a16:creationId xmlns:a16="http://schemas.microsoft.com/office/drawing/2014/main" id="{B611B025-10AE-42C4-B674-17C8AC0C537D}"/>
              </a:ext>
            </a:extLst>
          </p:cNvPr>
          <p:cNvSpPr/>
          <p:nvPr/>
        </p:nvSpPr>
        <p:spPr>
          <a:xfrm>
            <a:off x="30872" y="2292051"/>
            <a:ext cx="1794891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36 Rectángulo redondeado">
            <a:extLst>
              <a:ext uri="{FF2B5EF4-FFF2-40B4-BE49-F238E27FC236}">
                <a16:creationId xmlns:a16="http://schemas.microsoft.com/office/drawing/2014/main" id="{78CC7422-0190-4BD0-A01B-C3A6E6EF3D60}"/>
              </a:ext>
            </a:extLst>
          </p:cNvPr>
          <p:cNvSpPr/>
          <p:nvPr/>
        </p:nvSpPr>
        <p:spPr>
          <a:xfrm>
            <a:off x="1832013" y="2269054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37 Rectángulo redondeado">
            <a:extLst>
              <a:ext uri="{FF2B5EF4-FFF2-40B4-BE49-F238E27FC236}">
                <a16:creationId xmlns:a16="http://schemas.microsoft.com/office/drawing/2014/main" id="{02EE7881-91FB-4FFF-9384-3A70121E8A4A}"/>
              </a:ext>
            </a:extLst>
          </p:cNvPr>
          <p:cNvSpPr/>
          <p:nvPr/>
        </p:nvSpPr>
        <p:spPr>
          <a:xfrm>
            <a:off x="3778581" y="2269054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38 Rectángulo redondeado">
            <a:extLst>
              <a:ext uri="{FF2B5EF4-FFF2-40B4-BE49-F238E27FC236}">
                <a16:creationId xmlns:a16="http://schemas.microsoft.com/office/drawing/2014/main" id="{87FFD2E6-43DF-458D-8CB0-91ADE221EC37}"/>
              </a:ext>
            </a:extLst>
          </p:cNvPr>
          <p:cNvSpPr/>
          <p:nvPr/>
        </p:nvSpPr>
        <p:spPr>
          <a:xfrm>
            <a:off x="5725257" y="2269054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39 Rectángulo redondeado">
            <a:extLst>
              <a:ext uri="{FF2B5EF4-FFF2-40B4-BE49-F238E27FC236}">
                <a16:creationId xmlns:a16="http://schemas.microsoft.com/office/drawing/2014/main" id="{98BA913B-C838-431C-B74F-854638B56AA1}"/>
              </a:ext>
            </a:extLst>
          </p:cNvPr>
          <p:cNvSpPr/>
          <p:nvPr/>
        </p:nvSpPr>
        <p:spPr>
          <a:xfrm>
            <a:off x="7637090" y="2269054"/>
            <a:ext cx="1471421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10 Rectángulo redondeado">
            <a:extLst>
              <a:ext uri="{FF2B5EF4-FFF2-40B4-BE49-F238E27FC236}">
                <a16:creationId xmlns:a16="http://schemas.microsoft.com/office/drawing/2014/main" id="{106192AC-6424-4211-B8A5-AB6B365ADAAC}"/>
              </a:ext>
            </a:extLst>
          </p:cNvPr>
          <p:cNvSpPr/>
          <p:nvPr/>
        </p:nvSpPr>
        <p:spPr>
          <a:xfrm>
            <a:off x="1176719" y="1564500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11 Rectángulo redondeado">
            <a:extLst>
              <a:ext uri="{FF2B5EF4-FFF2-40B4-BE49-F238E27FC236}">
                <a16:creationId xmlns:a16="http://schemas.microsoft.com/office/drawing/2014/main" id="{6664280F-6C62-4EF7-ADDE-87B9F5F5D1BF}"/>
              </a:ext>
            </a:extLst>
          </p:cNvPr>
          <p:cNvSpPr/>
          <p:nvPr/>
        </p:nvSpPr>
        <p:spPr>
          <a:xfrm>
            <a:off x="3097543" y="1587215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12 Rectángulo redondeado">
            <a:extLst>
              <a:ext uri="{FF2B5EF4-FFF2-40B4-BE49-F238E27FC236}">
                <a16:creationId xmlns:a16="http://schemas.microsoft.com/office/drawing/2014/main" id="{7C4F3018-1A6C-4A8A-BD9D-0670F970AAD6}"/>
              </a:ext>
            </a:extLst>
          </p:cNvPr>
          <p:cNvSpPr/>
          <p:nvPr/>
        </p:nvSpPr>
        <p:spPr>
          <a:xfrm>
            <a:off x="5061555" y="1566976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13 Rectángulo redondeado">
            <a:extLst>
              <a:ext uri="{FF2B5EF4-FFF2-40B4-BE49-F238E27FC236}">
                <a16:creationId xmlns:a16="http://schemas.microsoft.com/office/drawing/2014/main" id="{94843D59-A7CB-4AEA-B699-B51578B94387}"/>
              </a:ext>
            </a:extLst>
          </p:cNvPr>
          <p:cNvSpPr/>
          <p:nvPr/>
        </p:nvSpPr>
        <p:spPr>
          <a:xfrm>
            <a:off x="7008232" y="1566976"/>
            <a:ext cx="209187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14 Rectángulo redondeado">
            <a:extLst>
              <a:ext uri="{FF2B5EF4-FFF2-40B4-BE49-F238E27FC236}">
                <a16:creationId xmlns:a16="http://schemas.microsoft.com/office/drawing/2014/main" id="{14788083-D71E-44FD-89EA-06248260CD4F}"/>
              </a:ext>
            </a:extLst>
          </p:cNvPr>
          <p:cNvSpPr/>
          <p:nvPr/>
        </p:nvSpPr>
        <p:spPr>
          <a:xfrm>
            <a:off x="15242" y="1589973"/>
            <a:ext cx="1153069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4 Rectángulo redondeado">
            <a:extLst>
              <a:ext uri="{FF2B5EF4-FFF2-40B4-BE49-F238E27FC236}">
                <a16:creationId xmlns:a16="http://schemas.microsoft.com/office/drawing/2014/main" id="{EA314BAE-C1C4-4F5B-9D6A-DB962E6E1C56}"/>
              </a:ext>
            </a:extLst>
          </p:cNvPr>
          <p:cNvSpPr/>
          <p:nvPr/>
        </p:nvSpPr>
        <p:spPr>
          <a:xfrm>
            <a:off x="15242" y="887895"/>
            <a:ext cx="1794891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6 Rectángulo redondeado">
            <a:extLst>
              <a:ext uri="{FF2B5EF4-FFF2-40B4-BE49-F238E27FC236}">
                <a16:creationId xmlns:a16="http://schemas.microsoft.com/office/drawing/2014/main" id="{962EA127-30D7-4FE6-B4A6-8A975234BDEA}"/>
              </a:ext>
            </a:extLst>
          </p:cNvPr>
          <p:cNvSpPr/>
          <p:nvPr/>
        </p:nvSpPr>
        <p:spPr>
          <a:xfrm>
            <a:off x="1816383" y="864898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7 Rectángulo redondeado">
            <a:extLst>
              <a:ext uri="{FF2B5EF4-FFF2-40B4-BE49-F238E27FC236}">
                <a16:creationId xmlns:a16="http://schemas.microsoft.com/office/drawing/2014/main" id="{9212E21A-E99B-4B2D-868C-4FB11B7B79E9}"/>
              </a:ext>
            </a:extLst>
          </p:cNvPr>
          <p:cNvSpPr/>
          <p:nvPr/>
        </p:nvSpPr>
        <p:spPr>
          <a:xfrm>
            <a:off x="3762951" y="864898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8 Rectángulo redondeado">
            <a:extLst>
              <a:ext uri="{FF2B5EF4-FFF2-40B4-BE49-F238E27FC236}">
                <a16:creationId xmlns:a16="http://schemas.microsoft.com/office/drawing/2014/main" id="{A23D5EB6-B482-48D9-85BB-5035ED3B4C21}"/>
              </a:ext>
            </a:extLst>
          </p:cNvPr>
          <p:cNvSpPr/>
          <p:nvPr/>
        </p:nvSpPr>
        <p:spPr>
          <a:xfrm>
            <a:off x="5709627" y="864898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9 Rectángulo redondeado">
            <a:extLst>
              <a:ext uri="{FF2B5EF4-FFF2-40B4-BE49-F238E27FC236}">
                <a16:creationId xmlns:a16="http://schemas.microsoft.com/office/drawing/2014/main" id="{39F2D478-F6BE-4289-B53B-14C24B3230A0}"/>
              </a:ext>
            </a:extLst>
          </p:cNvPr>
          <p:cNvSpPr/>
          <p:nvPr/>
        </p:nvSpPr>
        <p:spPr>
          <a:xfrm>
            <a:off x="7652720" y="854150"/>
            <a:ext cx="1484659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6" name="56 Conector recto">
            <a:extLst>
              <a:ext uri="{FF2B5EF4-FFF2-40B4-BE49-F238E27FC236}">
                <a16:creationId xmlns:a16="http://schemas.microsoft.com/office/drawing/2014/main" id="{D7CD414E-E23F-49BF-B23C-D1B3E6B12853}"/>
              </a:ext>
            </a:extLst>
          </p:cNvPr>
          <p:cNvCxnSpPr/>
          <p:nvPr/>
        </p:nvCxnSpPr>
        <p:spPr>
          <a:xfrm>
            <a:off x="1277316" y="874390"/>
            <a:ext cx="6589369" cy="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38" name="128 Rectángulo redondeado">
            <a:extLst>
              <a:ext uri="{FF2B5EF4-FFF2-40B4-BE49-F238E27FC236}">
                <a16:creationId xmlns:a16="http://schemas.microsoft.com/office/drawing/2014/main" id="{025FA23B-0AF8-407B-8E23-CD0B04980DE9}"/>
              </a:ext>
            </a:extLst>
          </p:cNvPr>
          <p:cNvSpPr/>
          <p:nvPr/>
        </p:nvSpPr>
        <p:spPr>
          <a:xfrm>
            <a:off x="7261355" y="127530"/>
            <a:ext cx="916206" cy="486054"/>
          </a:xfrm>
          <a:prstGeom prst="roundRect">
            <a:avLst/>
          </a:prstGeom>
          <a:solidFill>
            <a:schemeClr val="tx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685835">
              <a:defRPr/>
            </a:pPr>
            <a:r>
              <a:rPr lang="es-ES_tradnl" sz="1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CHECK</a:t>
            </a:r>
            <a:endParaRPr lang="es-ES" sz="15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39" name="1023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0ED7973-646A-4D65-96EA-BB3690C9A2E5}"/>
              </a:ext>
            </a:extLst>
          </p:cNvPr>
          <p:cNvSpPr/>
          <p:nvPr/>
        </p:nvSpPr>
        <p:spPr>
          <a:xfrm>
            <a:off x="7314413" y="45976"/>
            <a:ext cx="810090" cy="649161"/>
          </a:xfrm>
          <a:prstGeom prst="rightArrow">
            <a:avLst>
              <a:gd name="adj1" fmla="val 63721"/>
              <a:gd name="adj2" fmla="val 0"/>
            </a:avLst>
          </a:prstGeom>
          <a:solidFill>
            <a:schemeClr val="tx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685835">
              <a:defRPr/>
            </a:pPr>
            <a:r>
              <a:rPr lang="es-ES_tradnl" sz="1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NEXT</a:t>
            </a:r>
            <a:endParaRPr lang="es-ES" sz="15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41" name="Picture 2" descr="http://fitskitz.com/wp-content/uploads/2012/03/shutterstock_83036221-Sneek-Peek.jpg">
            <a:extLst>
              <a:ext uri="{FF2B5EF4-FFF2-40B4-BE49-F238E27FC236}">
                <a16:creationId xmlns:a16="http://schemas.microsoft.com/office/drawing/2014/main" id="{1CB1C8DF-553E-4801-BC09-2896C70535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200" b="93000" l="0" r="100000">
                        <a14:foregroundMark x1="39800" y1="61000" x2="69600" y2="62400"/>
                        <a14:foregroundMark x1="43400" y1="54800" x2="48000" y2="56200"/>
                        <a14:foregroundMark x1="59600" y1="57800" x2="61600" y2="56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764" b="32381"/>
          <a:stretch/>
        </p:blipFill>
        <p:spPr bwMode="auto">
          <a:xfrm>
            <a:off x="1309717" y="63659"/>
            <a:ext cx="2240979" cy="89313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E91962-13B4-486F-6D67-ABE34971AD45}"/>
              </a:ext>
            </a:extLst>
          </p:cNvPr>
          <p:cNvSpPr txBox="1"/>
          <p:nvPr/>
        </p:nvSpPr>
        <p:spPr>
          <a:xfrm>
            <a:off x="4426206" y="58114"/>
            <a:ext cx="363819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dirty="0" err="1">
                <a:solidFill>
                  <a:srgbClr val="FF0000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skytran</a:t>
            </a:r>
            <a:endParaRPr lang="en-US" sz="4050" dirty="0">
              <a:solidFill>
                <a:srgbClr val="FF0000"/>
              </a:solidFill>
              <a:latin typeface="Bernard MT Condensed" panose="02050806060905020404" pitchFamily="18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07292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500"/>
                            </p:stCondLst>
                            <p:childTnLst>
                              <p:par>
                                <p:cTn id="33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500"/>
                            </p:stCondLst>
                            <p:childTnLst>
                              <p:par>
                                <p:cTn id="33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500"/>
                            </p:stCondLst>
                            <p:childTnLst>
                              <p:par>
                                <p:cTn id="34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8" grpId="0" animBg="1"/>
      <p:bldP spid="39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https://cdn.sachmem.vn/public/images/v3/TA7SHSDEMO/TA7_2020/U11-L2-483.jpg">
            <a:extLst>
              <a:ext uri="{FF2B5EF4-FFF2-40B4-BE49-F238E27FC236}">
                <a16:creationId xmlns:a16="http://schemas.microsoft.com/office/drawing/2014/main" id="{01074D40-605E-EB14-3B2D-F9724EC9A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727" y="984292"/>
            <a:ext cx="7072553" cy="398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55 CuadroTexto">
            <a:extLst>
              <a:ext uri="{FF2B5EF4-FFF2-40B4-BE49-F238E27FC236}">
                <a16:creationId xmlns:a16="http://schemas.microsoft.com/office/drawing/2014/main" id="{DB5AEA07-5B1F-49EA-BDED-B2092EB0E314}"/>
              </a:ext>
            </a:extLst>
          </p:cNvPr>
          <p:cNvSpPr txBox="1"/>
          <p:nvPr/>
        </p:nvSpPr>
        <p:spPr>
          <a:xfrm>
            <a:off x="3383869" y="249493"/>
            <a:ext cx="3261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35"/>
            <a:r>
              <a:rPr lang="es-ES_tradnl" sz="2400" b="1" dirty="0" err="1">
                <a:solidFill>
                  <a:prstClr val="black"/>
                </a:solidFill>
                <a:latin typeface="Baskerville Old Face" panose="02020602080505020303" pitchFamily="18" charset="0"/>
              </a:rPr>
              <a:t>Click</a:t>
            </a:r>
            <a:r>
              <a:rPr lang="es-ES_tradnl" sz="2400" b="1" dirty="0">
                <a:solidFill>
                  <a:prstClr val="black"/>
                </a:solidFill>
                <a:latin typeface="Baskerville Old Face" panose="02020602080505020303" pitchFamily="18" charset="0"/>
              </a:rPr>
              <a:t> </a:t>
            </a:r>
            <a:r>
              <a:rPr lang="es-ES_tradnl" sz="2400" b="1" dirty="0" err="1">
                <a:solidFill>
                  <a:prstClr val="black"/>
                </a:solidFill>
                <a:latin typeface="Baskerville Old Face" panose="02020602080505020303" pitchFamily="18" charset="0"/>
              </a:rPr>
              <a:t>on</a:t>
            </a:r>
            <a:r>
              <a:rPr lang="es-ES_tradnl" sz="2400" b="1" dirty="0">
                <a:solidFill>
                  <a:prstClr val="black"/>
                </a:solidFill>
                <a:latin typeface="Baskerville Old Face" panose="02020602080505020303" pitchFamily="18" charset="0"/>
              </a:rPr>
              <a:t> </a:t>
            </a:r>
            <a:r>
              <a:rPr lang="es-ES_tradnl" sz="2400" b="1" dirty="0" err="1">
                <a:solidFill>
                  <a:prstClr val="black"/>
                </a:solidFill>
                <a:latin typeface="Baskerville Old Face" panose="02020602080505020303" pitchFamily="18" charset="0"/>
              </a:rPr>
              <a:t>the</a:t>
            </a:r>
            <a:r>
              <a:rPr lang="es-ES_tradnl" sz="2400" b="1" dirty="0">
                <a:solidFill>
                  <a:prstClr val="black"/>
                </a:solidFill>
                <a:latin typeface="Baskerville Old Face" panose="02020602080505020303" pitchFamily="18" charset="0"/>
              </a:rPr>
              <a:t> </a:t>
            </a:r>
            <a:r>
              <a:rPr lang="es-ES_tradnl" sz="2400" b="1" dirty="0" err="1">
                <a:solidFill>
                  <a:prstClr val="black"/>
                </a:solidFill>
                <a:latin typeface="Baskerville Old Face" panose="02020602080505020303" pitchFamily="18" charset="0"/>
              </a:rPr>
              <a:t>bricks</a:t>
            </a:r>
            <a:endParaRPr lang="es-ES" sz="2400" b="1" dirty="0">
              <a:solidFill>
                <a:prstClr val="black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5" name="50 Rectángulo redondeado">
            <a:extLst>
              <a:ext uri="{FF2B5EF4-FFF2-40B4-BE49-F238E27FC236}">
                <a16:creationId xmlns:a16="http://schemas.microsoft.com/office/drawing/2014/main" id="{377C6DF0-1A74-4756-A22B-361D490BD9BB}"/>
              </a:ext>
            </a:extLst>
          </p:cNvPr>
          <p:cNvSpPr/>
          <p:nvPr/>
        </p:nvSpPr>
        <p:spPr>
          <a:xfrm>
            <a:off x="1176719" y="4377764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51 Rectángulo redondeado">
            <a:extLst>
              <a:ext uri="{FF2B5EF4-FFF2-40B4-BE49-F238E27FC236}">
                <a16:creationId xmlns:a16="http://schemas.microsoft.com/office/drawing/2014/main" id="{9B43637B-0D61-4D97-8BAE-D616599E1C1C}"/>
              </a:ext>
            </a:extLst>
          </p:cNvPr>
          <p:cNvSpPr/>
          <p:nvPr/>
        </p:nvSpPr>
        <p:spPr>
          <a:xfrm>
            <a:off x="3123287" y="4377764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52 Rectángulo redondeado">
            <a:extLst>
              <a:ext uri="{FF2B5EF4-FFF2-40B4-BE49-F238E27FC236}">
                <a16:creationId xmlns:a16="http://schemas.microsoft.com/office/drawing/2014/main" id="{7906F5D7-CCC8-425A-9C97-02531331B219}"/>
              </a:ext>
            </a:extLst>
          </p:cNvPr>
          <p:cNvSpPr/>
          <p:nvPr/>
        </p:nvSpPr>
        <p:spPr>
          <a:xfrm>
            <a:off x="5069963" y="4377764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53 Rectángulo redondeado">
            <a:extLst>
              <a:ext uri="{FF2B5EF4-FFF2-40B4-BE49-F238E27FC236}">
                <a16:creationId xmlns:a16="http://schemas.microsoft.com/office/drawing/2014/main" id="{0B5C984C-CE24-4D1D-BA8A-FDCB9861CF5F}"/>
              </a:ext>
            </a:extLst>
          </p:cNvPr>
          <p:cNvSpPr/>
          <p:nvPr/>
        </p:nvSpPr>
        <p:spPr>
          <a:xfrm>
            <a:off x="7016638" y="4377764"/>
            <a:ext cx="209187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54 Rectángulo redondeado">
            <a:extLst>
              <a:ext uri="{FF2B5EF4-FFF2-40B4-BE49-F238E27FC236}">
                <a16:creationId xmlns:a16="http://schemas.microsoft.com/office/drawing/2014/main" id="{984F13C7-DB49-4AFB-87CF-DEA1B15DCE97}"/>
              </a:ext>
            </a:extLst>
          </p:cNvPr>
          <p:cNvSpPr/>
          <p:nvPr/>
        </p:nvSpPr>
        <p:spPr>
          <a:xfrm>
            <a:off x="23649" y="4400761"/>
            <a:ext cx="1131190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45 Rectángulo redondeado">
            <a:extLst>
              <a:ext uri="{FF2B5EF4-FFF2-40B4-BE49-F238E27FC236}">
                <a16:creationId xmlns:a16="http://schemas.microsoft.com/office/drawing/2014/main" id="{A2CD92A5-B2AD-4CAD-B12C-6AE359F52D64}"/>
              </a:ext>
            </a:extLst>
          </p:cNvPr>
          <p:cNvSpPr/>
          <p:nvPr/>
        </p:nvSpPr>
        <p:spPr>
          <a:xfrm>
            <a:off x="23648" y="3698683"/>
            <a:ext cx="1794891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46 Rectángulo redondeado">
            <a:extLst>
              <a:ext uri="{FF2B5EF4-FFF2-40B4-BE49-F238E27FC236}">
                <a16:creationId xmlns:a16="http://schemas.microsoft.com/office/drawing/2014/main" id="{ACCC2C50-FF47-46A4-A360-A304E4A5839C}"/>
              </a:ext>
            </a:extLst>
          </p:cNvPr>
          <p:cNvSpPr/>
          <p:nvPr/>
        </p:nvSpPr>
        <p:spPr>
          <a:xfrm>
            <a:off x="1824791" y="3675686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47 Rectángulo redondeado">
            <a:extLst>
              <a:ext uri="{FF2B5EF4-FFF2-40B4-BE49-F238E27FC236}">
                <a16:creationId xmlns:a16="http://schemas.microsoft.com/office/drawing/2014/main" id="{6D095C9D-DFCB-4AF3-BDE1-ED36852FF74A}"/>
              </a:ext>
            </a:extLst>
          </p:cNvPr>
          <p:cNvSpPr/>
          <p:nvPr/>
        </p:nvSpPr>
        <p:spPr>
          <a:xfrm>
            <a:off x="3771359" y="3675686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48 Rectángulo redondeado">
            <a:extLst>
              <a:ext uri="{FF2B5EF4-FFF2-40B4-BE49-F238E27FC236}">
                <a16:creationId xmlns:a16="http://schemas.microsoft.com/office/drawing/2014/main" id="{4E2185BE-A82E-4952-8A81-84660D759CA3}"/>
              </a:ext>
            </a:extLst>
          </p:cNvPr>
          <p:cNvSpPr/>
          <p:nvPr/>
        </p:nvSpPr>
        <p:spPr>
          <a:xfrm>
            <a:off x="5718035" y="3675686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49 Rectángulo redondeado">
            <a:extLst>
              <a:ext uri="{FF2B5EF4-FFF2-40B4-BE49-F238E27FC236}">
                <a16:creationId xmlns:a16="http://schemas.microsoft.com/office/drawing/2014/main" id="{6EA0704F-F629-4288-93C6-C79417CE6FCC}"/>
              </a:ext>
            </a:extLst>
          </p:cNvPr>
          <p:cNvSpPr/>
          <p:nvPr/>
        </p:nvSpPr>
        <p:spPr>
          <a:xfrm>
            <a:off x="7644099" y="3673209"/>
            <a:ext cx="1484659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40 Rectángulo redondeado">
            <a:extLst>
              <a:ext uri="{FF2B5EF4-FFF2-40B4-BE49-F238E27FC236}">
                <a16:creationId xmlns:a16="http://schemas.microsoft.com/office/drawing/2014/main" id="{467F4D4B-E0B7-433A-9F95-F25CD46AAFA4}"/>
              </a:ext>
            </a:extLst>
          </p:cNvPr>
          <p:cNvSpPr/>
          <p:nvPr/>
        </p:nvSpPr>
        <p:spPr>
          <a:xfrm>
            <a:off x="1183941" y="2971132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41 Rectángulo redondeado">
            <a:extLst>
              <a:ext uri="{FF2B5EF4-FFF2-40B4-BE49-F238E27FC236}">
                <a16:creationId xmlns:a16="http://schemas.microsoft.com/office/drawing/2014/main" id="{BABED30B-EB19-47F0-88AF-575EAF9C27EC}"/>
              </a:ext>
            </a:extLst>
          </p:cNvPr>
          <p:cNvSpPr/>
          <p:nvPr/>
        </p:nvSpPr>
        <p:spPr>
          <a:xfrm>
            <a:off x="3130509" y="2971132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42 Rectángulo redondeado">
            <a:extLst>
              <a:ext uri="{FF2B5EF4-FFF2-40B4-BE49-F238E27FC236}">
                <a16:creationId xmlns:a16="http://schemas.microsoft.com/office/drawing/2014/main" id="{B68351D9-5F51-4077-B63E-1A4CB4444085}"/>
              </a:ext>
            </a:extLst>
          </p:cNvPr>
          <p:cNvSpPr/>
          <p:nvPr/>
        </p:nvSpPr>
        <p:spPr>
          <a:xfrm>
            <a:off x="5077185" y="2971132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43 Rectángulo redondeado">
            <a:extLst>
              <a:ext uri="{FF2B5EF4-FFF2-40B4-BE49-F238E27FC236}">
                <a16:creationId xmlns:a16="http://schemas.microsoft.com/office/drawing/2014/main" id="{B4DAE015-7732-4202-BA4F-A536C304BD44}"/>
              </a:ext>
            </a:extLst>
          </p:cNvPr>
          <p:cNvSpPr/>
          <p:nvPr/>
        </p:nvSpPr>
        <p:spPr>
          <a:xfrm>
            <a:off x="7023862" y="2971132"/>
            <a:ext cx="209187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44 Rectángulo redondeado">
            <a:extLst>
              <a:ext uri="{FF2B5EF4-FFF2-40B4-BE49-F238E27FC236}">
                <a16:creationId xmlns:a16="http://schemas.microsoft.com/office/drawing/2014/main" id="{A565BE01-F430-4C12-8FAD-328E8A195920}"/>
              </a:ext>
            </a:extLst>
          </p:cNvPr>
          <p:cNvSpPr/>
          <p:nvPr/>
        </p:nvSpPr>
        <p:spPr>
          <a:xfrm>
            <a:off x="30872" y="2994129"/>
            <a:ext cx="1153069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35 Rectángulo redondeado">
            <a:extLst>
              <a:ext uri="{FF2B5EF4-FFF2-40B4-BE49-F238E27FC236}">
                <a16:creationId xmlns:a16="http://schemas.microsoft.com/office/drawing/2014/main" id="{B611B025-10AE-42C4-B674-17C8AC0C537D}"/>
              </a:ext>
            </a:extLst>
          </p:cNvPr>
          <p:cNvSpPr/>
          <p:nvPr/>
        </p:nvSpPr>
        <p:spPr>
          <a:xfrm>
            <a:off x="30872" y="2292051"/>
            <a:ext cx="1794891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36 Rectángulo redondeado">
            <a:extLst>
              <a:ext uri="{FF2B5EF4-FFF2-40B4-BE49-F238E27FC236}">
                <a16:creationId xmlns:a16="http://schemas.microsoft.com/office/drawing/2014/main" id="{78CC7422-0190-4BD0-A01B-C3A6E6EF3D60}"/>
              </a:ext>
            </a:extLst>
          </p:cNvPr>
          <p:cNvSpPr/>
          <p:nvPr/>
        </p:nvSpPr>
        <p:spPr>
          <a:xfrm>
            <a:off x="1832013" y="2269054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37 Rectángulo redondeado">
            <a:extLst>
              <a:ext uri="{FF2B5EF4-FFF2-40B4-BE49-F238E27FC236}">
                <a16:creationId xmlns:a16="http://schemas.microsoft.com/office/drawing/2014/main" id="{02EE7881-91FB-4FFF-9384-3A70121E8A4A}"/>
              </a:ext>
            </a:extLst>
          </p:cNvPr>
          <p:cNvSpPr/>
          <p:nvPr/>
        </p:nvSpPr>
        <p:spPr>
          <a:xfrm>
            <a:off x="3778581" y="2269054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38 Rectángulo redondeado">
            <a:extLst>
              <a:ext uri="{FF2B5EF4-FFF2-40B4-BE49-F238E27FC236}">
                <a16:creationId xmlns:a16="http://schemas.microsoft.com/office/drawing/2014/main" id="{87FFD2E6-43DF-458D-8CB0-91ADE221EC37}"/>
              </a:ext>
            </a:extLst>
          </p:cNvPr>
          <p:cNvSpPr/>
          <p:nvPr/>
        </p:nvSpPr>
        <p:spPr>
          <a:xfrm>
            <a:off x="5725257" y="2269054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39 Rectángulo redondeado">
            <a:extLst>
              <a:ext uri="{FF2B5EF4-FFF2-40B4-BE49-F238E27FC236}">
                <a16:creationId xmlns:a16="http://schemas.microsoft.com/office/drawing/2014/main" id="{98BA913B-C838-431C-B74F-854638B56AA1}"/>
              </a:ext>
            </a:extLst>
          </p:cNvPr>
          <p:cNvSpPr/>
          <p:nvPr/>
        </p:nvSpPr>
        <p:spPr>
          <a:xfrm>
            <a:off x="7637090" y="2269054"/>
            <a:ext cx="1471421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10 Rectángulo redondeado">
            <a:extLst>
              <a:ext uri="{FF2B5EF4-FFF2-40B4-BE49-F238E27FC236}">
                <a16:creationId xmlns:a16="http://schemas.microsoft.com/office/drawing/2014/main" id="{106192AC-6424-4211-B8A5-AB6B365ADAAC}"/>
              </a:ext>
            </a:extLst>
          </p:cNvPr>
          <p:cNvSpPr/>
          <p:nvPr/>
        </p:nvSpPr>
        <p:spPr>
          <a:xfrm>
            <a:off x="1160474" y="1565738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11 Rectángulo redondeado">
            <a:extLst>
              <a:ext uri="{FF2B5EF4-FFF2-40B4-BE49-F238E27FC236}">
                <a16:creationId xmlns:a16="http://schemas.microsoft.com/office/drawing/2014/main" id="{6664280F-6C62-4EF7-ADDE-87B9F5F5D1BF}"/>
              </a:ext>
            </a:extLst>
          </p:cNvPr>
          <p:cNvSpPr/>
          <p:nvPr/>
        </p:nvSpPr>
        <p:spPr>
          <a:xfrm>
            <a:off x="3097543" y="1587215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12 Rectángulo redondeado">
            <a:extLst>
              <a:ext uri="{FF2B5EF4-FFF2-40B4-BE49-F238E27FC236}">
                <a16:creationId xmlns:a16="http://schemas.microsoft.com/office/drawing/2014/main" id="{7C4F3018-1A6C-4A8A-BD9D-0670F970AAD6}"/>
              </a:ext>
            </a:extLst>
          </p:cNvPr>
          <p:cNvSpPr/>
          <p:nvPr/>
        </p:nvSpPr>
        <p:spPr>
          <a:xfrm>
            <a:off x="5061555" y="1566976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13 Rectángulo redondeado">
            <a:extLst>
              <a:ext uri="{FF2B5EF4-FFF2-40B4-BE49-F238E27FC236}">
                <a16:creationId xmlns:a16="http://schemas.microsoft.com/office/drawing/2014/main" id="{94843D59-A7CB-4AEA-B699-B51578B94387}"/>
              </a:ext>
            </a:extLst>
          </p:cNvPr>
          <p:cNvSpPr/>
          <p:nvPr/>
        </p:nvSpPr>
        <p:spPr>
          <a:xfrm>
            <a:off x="7008232" y="1566976"/>
            <a:ext cx="209187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14 Rectángulo redondeado">
            <a:extLst>
              <a:ext uri="{FF2B5EF4-FFF2-40B4-BE49-F238E27FC236}">
                <a16:creationId xmlns:a16="http://schemas.microsoft.com/office/drawing/2014/main" id="{14788083-D71E-44FD-89EA-06248260CD4F}"/>
              </a:ext>
            </a:extLst>
          </p:cNvPr>
          <p:cNvSpPr/>
          <p:nvPr/>
        </p:nvSpPr>
        <p:spPr>
          <a:xfrm>
            <a:off x="15242" y="1589973"/>
            <a:ext cx="1153069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4 Rectángulo redondeado">
            <a:extLst>
              <a:ext uri="{FF2B5EF4-FFF2-40B4-BE49-F238E27FC236}">
                <a16:creationId xmlns:a16="http://schemas.microsoft.com/office/drawing/2014/main" id="{EA314BAE-C1C4-4F5B-9D6A-DB962E6E1C56}"/>
              </a:ext>
            </a:extLst>
          </p:cNvPr>
          <p:cNvSpPr/>
          <p:nvPr/>
        </p:nvSpPr>
        <p:spPr>
          <a:xfrm>
            <a:off x="15242" y="887895"/>
            <a:ext cx="1794891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6 Rectángulo redondeado">
            <a:extLst>
              <a:ext uri="{FF2B5EF4-FFF2-40B4-BE49-F238E27FC236}">
                <a16:creationId xmlns:a16="http://schemas.microsoft.com/office/drawing/2014/main" id="{962EA127-30D7-4FE6-B4A6-8A975234BDEA}"/>
              </a:ext>
            </a:extLst>
          </p:cNvPr>
          <p:cNvSpPr/>
          <p:nvPr/>
        </p:nvSpPr>
        <p:spPr>
          <a:xfrm>
            <a:off x="1816383" y="864898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7 Rectángulo redondeado">
            <a:extLst>
              <a:ext uri="{FF2B5EF4-FFF2-40B4-BE49-F238E27FC236}">
                <a16:creationId xmlns:a16="http://schemas.microsoft.com/office/drawing/2014/main" id="{9212E21A-E99B-4B2D-868C-4FB11B7B79E9}"/>
              </a:ext>
            </a:extLst>
          </p:cNvPr>
          <p:cNvSpPr/>
          <p:nvPr/>
        </p:nvSpPr>
        <p:spPr>
          <a:xfrm>
            <a:off x="3762951" y="864898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8 Rectángulo redondeado">
            <a:extLst>
              <a:ext uri="{FF2B5EF4-FFF2-40B4-BE49-F238E27FC236}">
                <a16:creationId xmlns:a16="http://schemas.microsoft.com/office/drawing/2014/main" id="{A23D5EB6-B482-48D9-85BB-5035ED3B4C21}"/>
              </a:ext>
            </a:extLst>
          </p:cNvPr>
          <p:cNvSpPr/>
          <p:nvPr/>
        </p:nvSpPr>
        <p:spPr>
          <a:xfrm>
            <a:off x="5709627" y="864898"/>
            <a:ext cx="1927462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9 Rectángulo redondeado">
            <a:extLst>
              <a:ext uri="{FF2B5EF4-FFF2-40B4-BE49-F238E27FC236}">
                <a16:creationId xmlns:a16="http://schemas.microsoft.com/office/drawing/2014/main" id="{39F2D478-F6BE-4289-B53B-14C24B3230A0}"/>
              </a:ext>
            </a:extLst>
          </p:cNvPr>
          <p:cNvSpPr/>
          <p:nvPr/>
        </p:nvSpPr>
        <p:spPr>
          <a:xfrm>
            <a:off x="7652720" y="854150"/>
            <a:ext cx="1484659" cy="702078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 defTabSz="685835">
              <a:defRPr/>
            </a:pPr>
            <a:endParaRPr lang="es-ES" sz="105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6" name="56 Conector recto">
            <a:extLst>
              <a:ext uri="{FF2B5EF4-FFF2-40B4-BE49-F238E27FC236}">
                <a16:creationId xmlns:a16="http://schemas.microsoft.com/office/drawing/2014/main" id="{D7CD414E-E23F-49BF-B23C-D1B3E6B12853}"/>
              </a:ext>
            </a:extLst>
          </p:cNvPr>
          <p:cNvCxnSpPr/>
          <p:nvPr/>
        </p:nvCxnSpPr>
        <p:spPr>
          <a:xfrm>
            <a:off x="1277316" y="874390"/>
            <a:ext cx="6589369" cy="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38" name="128 Rectángulo redondeado">
            <a:extLst>
              <a:ext uri="{FF2B5EF4-FFF2-40B4-BE49-F238E27FC236}">
                <a16:creationId xmlns:a16="http://schemas.microsoft.com/office/drawing/2014/main" id="{025FA23B-0AF8-407B-8E23-CD0B04980DE9}"/>
              </a:ext>
            </a:extLst>
          </p:cNvPr>
          <p:cNvSpPr/>
          <p:nvPr/>
        </p:nvSpPr>
        <p:spPr>
          <a:xfrm>
            <a:off x="7261355" y="127530"/>
            <a:ext cx="847385" cy="486054"/>
          </a:xfrm>
          <a:prstGeom prst="roundRect">
            <a:avLst/>
          </a:prstGeom>
          <a:solidFill>
            <a:schemeClr val="tx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685835">
              <a:defRPr/>
            </a:pPr>
            <a:r>
              <a:rPr lang="es-ES_tradnl" sz="1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CHECK</a:t>
            </a:r>
            <a:endParaRPr lang="es-ES" sz="15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39" name="1023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0ED7973-646A-4D65-96EA-BB3690C9A2E5}"/>
              </a:ext>
            </a:extLst>
          </p:cNvPr>
          <p:cNvSpPr/>
          <p:nvPr/>
        </p:nvSpPr>
        <p:spPr>
          <a:xfrm>
            <a:off x="7298650" y="54582"/>
            <a:ext cx="810090" cy="649161"/>
          </a:xfrm>
          <a:prstGeom prst="rightArrow">
            <a:avLst>
              <a:gd name="adj1" fmla="val 63721"/>
              <a:gd name="adj2" fmla="val 0"/>
            </a:avLst>
          </a:prstGeom>
          <a:solidFill>
            <a:schemeClr val="tx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685835">
              <a:defRPr/>
            </a:pPr>
            <a:r>
              <a:rPr lang="es-ES_tradnl" sz="15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NEXT</a:t>
            </a:r>
            <a:endParaRPr lang="es-ES" sz="15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41" name="Picture 2" descr="http://fitskitz.com/wp-content/uploads/2012/03/shutterstock_83036221-Sneek-Peek.jpg">
            <a:extLst>
              <a:ext uri="{FF2B5EF4-FFF2-40B4-BE49-F238E27FC236}">
                <a16:creationId xmlns:a16="http://schemas.microsoft.com/office/drawing/2014/main" id="{1CB1C8DF-553E-4801-BC09-2896C70535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200" b="93000" l="0" r="100000">
                        <a14:foregroundMark x1="39800" y1="61000" x2="69600" y2="62400"/>
                        <a14:foregroundMark x1="43400" y1="54800" x2="48000" y2="56200"/>
                        <a14:foregroundMark x1="59600" y1="57800" x2="61600" y2="56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764" b="32381"/>
          <a:stretch/>
        </p:blipFill>
        <p:spPr bwMode="auto">
          <a:xfrm>
            <a:off x="1309717" y="63659"/>
            <a:ext cx="2240979" cy="89313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E91962-13B4-486F-6D67-ABE34971AD45}"/>
              </a:ext>
            </a:extLst>
          </p:cNvPr>
          <p:cNvSpPr txBox="1"/>
          <p:nvPr/>
        </p:nvSpPr>
        <p:spPr>
          <a:xfrm>
            <a:off x="4028207" y="99315"/>
            <a:ext cx="363819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dirty="0">
                <a:solidFill>
                  <a:srgbClr val="FF0000"/>
                </a:solidFill>
                <a:latin typeface="Bernard MT Condensed" panose="02050806060905020404" pitchFamily="18" charset="0"/>
                <a:cs typeface="Aharoni" panose="02010803020104030203" pitchFamily="2" charset="-79"/>
              </a:rPr>
              <a:t>hyperloop</a:t>
            </a:r>
          </a:p>
        </p:txBody>
      </p:sp>
    </p:spTree>
    <p:extLst>
      <p:ext uri="{BB962C8B-B14F-4D97-AF65-F5344CB8AC3E}">
        <p14:creationId xmlns:p14="http://schemas.microsoft.com/office/powerpoint/2010/main" val="181252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500"/>
                            </p:stCondLst>
                            <p:childTnLst>
                              <p:par>
                                <p:cTn id="33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500"/>
                            </p:stCondLst>
                            <p:childTnLst>
                              <p:par>
                                <p:cTn id="33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500"/>
                            </p:stCondLst>
                            <p:childTnLst>
                              <p:par>
                                <p:cTn id="34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8" grpId="0" animBg="1"/>
      <p:bldP spid="39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cdn.sachmem.vn/public/images/v3/TA7SHSDEMO/TA7_2020/U11-L2-171c2a.jpg">
            <a:extLst>
              <a:ext uri="{FF2B5EF4-FFF2-40B4-BE49-F238E27FC236}">
                <a16:creationId xmlns:a16="http://schemas.microsoft.com/office/drawing/2014/main" id="{7738F7B5-258E-05A0-1C05-0CF2C36C3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48" y="1002525"/>
            <a:ext cx="2242266" cy="149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2">
            <a:extLst>
              <a:ext uri="{FF2B5EF4-FFF2-40B4-BE49-F238E27FC236}">
                <a16:creationId xmlns:a16="http://schemas.microsoft.com/office/drawing/2014/main" id="{6A800CD1-4E84-BCDE-BB3F-B010C3C48AF4}"/>
              </a:ext>
            </a:extLst>
          </p:cNvPr>
          <p:cNvSpPr/>
          <p:nvPr/>
        </p:nvSpPr>
        <p:spPr>
          <a:xfrm>
            <a:off x="4003362" y="2751284"/>
            <a:ext cx="1800507" cy="457200"/>
          </a:xfrm>
          <a:prstGeom prst="roundRect">
            <a:avLst/>
          </a:prstGeom>
          <a:noFill/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8761D"/>
                </a:solidFill>
                <a:effectLst/>
                <a:uLnTx/>
                <a:uFillTx/>
                <a:latin typeface="Bakbak One" panose="020B0604020202020204" charset="0"/>
                <a:ea typeface="+mn-ea"/>
                <a:cs typeface="Bakbak One" panose="020B0604020202020204" charset="0"/>
                <a:sym typeface="Arial"/>
              </a:rPr>
              <a:t>Flying car </a:t>
            </a:r>
          </a:p>
        </p:txBody>
      </p:sp>
      <p:pic>
        <p:nvPicPr>
          <p:cNvPr id="8" name="Picture 6" descr="https://cdn.sachmem.vn/public/images/v3/TA7SHSDEMO/TA7_2020/U11-L2-2fa.jpg">
            <a:extLst>
              <a:ext uri="{FF2B5EF4-FFF2-40B4-BE49-F238E27FC236}">
                <a16:creationId xmlns:a16="http://schemas.microsoft.com/office/drawing/2014/main" id="{F6B25B42-5B1B-4E95-476B-726455337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446" y="1054610"/>
            <a:ext cx="2690410" cy="150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s://cdn.sachmem.vn/public/images/v3/TA7SHSDEMO/TA7_2020/U11-L2-39fd003.jpg">
            <a:extLst>
              <a:ext uri="{FF2B5EF4-FFF2-40B4-BE49-F238E27FC236}">
                <a16:creationId xmlns:a16="http://schemas.microsoft.com/office/drawing/2014/main" id="{9410FB51-FC3F-167A-7C68-E5D1460FD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854" y="1088314"/>
            <a:ext cx="2213059" cy="1474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https://cdn.sachmem.vn/public/images/v3/TA7SHSDEMO/TA7_2020/U11-L2-483.jpg">
            <a:extLst>
              <a:ext uri="{FF2B5EF4-FFF2-40B4-BE49-F238E27FC236}">
                <a16:creationId xmlns:a16="http://schemas.microsoft.com/office/drawing/2014/main" id="{71C15843-690A-79E1-5A4F-BBCC9C58E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920" y="3376392"/>
            <a:ext cx="2222038" cy="125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https://cdn.sachmem.vn/public/images/v3/TA7SHSDEMO/TA7_2020/U11-L2-5ce7.jpg">
            <a:extLst>
              <a:ext uri="{FF2B5EF4-FFF2-40B4-BE49-F238E27FC236}">
                <a16:creationId xmlns:a16="http://schemas.microsoft.com/office/drawing/2014/main" id="{C8676755-10FB-5A98-A7F5-C30330E48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516" y="3396608"/>
            <a:ext cx="1876705" cy="125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2">
            <a:extLst>
              <a:ext uri="{FF2B5EF4-FFF2-40B4-BE49-F238E27FC236}">
                <a16:creationId xmlns:a16="http://schemas.microsoft.com/office/drawing/2014/main" id="{AB0F706B-B5B9-7B99-98C7-AE5CDAB67220}"/>
              </a:ext>
            </a:extLst>
          </p:cNvPr>
          <p:cNvSpPr/>
          <p:nvPr/>
        </p:nvSpPr>
        <p:spPr>
          <a:xfrm>
            <a:off x="2494349" y="4661403"/>
            <a:ext cx="1777965" cy="457200"/>
          </a:xfrm>
          <a:prstGeom prst="roundRect">
            <a:avLst/>
          </a:prstGeom>
          <a:noFill/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38761D"/>
                </a:solidFill>
                <a:effectLst/>
                <a:uLnTx/>
                <a:uFillTx/>
                <a:latin typeface="Bakbak One" panose="020B0604020202020204" charset="0"/>
                <a:ea typeface="+mn-ea"/>
                <a:cs typeface="Bakbak One" panose="020B0604020202020204" charset="0"/>
                <a:sym typeface="Arial"/>
              </a:rPr>
              <a:t>hyperloop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38761D"/>
              </a:solidFill>
              <a:effectLst/>
              <a:uLnTx/>
              <a:uFillTx/>
              <a:latin typeface="Bakbak One" panose="020B0604020202020204" charset="0"/>
              <a:ea typeface="+mn-ea"/>
              <a:cs typeface="Bakbak One" panose="020B0604020202020204" charset="0"/>
              <a:sym typeface="Arial"/>
            </a:endParaRPr>
          </a:p>
        </p:txBody>
      </p:sp>
      <p:sp>
        <p:nvSpPr>
          <p:cNvPr id="13" name="Rounded Rectangle 10">
            <a:extLst>
              <a:ext uri="{FF2B5EF4-FFF2-40B4-BE49-F238E27FC236}">
                <a16:creationId xmlns:a16="http://schemas.microsoft.com/office/drawing/2014/main" id="{05C27361-235C-3807-573B-635F63E4207C}"/>
              </a:ext>
            </a:extLst>
          </p:cNvPr>
          <p:cNvSpPr/>
          <p:nvPr/>
        </p:nvSpPr>
        <p:spPr>
          <a:xfrm>
            <a:off x="256959" y="2751284"/>
            <a:ext cx="2615221" cy="457200"/>
          </a:xfrm>
          <a:prstGeom prst="roundRect">
            <a:avLst/>
          </a:prstGeom>
          <a:noFill/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8761D"/>
                </a:solidFill>
                <a:effectLst/>
                <a:uLnTx/>
                <a:uFillTx/>
                <a:latin typeface="Bakbak One" panose="020B0604020202020204" charset="0"/>
                <a:ea typeface="+mn-ea"/>
                <a:cs typeface="Bakbak One" panose="020B0604020202020204" charset="0"/>
                <a:sym typeface="Arial"/>
              </a:rPr>
              <a:t>Solar-powered ship</a:t>
            </a:r>
          </a:p>
        </p:txBody>
      </p:sp>
      <p:sp>
        <p:nvSpPr>
          <p:cNvPr id="14" name="Rounded Rectangle 11">
            <a:extLst>
              <a:ext uri="{FF2B5EF4-FFF2-40B4-BE49-F238E27FC236}">
                <a16:creationId xmlns:a16="http://schemas.microsoft.com/office/drawing/2014/main" id="{07FD9732-FCF7-400C-A4F1-585B481C8B25}"/>
              </a:ext>
            </a:extLst>
          </p:cNvPr>
          <p:cNvSpPr/>
          <p:nvPr/>
        </p:nvSpPr>
        <p:spPr>
          <a:xfrm>
            <a:off x="6580326" y="2755460"/>
            <a:ext cx="2213060" cy="457200"/>
          </a:xfrm>
          <a:prstGeom prst="roundRect">
            <a:avLst/>
          </a:prstGeom>
          <a:noFill/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8761D"/>
                </a:solidFill>
                <a:effectLst/>
                <a:uLnTx/>
                <a:uFillTx/>
                <a:latin typeface="Bakbak One" panose="020B0604020202020204" charset="0"/>
                <a:ea typeface="+mn-ea"/>
                <a:cs typeface="Bakbak One" panose="020B0604020202020204" charset="0"/>
                <a:sym typeface="Arial"/>
              </a:rPr>
              <a:t>Bamboo-copter</a:t>
            </a:r>
          </a:p>
        </p:txBody>
      </p:sp>
      <p:sp>
        <p:nvSpPr>
          <p:cNvPr id="15" name="Rounded Rectangle 13">
            <a:extLst>
              <a:ext uri="{FF2B5EF4-FFF2-40B4-BE49-F238E27FC236}">
                <a16:creationId xmlns:a16="http://schemas.microsoft.com/office/drawing/2014/main" id="{6FFDA6E8-735B-760D-51E0-A0A70FED1E16}"/>
              </a:ext>
            </a:extLst>
          </p:cNvPr>
          <p:cNvSpPr/>
          <p:nvPr/>
        </p:nvSpPr>
        <p:spPr>
          <a:xfrm>
            <a:off x="6821988" y="4045849"/>
            <a:ext cx="1827539" cy="457200"/>
          </a:xfrm>
          <a:prstGeom prst="roundRect">
            <a:avLst/>
          </a:prstGeom>
          <a:noFill/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38761D"/>
                </a:solidFill>
                <a:effectLst/>
                <a:uLnTx/>
                <a:uFillTx/>
                <a:latin typeface="Bakbak One" panose="020B0604020202020204" charset="0"/>
                <a:ea typeface="+mn-ea"/>
                <a:cs typeface="Bakbak One" panose="020B0604020202020204" charset="0"/>
                <a:sym typeface="Arial"/>
              </a:rPr>
              <a:t>skyTran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38761D"/>
              </a:solidFill>
              <a:effectLst/>
              <a:uLnTx/>
              <a:uFillTx/>
              <a:latin typeface="Bakbak One" panose="020B0604020202020204" charset="0"/>
              <a:ea typeface="+mn-ea"/>
              <a:cs typeface="Bakbak One" panose="020B0604020202020204" charset="0"/>
              <a:sym typeface="Arial"/>
            </a:endParaRPr>
          </a:p>
        </p:txBody>
      </p:sp>
      <p:pic>
        <p:nvPicPr>
          <p:cNvPr id="16" name="076">
            <a:hlinkClick r:id="" action="ppaction://media"/>
            <a:extLst>
              <a:ext uri="{FF2B5EF4-FFF2-40B4-BE49-F238E27FC236}">
                <a16:creationId xmlns:a16="http://schemas.microsoft.com/office/drawing/2014/main" id="{AA240BD5-3B2F-2BE5-73B3-8A2156336C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16716" y="747078"/>
            <a:ext cx="487363" cy="487362"/>
          </a:xfrm>
          <a:prstGeom prst="rect">
            <a:avLst/>
          </a:prstGeom>
        </p:spPr>
      </p:pic>
      <p:grpSp>
        <p:nvGrpSpPr>
          <p:cNvPr id="17" name="Google Shape;1999;p88">
            <a:extLst>
              <a:ext uri="{FF2B5EF4-FFF2-40B4-BE49-F238E27FC236}">
                <a16:creationId xmlns:a16="http://schemas.microsoft.com/office/drawing/2014/main" id="{7FADE035-C762-5FE2-F1E1-FC6DCEDE8684}"/>
              </a:ext>
            </a:extLst>
          </p:cNvPr>
          <p:cNvGrpSpPr/>
          <p:nvPr/>
        </p:nvGrpSpPr>
        <p:grpSpPr>
          <a:xfrm rot="1405614">
            <a:off x="7971321" y="146331"/>
            <a:ext cx="900932" cy="756273"/>
            <a:chOff x="1775788" y="2700425"/>
            <a:chExt cx="288375" cy="260825"/>
          </a:xfrm>
        </p:grpSpPr>
        <p:sp>
          <p:nvSpPr>
            <p:cNvPr id="18" name="Google Shape;2000;p88">
              <a:extLst>
                <a:ext uri="{FF2B5EF4-FFF2-40B4-BE49-F238E27FC236}">
                  <a16:creationId xmlns:a16="http://schemas.microsoft.com/office/drawing/2014/main" id="{F46F536E-BC68-E985-E348-621A1FFEEF09}"/>
                </a:ext>
              </a:extLst>
            </p:cNvPr>
            <p:cNvSpPr/>
            <p:nvPr/>
          </p:nvSpPr>
          <p:spPr>
            <a:xfrm>
              <a:off x="1831163" y="2736650"/>
              <a:ext cx="177000" cy="32675"/>
            </a:xfrm>
            <a:custGeom>
              <a:avLst/>
              <a:gdLst/>
              <a:ahLst/>
              <a:cxnLst/>
              <a:rect l="l" t="t" r="r" b="b"/>
              <a:pathLst>
                <a:path w="7080" h="1307" extrusionOk="0">
                  <a:moveTo>
                    <a:pt x="899" y="1"/>
                  </a:moveTo>
                  <a:cubicBezTo>
                    <a:pt x="396" y="1"/>
                    <a:pt x="1" y="396"/>
                    <a:pt x="1" y="887"/>
                  </a:cubicBezTo>
                  <a:lnTo>
                    <a:pt x="3546" y="1306"/>
                  </a:lnTo>
                  <a:lnTo>
                    <a:pt x="7079" y="887"/>
                  </a:lnTo>
                  <a:cubicBezTo>
                    <a:pt x="7067" y="396"/>
                    <a:pt x="6672" y="1"/>
                    <a:pt x="61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001;p88">
              <a:extLst>
                <a:ext uri="{FF2B5EF4-FFF2-40B4-BE49-F238E27FC236}">
                  <a16:creationId xmlns:a16="http://schemas.microsoft.com/office/drawing/2014/main" id="{C265DB88-8F73-E7CB-31F5-701646D82262}"/>
                </a:ext>
              </a:extLst>
            </p:cNvPr>
            <p:cNvSpPr/>
            <p:nvPr/>
          </p:nvSpPr>
          <p:spPr>
            <a:xfrm>
              <a:off x="1817088" y="2759100"/>
              <a:ext cx="205750" cy="69200"/>
            </a:xfrm>
            <a:custGeom>
              <a:avLst/>
              <a:gdLst/>
              <a:ahLst/>
              <a:cxnLst/>
              <a:rect l="l" t="t" r="r" b="b"/>
              <a:pathLst>
                <a:path w="8230" h="2768" extrusionOk="0">
                  <a:moveTo>
                    <a:pt x="564" y="1"/>
                  </a:moveTo>
                  <a:lnTo>
                    <a:pt x="1" y="2768"/>
                  </a:lnTo>
                  <a:lnTo>
                    <a:pt x="8229" y="2768"/>
                  </a:lnTo>
                  <a:lnTo>
                    <a:pt x="7654" y="1"/>
                  </a:lnTo>
                  <a:close/>
                </a:path>
              </a:pathLst>
            </a:custGeom>
            <a:solidFill>
              <a:srgbClr val="5ED8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02;p88">
              <a:extLst>
                <a:ext uri="{FF2B5EF4-FFF2-40B4-BE49-F238E27FC236}">
                  <a16:creationId xmlns:a16="http://schemas.microsoft.com/office/drawing/2014/main" id="{3AF7E522-9548-A606-00E6-EDC6797AA846}"/>
                </a:ext>
              </a:extLst>
            </p:cNvPr>
            <p:cNvSpPr/>
            <p:nvPr/>
          </p:nvSpPr>
          <p:spPr>
            <a:xfrm>
              <a:off x="1830863" y="2759100"/>
              <a:ext cx="106925" cy="69200"/>
            </a:xfrm>
            <a:custGeom>
              <a:avLst/>
              <a:gdLst/>
              <a:ahLst/>
              <a:cxnLst/>
              <a:rect l="l" t="t" r="r" b="b"/>
              <a:pathLst>
                <a:path w="4277" h="2768" extrusionOk="0">
                  <a:moveTo>
                    <a:pt x="2768" y="1"/>
                  </a:moveTo>
                  <a:lnTo>
                    <a:pt x="1" y="2768"/>
                  </a:lnTo>
                  <a:lnTo>
                    <a:pt x="1510" y="2768"/>
                  </a:lnTo>
                  <a:lnTo>
                    <a:pt x="427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003;p88">
              <a:extLst>
                <a:ext uri="{FF2B5EF4-FFF2-40B4-BE49-F238E27FC236}">
                  <a16:creationId xmlns:a16="http://schemas.microsoft.com/office/drawing/2014/main" id="{94642D45-44CA-7AAD-1F07-6D070CFC95E6}"/>
                </a:ext>
              </a:extLst>
            </p:cNvPr>
            <p:cNvSpPr/>
            <p:nvPr/>
          </p:nvSpPr>
          <p:spPr>
            <a:xfrm>
              <a:off x="1924588" y="2759100"/>
              <a:ext cx="90450" cy="69200"/>
            </a:xfrm>
            <a:custGeom>
              <a:avLst/>
              <a:gdLst/>
              <a:ahLst/>
              <a:cxnLst/>
              <a:rect l="l" t="t" r="r" b="b"/>
              <a:pathLst>
                <a:path w="3618" h="2768" extrusionOk="0">
                  <a:moveTo>
                    <a:pt x="2767" y="1"/>
                  </a:moveTo>
                  <a:lnTo>
                    <a:pt x="1" y="2768"/>
                  </a:lnTo>
                  <a:lnTo>
                    <a:pt x="2097" y="2768"/>
                  </a:lnTo>
                  <a:lnTo>
                    <a:pt x="3618" y="1271"/>
                  </a:lnTo>
                  <a:lnTo>
                    <a:pt x="335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004;p88">
              <a:extLst>
                <a:ext uri="{FF2B5EF4-FFF2-40B4-BE49-F238E27FC236}">
                  <a16:creationId xmlns:a16="http://schemas.microsoft.com/office/drawing/2014/main" id="{7D02AA7B-A97E-B110-03CA-A52E0E0EAA10}"/>
                </a:ext>
              </a:extLst>
            </p:cNvPr>
            <p:cNvSpPr/>
            <p:nvPr/>
          </p:nvSpPr>
          <p:spPr>
            <a:xfrm>
              <a:off x="1792838" y="2854908"/>
              <a:ext cx="254250" cy="32392"/>
            </a:xfrm>
            <a:custGeom>
              <a:avLst/>
              <a:gdLst/>
              <a:ahLst/>
              <a:cxnLst/>
              <a:rect l="l" t="t" r="r" b="b"/>
              <a:pathLst>
                <a:path w="10170" h="2660" extrusionOk="0">
                  <a:moveTo>
                    <a:pt x="1306" y="0"/>
                  </a:moveTo>
                  <a:cubicBezTo>
                    <a:pt x="588" y="0"/>
                    <a:pt x="1" y="587"/>
                    <a:pt x="1" y="1318"/>
                  </a:cubicBezTo>
                  <a:lnTo>
                    <a:pt x="1" y="2659"/>
                  </a:lnTo>
                  <a:lnTo>
                    <a:pt x="10169" y="2659"/>
                  </a:lnTo>
                  <a:lnTo>
                    <a:pt x="10169" y="1318"/>
                  </a:lnTo>
                  <a:cubicBezTo>
                    <a:pt x="10169" y="587"/>
                    <a:pt x="9582" y="0"/>
                    <a:pt x="88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005;p88">
              <a:extLst>
                <a:ext uri="{FF2B5EF4-FFF2-40B4-BE49-F238E27FC236}">
                  <a16:creationId xmlns:a16="http://schemas.microsoft.com/office/drawing/2014/main" id="{AF1F55BC-E27F-8702-FF89-E826BFAF08BC}"/>
                </a:ext>
              </a:extLst>
            </p:cNvPr>
            <p:cNvSpPr/>
            <p:nvPr/>
          </p:nvSpPr>
          <p:spPr>
            <a:xfrm>
              <a:off x="1991063" y="2821100"/>
              <a:ext cx="56025" cy="66200"/>
            </a:xfrm>
            <a:custGeom>
              <a:avLst/>
              <a:gdLst/>
              <a:ahLst/>
              <a:cxnLst/>
              <a:rect l="l" t="t" r="r" b="b"/>
              <a:pathLst>
                <a:path w="2241" h="2648" extrusionOk="0">
                  <a:moveTo>
                    <a:pt x="1" y="0"/>
                  </a:moveTo>
                  <a:cubicBezTo>
                    <a:pt x="719" y="0"/>
                    <a:pt x="1306" y="575"/>
                    <a:pt x="1306" y="1306"/>
                  </a:cubicBezTo>
                  <a:lnTo>
                    <a:pt x="1306" y="2647"/>
                  </a:lnTo>
                  <a:lnTo>
                    <a:pt x="2240" y="2647"/>
                  </a:lnTo>
                  <a:lnTo>
                    <a:pt x="2240" y="1306"/>
                  </a:lnTo>
                  <a:cubicBezTo>
                    <a:pt x="2240" y="575"/>
                    <a:pt x="1653" y="0"/>
                    <a:pt x="9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006;p88">
              <a:extLst>
                <a:ext uri="{FF2B5EF4-FFF2-40B4-BE49-F238E27FC236}">
                  <a16:creationId xmlns:a16="http://schemas.microsoft.com/office/drawing/2014/main" id="{157B8F95-F28A-6163-CE71-C4252B99C78B}"/>
                </a:ext>
              </a:extLst>
            </p:cNvPr>
            <p:cNvSpPr/>
            <p:nvPr/>
          </p:nvSpPr>
          <p:spPr>
            <a:xfrm>
              <a:off x="1783263" y="2887275"/>
              <a:ext cx="273400" cy="28175"/>
            </a:xfrm>
            <a:custGeom>
              <a:avLst/>
              <a:gdLst/>
              <a:ahLst/>
              <a:cxnLst/>
              <a:rect l="l" t="t" r="r" b="b"/>
              <a:pathLst>
                <a:path w="10936" h="1127" extrusionOk="0">
                  <a:moveTo>
                    <a:pt x="408" y="0"/>
                  </a:moveTo>
                  <a:cubicBezTo>
                    <a:pt x="180" y="0"/>
                    <a:pt x="0" y="180"/>
                    <a:pt x="0" y="407"/>
                  </a:cubicBezTo>
                  <a:lnTo>
                    <a:pt x="0" y="719"/>
                  </a:lnTo>
                  <a:cubicBezTo>
                    <a:pt x="0" y="946"/>
                    <a:pt x="180" y="1126"/>
                    <a:pt x="408" y="1126"/>
                  </a:cubicBezTo>
                  <a:lnTo>
                    <a:pt x="10528" y="1126"/>
                  </a:lnTo>
                  <a:cubicBezTo>
                    <a:pt x="10744" y="1126"/>
                    <a:pt x="10924" y="946"/>
                    <a:pt x="10936" y="719"/>
                  </a:cubicBezTo>
                  <a:lnTo>
                    <a:pt x="10936" y="407"/>
                  </a:lnTo>
                  <a:cubicBezTo>
                    <a:pt x="10936" y="180"/>
                    <a:pt x="10744" y="0"/>
                    <a:pt x="105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007;p88">
              <a:extLst>
                <a:ext uri="{FF2B5EF4-FFF2-40B4-BE49-F238E27FC236}">
                  <a16:creationId xmlns:a16="http://schemas.microsoft.com/office/drawing/2014/main" id="{0AC5F9EE-97BC-A205-3B16-0B3AE212A0F6}"/>
                </a:ext>
              </a:extLst>
            </p:cNvPr>
            <p:cNvSpPr/>
            <p:nvPr/>
          </p:nvSpPr>
          <p:spPr>
            <a:xfrm>
              <a:off x="2023113" y="2887275"/>
              <a:ext cx="33550" cy="28175"/>
            </a:xfrm>
            <a:custGeom>
              <a:avLst/>
              <a:gdLst/>
              <a:ahLst/>
              <a:cxnLst/>
              <a:rect l="l" t="t" r="r" b="b"/>
              <a:pathLst>
                <a:path w="1342" h="1127" extrusionOk="0">
                  <a:moveTo>
                    <a:pt x="0" y="0"/>
                  </a:moveTo>
                  <a:cubicBezTo>
                    <a:pt x="228" y="0"/>
                    <a:pt x="407" y="180"/>
                    <a:pt x="407" y="407"/>
                  </a:cubicBezTo>
                  <a:lnTo>
                    <a:pt x="407" y="719"/>
                  </a:lnTo>
                  <a:cubicBezTo>
                    <a:pt x="407" y="946"/>
                    <a:pt x="228" y="1126"/>
                    <a:pt x="0" y="1126"/>
                  </a:cubicBezTo>
                  <a:lnTo>
                    <a:pt x="934" y="1126"/>
                  </a:lnTo>
                  <a:cubicBezTo>
                    <a:pt x="1150" y="1126"/>
                    <a:pt x="1342" y="946"/>
                    <a:pt x="1342" y="719"/>
                  </a:cubicBezTo>
                  <a:lnTo>
                    <a:pt x="1342" y="407"/>
                  </a:lnTo>
                  <a:cubicBezTo>
                    <a:pt x="1330" y="180"/>
                    <a:pt x="1150" y="0"/>
                    <a:pt x="9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008;p88">
              <a:extLst>
                <a:ext uri="{FF2B5EF4-FFF2-40B4-BE49-F238E27FC236}">
                  <a16:creationId xmlns:a16="http://schemas.microsoft.com/office/drawing/2014/main" id="{7CBF050C-DD0B-FBC3-222B-9895F7F3FAF2}"/>
                </a:ext>
              </a:extLst>
            </p:cNvPr>
            <p:cNvSpPr/>
            <p:nvPr/>
          </p:nvSpPr>
          <p:spPr>
            <a:xfrm>
              <a:off x="1792838" y="2915425"/>
              <a:ext cx="38050" cy="45825"/>
            </a:xfrm>
            <a:custGeom>
              <a:avLst/>
              <a:gdLst/>
              <a:ahLst/>
              <a:cxnLst/>
              <a:rect l="l" t="t" r="r" b="b"/>
              <a:pathLst>
                <a:path w="1522" h="1833" extrusionOk="0">
                  <a:moveTo>
                    <a:pt x="1" y="0"/>
                  </a:moveTo>
                  <a:lnTo>
                    <a:pt x="1" y="1258"/>
                  </a:lnTo>
                  <a:cubicBezTo>
                    <a:pt x="1" y="1569"/>
                    <a:pt x="252" y="1821"/>
                    <a:pt x="564" y="1821"/>
                  </a:cubicBezTo>
                  <a:lnTo>
                    <a:pt x="971" y="1821"/>
                  </a:lnTo>
                  <a:lnTo>
                    <a:pt x="971" y="1833"/>
                  </a:lnTo>
                  <a:cubicBezTo>
                    <a:pt x="1270" y="1833"/>
                    <a:pt x="1522" y="1581"/>
                    <a:pt x="1522" y="1270"/>
                  </a:cubicBezTo>
                  <a:lnTo>
                    <a:pt x="15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009;p88">
              <a:extLst>
                <a:ext uri="{FF2B5EF4-FFF2-40B4-BE49-F238E27FC236}">
                  <a16:creationId xmlns:a16="http://schemas.microsoft.com/office/drawing/2014/main" id="{FE4DA4AA-5A6D-839D-35AF-A6D387B9D8D6}"/>
                </a:ext>
              </a:extLst>
            </p:cNvPr>
            <p:cNvSpPr/>
            <p:nvPr/>
          </p:nvSpPr>
          <p:spPr>
            <a:xfrm>
              <a:off x="2009038" y="2915425"/>
              <a:ext cx="38050" cy="45825"/>
            </a:xfrm>
            <a:custGeom>
              <a:avLst/>
              <a:gdLst/>
              <a:ahLst/>
              <a:cxnLst/>
              <a:rect l="l" t="t" r="r" b="b"/>
              <a:pathLst>
                <a:path w="1522" h="1833" extrusionOk="0">
                  <a:moveTo>
                    <a:pt x="0" y="0"/>
                  </a:moveTo>
                  <a:lnTo>
                    <a:pt x="0" y="1258"/>
                  </a:lnTo>
                  <a:cubicBezTo>
                    <a:pt x="0" y="1569"/>
                    <a:pt x="252" y="1821"/>
                    <a:pt x="563" y="1821"/>
                  </a:cubicBezTo>
                  <a:lnTo>
                    <a:pt x="958" y="1821"/>
                  </a:lnTo>
                  <a:lnTo>
                    <a:pt x="958" y="1833"/>
                  </a:lnTo>
                  <a:cubicBezTo>
                    <a:pt x="1270" y="1833"/>
                    <a:pt x="1521" y="1581"/>
                    <a:pt x="1521" y="1270"/>
                  </a:cubicBezTo>
                  <a:lnTo>
                    <a:pt x="15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010;p88">
              <a:extLst>
                <a:ext uri="{FF2B5EF4-FFF2-40B4-BE49-F238E27FC236}">
                  <a16:creationId xmlns:a16="http://schemas.microsoft.com/office/drawing/2014/main" id="{D9723E39-5287-5F83-7171-8E67E0880DA7}"/>
                </a:ext>
              </a:extLst>
            </p:cNvPr>
            <p:cNvSpPr/>
            <p:nvPr/>
          </p:nvSpPr>
          <p:spPr>
            <a:xfrm>
              <a:off x="2016213" y="2915425"/>
              <a:ext cx="30575" cy="45825"/>
            </a:xfrm>
            <a:custGeom>
              <a:avLst/>
              <a:gdLst/>
              <a:ahLst/>
              <a:cxnLst/>
              <a:rect l="l" t="t" r="r" b="b"/>
              <a:pathLst>
                <a:path w="1223" h="1833" extrusionOk="0">
                  <a:moveTo>
                    <a:pt x="300" y="0"/>
                  </a:moveTo>
                  <a:lnTo>
                    <a:pt x="300" y="1270"/>
                  </a:lnTo>
                  <a:cubicBezTo>
                    <a:pt x="300" y="1473"/>
                    <a:pt x="192" y="1665"/>
                    <a:pt x="1" y="1761"/>
                  </a:cubicBezTo>
                  <a:cubicBezTo>
                    <a:pt x="85" y="1809"/>
                    <a:pt x="180" y="1833"/>
                    <a:pt x="264" y="1833"/>
                  </a:cubicBezTo>
                  <a:lnTo>
                    <a:pt x="671" y="1833"/>
                  </a:lnTo>
                  <a:cubicBezTo>
                    <a:pt x="971" y="1833"/>
                    <a:pt x="1222" y="1581"/>
                    <a:pt x="1222" y="1270"/>
                  </a:cubicBezTo>
                  <a:lnTo>
                    <a:pt x="1222" y="12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011;p88">
              <a:extLst>
                <a:ext uri="{FF2B5EF4-FFF2-40B4-BE49-F238E27FC236}">
                  <a16:creationId xmlns:a16="http://schemas.microsoft.com/office/drawing/2014/main" id="{C6B4209E-EF47-A29F-C623-15FFA5CBA8E9}"/>
                </a:ext>
              </a:extLst>
            </p:cNvPr>
            <p:cNvSpPr/>
            <p:nvPr/>
          </p:nvSpPr>
          <p:spPr>
            <a:xfrm>
              <a:off x="1792838" y="2854025"/>
              <a:ext cx="58125" cy="33275"/>
            </a:xfrm>
            <a:custGeom>
              <a:avLst/>
              <a:gdLst/>
              <a:ahLst/>
              <a:cxnLst/>
              <a:rect l="l" t="t" r="r" b="b"/>
              <a:pathLst>
                <a:path w="2325" h="1331" extrusionOk="0">
                  <a:moveTo>
                    <a:pt x="1" y="1"/>
                  </a:moveTo>
                  <a:lnTo>
                    <a:pt x="1" y="1330"/>
                  </a:lnTo>
                  <a:lnTo>
                    <a:pt x="2324" y="1330"/>
                  </a:lnTo>
                  <a:cubicBezTo>
                    <a:pt x="2324" y="600"/>
                    <a:pt x="1737" y="1"/>
                    <a:pt x="10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012;p88">
              <a:extLst>
                <a:ext uri="{FF2B5EF4-FFF2-40B4-BE49-F238E27FC236}">
                  <a16:creationId xmlns:a16="http://schemas.microsoft.com/office/drawing/2014/main" id="{6C3332ED-5BB5-3486-4812-8906F0A4F551}"/>
                </a:ext>
              </a:extLst>
            </p:cNvPr>
            <p:cNvSpPr/>
            <p:nvPr/>
          </p:nvSpPr>
          <p:spPr>
            <a:xfrm>
              <a:off x="1988963" y="2854325"/>
              <a:ext cx="58125" cy="32975"/>
            </a:xfrm>
            <a:custGeom>
              <a:avLst/>
              <a:gdLst/>
              <a:ahLst/>
              <a:cxnLst/>
              <a:rect l="l" t="t" r="r" b="b"/>
              <a:pathLst>
                <a:path w="2325" h="1319" extrusionOk="0">
                  <a:moveTo>
                    <a:pt x="1318" y="1"/>
                  </a:moveTo>
                  <a:cubicBezTo>
                    <a:pt x="588" y="1"/>
                    <a:pt x="1" y="588"/>
                    <a:pt x="1" y="1318"/>
                  </a:cubicBezTo>
                  <a:lnTo>
                    <a:pt x="2324" y="131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013;p88">
              <a:extLst>
                <a:ext uri="{FF2B5EF4-FFF2-40B4-BE49-F238E27FC236}">
                  <a16:creationId xmlns:a16="http://schemas.microsoft.com/office/drawing/2014/main" id="{32943821-76F0-4756-BEFD-9D2B82E3C8DC}"/>
                </a:ext>
              </a:extLst>
            </p:cNvPr>
            <p:cNvSpPr/>
            <p:nvPr/>
          </p:nvSpPr>
          <p:spPr>
            <a:xfrm>
              <a:off x="2023713" y="2854025"/>
              <a:ext cx="23375" cy="33275"/>
            </a:xfrm>
            <a:custGeom>
              <a:avLst/>
              <a:gdLst/>
              <a:ahLst/>
              <a:cxnLst/>
              <a:rect l="l" t="t" r="r" b="b"/>
              <a:pathLst>
                <a:path w="935" h="1331" extrusionOk="0">
                  <a:moveTo>
                    <a:pt x="0" y="1"/>
                  </a:moveTo>
                  <a:lnTo>
                    <a:pt x="0" y="1330"/>
                  </a:lnTo>
                  <a:lnTo>
                    <a:pt x="934" y="1330"/>
                  </a:lnTo>
                  <a:lnTo>
                    <a:pt x="93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014;p88">
              <a:extLst>
                <a:ext uri="{FF2B5EF4-FFF2-40B4-BE49-F238E27FC236}">
                  <a16:creationId xmlns:a16="http://schemas.microsoft.com/office/drawing/2014/main" id="{86A88809-49C3-6BCE-26C0-A40F39811A01}"/>
                </a:ext>
              </a:extLst>
            </p:cNvPr>
            <p:cNvSpPr/>
            <p:nvPr/>
          </p:nvSpPr>
          <p:spPr>
            <a:xfrm>
              <a:off x="1962613" y="2736650"/>
              <a:ext cx="45550" cy="22200"/>
            </a:xfrm>
            <a:custGeom>
              <a:avLst/>
              <a:gdLst/>
              <a:ahLst/>
              <a:cxnLst/>
              <a:rect l="l" t="t" r="r" b="b"/>
              <a:pathLst>
                <a:path w="1822" h="888" extrusionOk="0">
                  <a:moveTo>
                    <a:pt x="22" y="0"/>
                  </a:moveTo>
                  <a:cubicBezTo>
                    <a:pt x="15" y="0"/>
                    <a:pt x="8" y="1"/>
                    <a:pt x="1" y="1"/>
                  </a:cubicBezTo>
                  <a:lnTo>
                    <a:pt x="43" y="1"/>
                  </a:lnTo>
                  <a:cubicBezTo>
                    <a:pt x="36" y="1"/>
                    <a:pt x="29" y="0"/>
                    <a:pt x="22" y="0"/>
                  </a:cubicBezTo>
                  <a:close/>
                  <a:moveTo>
                    <a:pt x="43" y="1"/>
                  </a:moveTo>
                  <a:cubicBezTo>
                    <a:pt x="515" y="12"/>
                    <a:pt x="899" y="410"/>
                    <a:pt x="899" y="887"/>
                  </a:cubicBezTo>
                  <a:lnTo>
                    <a:pt x="1821" y="887"/>
                  </a:lnTo>
                  <a:cubicBezTo>
                    <a:pt x="1821" y="396"/>
                    <a:pt x="1426" y="1"/>
                    <a:pt x="9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015;p88">
              <a:extLst>
                <a:ext uri="{FF2B5EF4-FFF2-40B4-BE49-F238E27FC236}">
                  <a16:creationId xmlns:a16="http://schemas.microsoft.com/office/drawing/2014/main" id="{DCA2C96C-0FCF-93FF-40EF-502F7FD10EEF}"/>
                </a:ext>
              </a:extLst>
            </p:cNvPr>
            <p:cNvSpPr/>
            <p:nvPr/>
          </p:nvSpPr>
          <p:spPr>
            <a:xfrm>
              <a:off x="2019513" y="2795650"/>
              <a:ext cx="44650" cy="31750"/>
            </a:xfrm>
            <a:custGeom>
              <a:avLst/>
              <a:gdLst/>
              <a:ahLst/>
              <a:cxnLst/>
              <a:rect l="l" t="t" r="r" b="b"/>
              <a:pathLst>
                <a:path w="1786" h="1270" extrusionOk="0">
                  <a:moveTo>
                    <a:pt x="899" y="0"/>
                  </a:moveTo>
                  <a:cubicBezTo>
                    <a:pt x="408" y="0"/>
                    <a:pt x="0" y="276"/>
                    <a:pt x="0" y="635"/>
                  </a:cubicBezTo>
                  <a:cubicBezTo>
                    <a:pt x="0" y="982"/>
                    <a:pt x="408" y="1270"/>
                    <a:pt x="899" y="1270"/>
                  </a:cubicBezTo>
                  <a:cubicBezTo>
                    <a:pt x="1378" y="1270"/>
                    <a:pt x="1785" y="982"/>
                    <a:pt x="1785" y="635"/>
                  </a:cubicBezTo>
                  <a:cubicBezTo>
                    <a:pt x="1785" y="276"/>
                    <a:pt x="1378" y="0"/>
                    <a:pt x="8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016;p88">
              <a:extLst>
                <a:ext uri="{FF2B5EF4-FFF2-40B4-BE49-F238E27FC236}">
                  <a16:creationId xmlns:a16="http://schemas.microsoft.com/office/drawing/2014/main" id="{4E8D652C-599A-2592-E9F8-DB1D0276536A}"/>
                </a:ext>
              </a:extLst>
            </p:cNvPr>
            <p:cNvSpPr/>
            <p:nvPr/>
          </p:nvSpPr>
          <p:spPr>
            <a:xfrm>
              <a:off x="1775788" y="2795650"/>
              <a:ext cx="44325" cy="31750"/>
            </a:xfrm>
            <a:custGeom>
              <a:avLst/>
              <a:gdLst/>
              <a:ahLst/>
              <a:cxnLst/>
              <a:rect l="l" t="t" r="r" b="b"/>
              <a:pathLst>
                <a:path w="1773" h="1270" extrusionOk="0">
                  <a:moveTo>
                    <a:pt x="886" y="0"/>
                  </a:moveTo>
                  <a:cubicBezTo>
                    <a:pt x="395" y="0"/>
                    <a:pt x="0" y="276"/>
                    <a:pt x="0" y="635"/>
                  </a:cubicBezTo>
                  <a:cubicBezTo>
                    <a:pt x="0" y="982"/>
                    <a:pt x="395" y="1270"/>
                    <a:pt x="886" y="1270"/>
                  </a:cubicBezTo>
                  <a:cubicBezTo>
                    <a:pt x="1377" y="1270"/>
                    <a:pt x="1773" y="982"/>
                    <a:pt x="1773" y="635"/>
                  </a:cubicBezTo>
                  <a:cubicBezTo>
                    <a:pt x="1773" y="276"/>
                    <a:pt x="1377" y="0"/>
                    <a:pt x="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017;p88">
              <a:extLst>
                <a:ext uri="{FF2B5EF4-FFF2-40B4-BE49-F238E27FC236}">
                  <a16:creationId xmlns:a16="http://schemas.microsoft.com/office/drawing/2014/main" id="{2EE6DB42-6C46-2FD6-4628-ADBCCD730000}"/>
                </a:ext>
              </a:extLst>
            </p:cNvPr>
            <p:cNvSpPr/>
            <p:nvPr/>
          </p:nvSpPr>
          <p:spPr>
            <a:xfrm>
              <a:off x="1883863" y="2863900"/>
              <a:ext cx="71900" cy="23400"/>
            </a:xfrm>
            <a:custGeom>
              <a:avLst/>
              <a:gdLst/>
              <a:ahLst/>
              <a:cxnLst/>
              <a:rect l="l" t="t" r="r" b="b"/>
              <a:pathLst>
                <a:path w="2876" h="936" extrusionOk="0">
                  <a:moveTo>
                    <a:pt x="1" y="1"/>
                  </a:moveTo>
                  <a:lnTo>
                    <a:pt x="1" y="935"/>
                  </a:lnTo>
                  <a:lnTo>
                    <a:pt x="2875" y="935"/>
                  </a:lnTo>
                  <a:lnTo>
                    <a:pt x="287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018;p88">
              <a:extLst>
                <a:ext uri="{FF2B5EF4-FFF2-40B4-BE49-F238E27FC236}">
                  <a16:creationId xmlns:a16="http://schemas.microsoft.com/office/drawing/2014/main" id="{2E237BD3-1E57-38A1-5BD6-DB3AD1453A5C}"/>
                </a:ext>
              </a:extLst>
            </p:cNvPr>
            <p:cNvSpPr/>
            <p:nvPr/>
          </p:nvSpPr>
          <p:spPr>
            <a:xfrm>
              <a:off x="1882363" y="2700425"/>
              <a:ext cx="75200" cy="36250"/>
            </a:xfrm>
            <a:custGeom>
              <a:avLst/>
              <a:gdLst/>
              <a:ahLst/>
              <a:cxnLst/>
              <a:rect l="l" t="t" r="r" b="b"/>
              <a:pathLst>
                <a:path w="3008" h="1450" extrusionOk="0">
                  <a:moveTo>
                    <a:pt x="648" y="0"/>
                  </a:moveTo>
                  <a:cubicBezTo>
                    <a:pt x="288" y="0"/>
                    <a:pt x="1" y="300"/>
                    <a:pt x="1" y="659"/>
                  </a:cubicBezTo>
                  <a:lnTo>
                    <a:pt x="1" y="1450"/>
                  </a:lnTo>
                  <a:lnTo>
                    <a:pt x="3007" y="1450"/>
                  </a:lnTo>
                  <a:lnTo>
                    <a:pt x="3007" y="659"/>
                  </a:lnTo>
                  <a:cubicBezTo>
                    <a:pt x="3007" y="300"/>
                    <a:pt x="2720" y="0"/>
                    <a:pt x="23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019;p88">
              <a:extLst>
                <a:ext uri="{FF2B5EF4-FFF2-40B4-BE49-F238E27FC236}">
                  <a16:creationId xmlns:a16="http://schemas.microsoft.com/office/drawing/2014/main" id="{1C399F2E-13D0-181D-754A-31F197F81C94}"/>
                </a:ext>
              </a:extLst>
            </p:cNvPr>
            <p:cNvSpPr/>
            <p:nvPr/>
          </p:nvSpPr>
          <p:spPr>
            <a:xfrm>
              <a:off x="1918013" y="2700425"/>
              <a:ext cx="39550" cy="36250"/>
            </a:xfrm>
            <a:custGeom>
              <a:avLst/>
              <a:gdLst/>
              <a:ahLst/>
              <a:cxnLst/>
              <a:rect l="l" t="t" r="r" b="b"/>
              <a:pathLst>
                <a:path w="1582" h="1450" extrusionOk="0">
                  <a:moveTo>
                    <a:pt x="0" y="0"/>
                  </a:moveTo>
                  <a:cubicBezTo>
                    <a:pt x="360" y="0"/>
                    <a:pt x="647" y="300"/>
                    <a:pt x="647" y="659"/>
                  </a:cubicBezTo>
                  <a:lnTo>
                    <a:pt x="647" y="1450"/>
                  </a:lnTo>
                  <a:lnTo>
                    <a:pt x="1581" y="1450"/>
                  </a:lnTo>
                  <a:lnTo>
                    <a:pt x="1581" y="659"/>
                  </a:lnTo>
                  <a:cubicBezTo>
                    <a:pt x="1581" y="300"/>
                    <a:pt x="1294" y="0"/>
                    <a:pt x="9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020;p88">
              <a:extLst>
                <a:ext uri="{FF2B5EF4-FFF2-40B4-BE49-F238E27FC236}">
                  <a16:creationId xmlns:a16="http://schemas.microsoft.com/office/drawing/2014/main" id="{24D771AA-DA60-65CB-4ADF-DDA61CC2D61A}"/>
                </a:ext>
              </a:extLst>
            </p:cNvPr>
            <p:cNvSpPr/>
            <p:nvPr/>
          </p:nvSpPr>
          <p:spPr>
            <a:xfrm>
              <a:off x="1882363" y="2719300"/>
              <a:ext cx="75200" cy="17375"/>
            </a:xfrm>
            <a:custGeom>
              <a:avLst/>
              <a:gdLst/>
              <a:ahLst/>
              <a:cxnLst/>
              <a:rect l="l" t="t" r="r" b="b"/>
              <a:pathLst>
                <a:path w="3008" h="695" extrusionOk="0">
                  <a:moveTo>
                    <a:pt x="1" y="0"/>
                  </a:moveTo>
                  <a:lnTo>
                    <a:pt x="1" y="695"/>
                  </a:lnTo>
                  <a:lnTo>
                    <a:pt x="3007" y="695"/>
                  </a:lnTo>
                  <a:lnTo>
                    <a:pt x="30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021;p88">
              <a:extLst>
                <a:ext uri="{FF2B5EF4-FFF2-40B4-BE49-F238E27FC236}">
                  <a16:creationId xmlns:a16="http://schemas.microsoft.com/office/drawing/2014/main" id="{CA9D316F-525F-DB45-0E97-006E9CB8031F}"/>
                </a:ext>
              </a:extLst>
            </p:cNvPr>
            <p:cNvSpPr/>
            <p:nvPr/>
          </p:nvSpPr>
          <p:spPr>
            <a:xfrm>
              <a:off x="1882363" y="2719300"/>
              <a:ext cx="14700" cy="17375"/>
            </a:xfrm>
            <a:custGeom>
              <a:avLst/>
              <a:gdLst/>
              <a:ahLst/>
              <a:cxnLst/>
              <a:rect l="l" t="t" r="r" b="b"/>
              <a:pathLst>
                <a:path w="588" h="695" extrusionOk="0">
                  <a:moveTo>
                    <a:pt x="1" y="0"/>
                  </a:moveTo>
                  <a:lnTo>
                    <a:pt x="1" y="695"/>
                  </a:lnTo>
                  <a:lnTo>
                    <a:pt x="588" y="695"/>
                  </a:lnTo>
                  <a:lnTo>
                    <a:pt x="5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022;p88">
              <a:extLst>
                <a:ext uri="{FF2B5EF4-FFF2-40B4-BE49-F238E27FC236}">
                  <a16:creationId xmlns:a16="http://schemas.microsoft.com/office/drawing/2014/main" id="{A9BC348D-0838-BCAA-9CD7-509CB0E19F4E}"/>
                </a:ext>
              </a:extLst>
            </p:cNvPr>
            <p:cNvSpPr/>
            <p:nvPr/>
          </p:nvSpPr>
          <p:spPr>
            <a:xfrm>
              <a:off x="1912613" y="2719300"/>
              <a:ext cx="14700" cy="17375"/>
            </a:xfrm>
            <a:custGeom>
              <a:avLst/>
              <a:gdLst/>
              <a:ahLst/>
              <a:cxnLst/>
              <a:rect l="l" t="t" r="r" b="b"/>
              <a:pathLst>
                <a:path w="588" h="695" extrusionOk="0">
                  <a:moveTo>
                    <a:pt x="1" y="0"/>
                  </a:moveTo>
                  <a:lnTo>
                    <a:pt x="1" y="695"/>
                  </a:lnTo>
                  <a:lnTo>
                    <a:pt x="587" y="695"/>
                  </a:lnTo>
                  <a:lnTo>
                    <a:pt x="5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023;p88">
              <a:extLst>
                <a:ext uri="{FF2B5EF4-FFF2-40B4-BE49-F238E27FC236}">
                  <a16:creationId xmlns:a16="http://schemas.microsoft.com/office/drawing/2014/main" id="{E71B1D87-FA49-2689-5ED6-A838FE5B339D}"/>
                </a:ext>
              </a:extLst>
            </p:cNvPr>
            <p:cNvSpPr/>
            <p:nvPr/>
          </p:nvSpPr>
          <p:spPr>
            <a:xfrm>
              <a:off x="1942563" y="2719300"/>
              <a:ext cx="15000" cy="17375"/>
            </a:xfrm>
            <a:custGeom>
              <a:avLst/>
              <a:gdLst/>
              <a:ahLst/>
              <a:cxnLst/>
              <a:rect l="l" t="t" r="r" b="b"/>
              <a:pathLst>
                <a:path w="600" h="695" extrusionOk="0">
                  <a:moveTo>
                    <a:pt x="0" y="0"/>
                  </a:moveTo>
                  <a:lnTo>
                    <a:pt x="0" y="695"/>
                  </a:lnTo>
                  <a:lnTo>
                    <a:pt x="599" y="695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2" name="Title 5">
            <a:extLst>
              <a:ext uri="{FF2B5EF4-FFF2-40B4-BE49-F238E27FC236}">
                <a16:creationId xmlns:a16="http://schemas.microsoft.com/office/drawing/2014/main" id="{80E73AD3-0BBF-E810-CAE9-C7DF293E5ACE}"/>
              </a:ext>
            </a:extLst>
          </p:cNvPr>
          <p:cNvSpPr txBox="1">
            <a:spLocks/>
          </p:cNvSpPr>
          <p:nvPr/>
        </p:nvSpPr>
        <p:spPr>
          <a:xfrm>
            <a:off x="1248407" y="397434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Font typeface="Baloo 2"/>
              <a:buNone/>
              <a:defRPr sz="6000" b="1" i="0" u="none" strike="noStrike" cap="none">
                <a:solidFill>
                  <a:schemeClr val="accent6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Listen and repeat. </a:t>
            </a:r>
          </a:p>
        </p:txBody>
      </p:sp>
    </p:spTree>
    <p:extLst>
      <p:ext uri="{BB962C8B-B14F-4D97-AF65-F5344CB8AC3E}">
        <p14:creationId xmlns:p14="http://schemas.microsoft.com/office/powerpoint/2010/main" val="174386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7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42"/>
          <p:cNvSpPr/>
          <p:nvPr/>
        </p:nvSpPr>
        <p:spPr>
          <a:xfrm>
            <a:off x="12812293" y="872774"/>
            <a:ext cx="144983" cy="272315"/>
          </a:xfrm>
          <a:custGeom>
            <a:avLst/>
            <a:gdLst/>
            <a:ahLst/>
            <a:cxnLst/>
            <a:rect l="l" t="t" r="r" b="b"/>
            <a:pathLst>
              <a:path w="739" h="1388" extrusionOk="0">
                <a:moveTo>
                  <a:pt x="36" y="1"/>
                </a:moveTo>
                <a:cubicBezTo>
                  <a:pt x="27" y="1"/>
                  <a:pt x="18" y="7"/>
                  <a:pt x="12" y="18"/>
                </a:cubicBezTo>
                <a:cubicBezTo>
                  <a:pt x="1" y="30"/>
                  <a:pt x="1" y="42"/>
                  <a:pt x="12" y="54"/>
                </a:cubicBezTo>
                <a:cubicBezTo>
                  <a:pt x="405" y="590"/>
                  <a:pt x="679" y="1352"/>
                  <a:pt x="703" y="1364"/>
                </a:cubicBezTo>
                <a:cubicBezTo>
                  <a:pt x="679" y="1388"/>
                  <a:pt x="715" y="1388"/>
                  <a:pt x="727" y="1388"/>
                </a:cubicBezTo>
                <a:cubicBezTo>
                  <a:pt x="739" y="1364"/>
                  <a:pt x="739" y="1352"/>
                  <a:pt x="739" y="1340"/>
                </a:cubicBezTo>
                <a:cubicBezTo>
                  <a:pt x="739" y="1328"/>
                  <a:pt x="453" y="554"/>
                  <a:pt x="60" y="18"/>
                </a:cubicBezTo>
                <a:cubicBezTo>
                  <a:pt x="54" y="7"/>
                  <a:pt x="45" y="1"/>
                  <a:pt x="36" y="1"/>
                </a:cubicBezTo>
                <a:close/>
              </a:path>
            </a:pathLst>
          </a:custGeom>
          <a:solidFill>
            <a:srgbClr val="FE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42"/>
          <p:cNvSpPr/>
          <p:nvPr/>
        </p:nvSpPr>
        <p:spPr>
          <a:xfrm>
            <a:off x="12634741" y="984406"/>
            <a:ext cx="165975" cy="226210"/>
          </a:xfrm>
          <a:custGeom>
            <a:avLst/>
            <a:gdLst/>
            <a:ahLst/>
            <a:cxnLst/>
            <a:rect l="l" t="t" r="r" b="b"/>
            <a:pathLst>
              <a:path w="846" h="1153" extrusionOk="0">
                <a:moveTo>
                  <a:pt x="804" y="0"/>
                </a:moveTo>
                <a:cubicBezTo>
                  <a:pt x="798" y="0"/>
                  <a:pt x="792" y="3"/>
                  <a:pt x="786" y="9"/>
                </a:cubicBezTo>
                <a:cubicBezTo>
                  <a:pt x="751" y="21"/>
                  <a:pt x="179" y="497"/>
                  <a:pt x="1" y="1116"/>
                </a:cubicBezTo>
                <a:cubicBezTo>
                  <a:pt x="1" y="1128"/>
                  <a:pt x="1" y="1140"/>
                  <a:pt x="24" y="1152"/>
                </a:cubicBezTo>
                <a:cubicBezTo>
                  <a:pt x="24" y="1140"/>
                  <a:pt x="36" y="1140"/>
                  <a:pt x="60" y="1140"/>
                </a:cubicBezTo>
                <a:lnTo>
                  <a:pt x="72" y="1128"/>
                </a:lnTo>
                <a:cubicBezTo>
                  <a:pt x="251" y="533"/>
                  <a:pt x="822" y="57"/>
                  <a:pt x="822" y="57"/>
                </a:cubicBezTo>
                <a:cubicBezTo>
                  <a:pt x="846" y="45"/>
                  <a:pt x="846" y="21"/>
                  <a:pt x="822" y="9"/>
                </a:cubicBezTo>
                <a:cubicBezTo>
                  <a:pt x="816" y="3"/>
                  <a:pt x="810" y="0"/>
                  <a:pt x="804" y="0"/>
                </a:cubicBezTo>
                <a:close/>
              </a:path>
            </a:pathLst>
          </a:custGeom>
          <a:solidFill>
            <a:srgbClr val="FE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42"/>
          <p:cNvSpPr/>
          <p:nvPr/>
        </p:nvSpPr>
        <p:spPr>
          <a:xfrm>
            <a:off x="12359096" y="2644566"/>
            <a:ext cx="116928" cy="53953"/>
          </a:xfrm>
          <a:custGeom>
            <a:avLst/>
            <a:gdLst/>
            <a:ahLst/>
            <a:cxnLst/>
            <a:rect l="l" t="t" r="r" b="b"/>
            <a:pathLst>
              <a:path w="596" h="275" fill="none" extrusionOk="0">
                <a:moveTo>
                  <a:pt x="1" y="274"/>
                </a:moveTo>
                <a:cubicBezTo>
                  <a:pt x="191" y="179"/>
                  <a:pt x="394" y="96"/>
                  <a:pt x="596" y="0"/>
                </a:cubicBezTo>
              </a:path>
            </a:pathLst>
          </a:custGeom>
          <a:noFill/>
          <a:ln w="4475" cap="rnd" cmpd="sng">
            <a:solidFill>
              <a:srgbClr val="2AB59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42"/>
          <p:cNvSpPr txBox="1">
            <a:spLocks noGrp="1"/>
          </p:cNvSpPr>
          <p:nvPr>
            <p:ph type="ctrTitle"/>
          </p:nvPr>
        </p:nvSpPr>
        <p:spPr>
          <a:xfrm>
            <a:off x="-280192" y="774667"/>
            <a:ext cx="9320507" cy="21910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rgbClr val="C00000"/>
                </a:solidFill>
              </a:rPr>
              <a:t>Unit 11:</a:t>
            </a:r>
            <a:r>
              <a:rPr lang="en" sz="5400" dirty="0"/>
              <a:t> </a:t>
            </a:r>
            <a:br>
              <a:rPr lang="en" sz="8000" dirty="0"/>
            </a:br>
            <a:r>
              <a:rPr lang="en" sz="7200" dirty="0"/>
              <a:t>TRAVELLING</a:t>
            </a:r>
            <a:br>
              <a:rPr lang="en" sz="7200" dirty="0"/>
            </a:br>
            <a:r>
              <a:rPr lang="en" sz="7200" dirty="0"/>
              <a:t> IN THE FUTURE</a:t>
            </a:r>
            <a:endParaRPr sz="4800" dirty="0">
              <a:solidFill>
                <a:schemeClr val="accent6"/>
              </a:solidFill>
            </a:endParaRPr>
          </a:p>
        </p:txBody>
      </p:sp>
      <p:sp>
        <p:nvSpPr>
          <p:cNvPr id="498" name="Google Shape;498;p42"/>
          <p:cNvSpPr txBox="1">
            <a:spLocks noGrp="1"/>
          </p:cNvSpPr>
          <p:nvPr>
            <p:ph type="subTitle" idx="1"/>
          </p:nvPr>
        </p:nvSpPr>
        <p:spPr>
          <a:xfrm>
            <a:off x="1712472" y="3941815"/>
            <a:ext cx="5479661" cy="8020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/>
              <a:t>Lesson 6: Skills 2</a:t>
            </a:r>
            <a:endParaRPr sz="4800" b="1" dirty="0"/>
          </a:p>
        </p:txBody>
      </p:sp>
      <p:grpSp>
        <p:nvGrpSpPr>
          <p:cNvPr id="499" name="Google Shape;499;p42"/>
          <p:cNvGrpSpPr/>
          <p:nvPr/>
        </p:nvGrpSpPr>
        <p:grpSpPr>
          <a:xfrm>
            <a:off x="6881816" y="3503582"/>
            <a:ext cx="2158499" cy="1549542"/>
            <a:chOff x="2525375" y="361755"/>
            <a:chExt cx="4332785" cy="2993763"/>
          </a:xfrm>
        </p:grpSpPr>
        <p:sp>
          <p:nvSpPr>
            <p:cNvPr id="500" name="Google Shape;500;p42"/>
            <p:cNvSpPr/>
            <p:nvPr/>
          </p:nvSpPr>
          <p:spPr>
            <a:xfrm>
              <a:off x="5400949" y="661669"/>
              <a:ext cx="60121" cy="59292"/>
            </a:xfrm>
            <a:custGeom>
              <a:avLst/>
              <a:gdLst/>
              <a:ahLst/>
              <a:cxnLst/>
              <a:rect l="l" t="t" r="r" b="b"/>
              <a:pathLst>
                <a:path w="870" h="858" extrusionOk="0">
                  <a:moveTo>
                    <a:pt x="441" y="1"/>
                  </a:moveTo>
                  <a:cubicBezTo>
                    <a:pt x="191" y="1"/>
                    <a:pt x="1" y="191"/>
                    <a:pt x="1" y="429"/>
                  </a:cubicBezTo>
                  <a:cubicBezTo>
                    <a:pt x="1" y="667"/>
                    <a:pt x="191" y="858"/>
                    <a:pt x="441" y="858"/>
                  </a:cubicBezTo>
                  <a:cubicBezTo>
                    <a:pt x="679" y="858"/>
                    <a:pt x="870" y="667"/>
                    <a:pt x="870" y="429"/>
                  </a:cubicBezTo>
                  <a:cubicBezTo>
                    <a:pt x="870" y="191"/>
                    <a:pt x="679" y="1"/>
                    <a:pt x="441" y="1"/>
                  </a:cubicBezTo>
                  <a:close/>
                </a:path>
              </a:pathLst>
            </a:custGeom>
            <a:solidFill>
              <a:srgbClr val="F9DB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42"/>
            <p:cNvSpPr/>
            <p:nvPr/>
          </p:nvSpPr>
          <p:spPr>
            <a:xfrm>
              <a:off x="2776293" y="2066151"/>
              <a:ext cx="72491" cy="72491"/>
            </a:xfrm>
            <a:custGeom>
              <a:avLst/>
              <a:gdLst/>
              <a:ahLst/>
              <a:cxnLst/>
              <a:rect l="l" t="t" r="r" b="b"/>
              <a:pathLst>
                <a:path w="1049" h="1049" extrusionOk="0">
                  <a:moveTo>
                    <a:pt x="525" y="0"/>
                  </a:moveTo>
                  <a:cubicBezTo>
                    <a:pt x="239" y="0"/>
                    <a:pt x="1" y="239"/>
                    <a:pt x="1" y="524"/>
                  </a:cubicBezTo>
                  <a:cubicBezTo>
                    <a:pt x="1" y="810"/>
                    <a:pt x="239" y="1048"/>
                    <a:pt x="525" y="1048"/>
                  </a:cubicBezTo>
                  <a:cubicBezTo>
                    <a:pt x="810" y="1048"/>
                    <a:pt x="1048" y="810"/>
                    <a:pt x="1048" y="524"/>
                  </a:cubicBezTo>
                  <a:cubicBezTo>
                    <a:pt x="1048" y="239"/>
                    <a:pt x="810" y="0"/>
                    <a:pt x="525" y="0"/>
                  </a:cubicBezTo>
                  <a:close/>
                </a:path>
              </a:pathLst>
            </a:custGeom>
            <a:solidFill>
              <a:srgbClr val="F9DB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42"/>
            <p:cNvSpPr/>
            <p:nvPr/>
          </p:nvSpPr>
          <p:spPr>
            <a:xfrm>
              <a:off x="2807597" y="2880686"/>
              <a:ext cx="59292" cy="60121"/>
            </a:xfrm>
            <a:custGeom>
              <a:avLst/>
              <a:gdLst/>
              <a:ahLst/>
              <a:cxnLst/>
              <a:rect l="l" t="t" r="r" b="b"/>
              <a:pathLst>
                <a:path w="858" h="870" extrusionOk="0">
                  <a:moveTo>
                    <a:pt x="429" y="1"/>
                  </a:moveTo>
                  <a:cubicBezTo>
                    <a:pt x="191" y="1"/>
                    <a:pt x="0" y="203"/>
                    <a:pt x="0" y="441"/>
                  </a:cubicBezTo>
                  <a:cubicBezTo>
                    <a:pt x="0" y="679"/>
                    <a:pt x="191" y="870"/>
                    <a:pt x="429" y="870"/>
                  </a:cubicBezTo>
                  <a:cubicBezTo>
                    <a:pt x="667" y="870"/>
                    <a:pt x="857" y="679"/>
                    <a:pt x="857" y="441"/>
                  </a:cubicBezTo>
                  <a:cubicBezTo>
                    <a:pt x="857" y="203"/>
                    <a:pt x="667" y="1"/>
                    <a:pt x="429" y="1"/>
                  </a:cubicBezTo>
                  <a:close/>
                </a:path>
              </a:pathLst>
            </a:custGeom>
            <a:solidFill>
              <a:srgbClr val="F9DB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42"/>
            <p:cNvSpPr/>
            <p:nvPr/>
          </p:nvSpPr>
          <p:spPr>
            <a:xfrm>
              <a:off x="2747477" y="3113569"/>
              <a:ext cx="39597" cy="39528"/>
            </a:xfrm>
            <a:custGeom>
              <a:avLst/>
              <a:gdLst/>
              <a:ahLst/>
              <a:cxnLst/>
              <a:rect l="l" t="t" r="r" b="b"/>
              <a:pathLst>
                <a:path w="573" h="572" extrusionOk="0">
                  <a:moveTo>
                    <a:pt x="287" y="0"/>
                  </a:moveTo>
                  <a:cubicBezTo>
                    <a:pt x="132" y="0"/>
                    <a:pt x="1" y="131"/>
                    <a:pt x="1" y="286"/>
                  </a:cubicBezTo>
                  <a:cubicBezTo>
                    <a:pt x="1" y="441"/>
                    <a:pt x="132" y="572"/>
                    <a:pt x="287" y="572"/>
                  </a:cubicBezTo>
                  <a:cubicBezTo>
                    <a:pt x="441" y="572"/>
                    <a:pt x="572" y="441"/>
                    <a:pt x="572" y="286"/>
                  </a:cubicBezTo>
                  <a:cubicBezTo>
                    <a:pt x="572" y="131"/>
                    <a:pt x="441" y="0"/>
                    <a:pt x="287" y="0"/>
                  </a:cubicBezTo>
                  <a:close/>
                </a:path>
              </a:pathLst>
            </a:custGeom>
            <a:solidFill>
              <a:srgbClr val="F9DB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42"/>
            <p:cNvSpPr/>
            <p:nvPr/>
          </p:nvSpPr>
          <p:spPr>
            <a:xfrm>
              <a:off x="5680684" y="1875284"/>
              <a:ext cx="414423" cy="353956"/>
            </a:xfrm>
            <a:custGeom>
              <a:avLst/>
              <a:gdLst/>
              <a:ahLst/>
              <a:cxnLst/>
              <a:rect l="l" t="t" r="r" b="b"/>
              <a:pathLst>
                <a:path w="5997" h="5122" extrusionOk="0">
                  <a:moveTo>
                    <a:pt x="5871" y="0"/>
                  </a:moveTo>
                  <a:lnTo>
                    <a:pt x="5871" y="0"/>
                  </a:lnTo>
                  <a:cubicBezTo>
                    <a:pt x="1" y="72"/>
                    <a:pt x="846" y="4929"/>
                    <a:pt x="846" y="4929"/>
                  </a:cubicBezTo>
                  <a:cubicBezTo>
                    <a:pt x="1351" y="5062"/>
                    <a:pt x="1805" y="5121"/>
                    <a:pt x="2213" y="5121"/>
                  </a:cubicBezTo>
                  <a:cubicBezTo>
                    <a:pt x="5997" y="5121"/>
                    <a:pt x="5871" y="0"/>
                    <a:pt x="5871" y="0"/>
                  </a:cubicBezTo>
                  <a:close/>
                </a:path>
              </a:pathLst>
            </a:custGeom>
            <a:solidFill>
              <a:srgbClr val="00A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42"/>
            <p:cNvSpPr/>
            <p:nvPr/>
          </p:nvSpPr>
          <p:spPr>
            <a:xfrm>
              <a:off x="5746403" y="1883093"/>
              <a:ext cx="327143" cy="318850"/>
            </a:xfrm>
            <a:custGeom>
              <a:avLst/>
              <a:gdLst/>
              <a:ahLst/>
              <a:cxnLst/>
              <a:rect l="l" t="t" r="r" b="b"/>
              <a:pathLst>
                <a:path w="4734" h="4614" extrusionOk="0">
                  <a:moveTo>
                    <a:pt x="4657" y="1"/>
                  </a:moveTo>
                  <a:cubicBezTo>
                    <a:pt x="4649" y="1"/>
                    <a:pt x="4641" y="3"/>
                    <a:pt x="4634" y="6"/>
                  </a:cubicBezTo>
                  <a:cubicBezTo>
                    <a:pt x="4479" y="161"/>
                    <a:pt x="4336" y="304"/>
                    <a:pt x="4169" y="459"/>
                  </a:cubicBezTo>
                  <a:cubicBezTo>
                    <a:pt x="3800" y="816"/>
                    <a:pt x="3443" y="1185"/>
                    <a:pt x="3074" y="1542"/>
                  </a:cubicBezTo>
                  <a:lnTo>
                    <a:pt x="3038" y="1566"/>
                  </a:lnTo>
                  <a:cubicBezTo>
                    <a:pt x="3026" y="1233"/>
                    <a:pt x="3015" y="887"/>
                    <a:pt x="2979" y="542"/>
                  </a:cubicBezTo>
                  <a:cubicBezTo>
                    <a:pt x="2979" y="483"/>
                    <a:pt x="2979" y="435"/>
                    <a:pt x="2967" y="375"/>
                  </a:cubicBezTo>
                  <a:cubicBezTo>
                    <a:pt x="2967" y="355"/>
                    <a:pt x="2937" y="339"/>
                    <a:pt x="2915" y="339"/>
                  </a:cubicBezTo>
                  <a:cubicBezTo>
                    <a:pt x="2898" y="339"/>
                    <a:pt x="2885" y="349"/>
                    <a:pt x="2895" y="375"/>
                  </a:cubicBezTo>
                  <a:cubicBezTo>
                    <a:pt x="2907" y="756"/>
                    <a:pt x="2931" y="1125"/>
                    <a:pt x="2955" y="1495"/>
                  </a:cubicBezTo>
                  <a:cubicBezTo>
                    <a:pt x="2955" y="1542"/>
                    <a:pt x="2955" y="1590"/>
                    <a:pt x="2967" y="1649"/>
                  </a:cubicBezTo>
                  <a:cubicBezTo>
                    <a:pt x="2562" y="2030"/>
                    <a:pt x="2157" y="2435"/>
                    <a:pt x="1764" y="2816"/>
                  </a:cubicBezTo>
                  <a:cubicBezTo>
                    <a:pt x="1705" y="2316"/>
                    <a:pt x="1657" y="1804"/>
                    <a:pt x="1598" y="1304"/>
                  </a:cubicBezTo>
                  <a:cubicBezTo>
                    <a:pt x="1586" y="1233"/>
                    <a:pt x="1586" y="1149"/>
                    <a:pt x="1574" y="1078"/>
                  </a:cubicBezTo>
                  <a:cubicBezTo>
                    <a:pt x="1574" y="1054"/>
                    <a:pt x="1550" y="1042"/>
                    <a:pt x="1528" y="1042"/>
                  </a:cubicBezTo>
                  <a:cubicBezTo>
                    <a:pt x="1505" y="1042"/>
                    <a:pt x="1485" y="1054"/>
                    <a:pt x="1491" y="1078"/>
                  </a:cubicBezTo>
                  <a:lnTo>
                    <a:pt x="1669" y="2685"/>
                  </a:lnTo>
                  <a:cubicBezTo>
                    <a:pt x="1681" y="2757"/>
                    <a:pt x="1681" y="2816"/>
                    <a:pt x="1705" y="2900"/>
                  </a:cubicBezTo>
                  <a:cubicBezTo>
                    <a:pt x="1324" y="3257"/>
                    <a:pt x="967" y="3614"/>
                    <a:pt x="598" y="3983"/>
                  </a:cubicBezTo>
                  <a:lnTo>
                    <a:pt x="586" y="3995"/>
                  </a:lnTo>
                  <a:cubicBezTo>
                    <a:pt x="598" y="3459"/>
                    <a:pt x="598" y="2935"/>
                    <a:pt x="609" y="2399"/>
                  </a:cubicBezTo>
                  <a:lnTo>
                    <a:pt x="609" y="2161"/>
                  </a:lnTo>
                  <a:cubicBezTo>
                    <a:pt x="609" y="2132"/>
                    <a:pt x="592" y="2117"/>
                    <a:pt x="574" y="2117"/>
                  </a:cubicBezTo>
                  <a:cubicBezTo>
                    <a:pt x="556" y="2117"/>
                    <a:pt x="538" y="2132"/>
                    <a:pt x="538" y="2161"/>
                  </a:cubicBezTo>
                  <a:cubicBezTo>
                    <a:pt x="526" y="2733"/>
                    <a:pt x="526" y="3292"/>
                    <a:pt x="514" y="3864"/>
                  </a:cubicBezTo>
                  <a:lnTo>
                    <a:pt x="514" y="4090"/>
                  </a:lnTo>
                  <a:cubicBezTo>
                    <a:pt x="419" y="4173"/>
                    <a:pt x="336" y="4269"/>
                    <a:pt x="228" y="4352"/>
                  </a:cubicBezTo>
                  <a:lnTo>
                    <a:pt x="50" y="4531"/>
                  </a:lnTo>
                  <a:lnTo>
                    <a:pt x="38" y="4543"/>
                  </a:lnTo>
                  <a:cubicBezTo>
                    <a:pt x="1" y="4571"/>
                    <a:pt x="29" y="4613"/>
                    <a:pt x="66" y="4613"/>
                  </a:cubicBezTo>
                  <a:cubicBezTo>
                    <a:pt x="76" y="4613"/>
                    <a:pt x="87" y="4610"/>
                    <a:pt x="97" y="4602"/>
                  </a:cubicBezTo>
                  <a:cubicBezTo>
                    <a:pt x="240" y="4459"/>
                    <a:pt x="395" y="4304"/>
                    <a:pt x="550" y="4162"/>
                  </a:cubicBezTo>
                  <a:lnTo>
                    <a:pt x="574" y="4150"/>
                  </a:lnTo>
                  <a:lnTo>
                    <a:pt x="2836" y="4150"/>
                  </a:lnTo>
                  <a:cubicBezTo>
                    <a:pt x="2884" y="4150"/>
                    <a:pt x="2895" y="4066"/>
                    <a:pt x="2836" y="4066"/>
                  </a:cubicBezTo>
                  <a:lnTo>
                    <a:pt x="645" y="4066"/>
                  </a:lnTo>
                  <a:cubicBezTo>
                    <a:pt x="990" y="3745"/>
                    <a:pt x="1312" y="3411"/>
                    <a:pt x="1657" y="3078"/>
                  </a:cubicBezTo>
                  <a:lnTo>
                    <a:pt x="1764" y="2971"/>
                  </a:lnTo>
                  <a:cubicBezTo>
                    <a:pt x="2360" y="2959"/>
                    <a:pt x="2967" y="2935"/>
                    <a:pt x="3562" y="2923"/>
                  </a:cubicBezTo>
                  <a:lnTo>
                    <a:pt x="3812" y="2923"/>
                  </a:lnTo>
                  <a:cubicBezTo>
                    <a:pt x="3857" y="2923"/>
                    <a:pt x="3870" y="2851"/>
                    <a:pt x="3823" y="2851"/>
                  </a:cubicBezTo>
                  <a:cubicBezTo>
                    <a:pt x="3820" y="2851"/>
                    <a:pt x="3816" y="2851"/>
                    <a:pt x="3812" y="2852"/>
                  </a:cubicBezTo>
                  <a:cubicBezTo>
                    <a:pt x="3205" y="2864"/>
                    <a:pt x="2610" y="2876"/>
                    <a:pt x="2002" y="2900"/>
                  </a:cubicBezTo>
                  <a:lnTo>
                    <a:pt x="1836" y="2900"/>
                  </a:lnTo>
                  <a:cubicBezTo>
                    <a:pt x="2205" y="2519"/>
                    <a:pt x="2598" y="2149"/>
                    <a:pt x="2967" y="1780"/>
                  </a:cubicBezTo>
                  <a:cubicBezTo>
                    <a:pt x="2979" y="1768"/>
                    <a:pt x="3003" y="1745"/>
                    <a:pt x="3026" y="1733"/>
                  </a:cubicBezTo>
                  <a:cubicBezTo>
                    <a:pt x="3396" y="1721"/>
                    <a:pt x="3788" y="1685"/>
                    <a:pt x="4158" y="1673"/>
                  </a:cubicBezTo>
                  <a:cubicBezTo>
                    <a:pt x="4217" y="1673"/>
                    <a:pt x="4265" y="1673"/>
                    <a:pt x="4324" y="1661"/>
                  </a:cubicBezTo>
                  <a:cubicBezTo>
                    <a:pt x="4367" y="1661"/>
                    <a:pt x="4381" y="1586"/>
                    <a:pt x="4341" y="1586"/>
                  </a:cubicBezTo>
                  <a:cubicBezTo>
                    <a:pt x="4337" y="1586"/>
                    <a:pt x="4331" y="1587"/>
                    <a:pt x="4324" y="1590"/>
                  </a:cubicBezTo>
                  <a:cubicBezTo>
                    <a:pt x="3931" y="1602"/>
                    <a:pt x="3550" y="1626"/>
                    <a:pt x="3181" y="1649"/>
                  </a:cubicBezTo>
                  <a:lnTo>
                    <a:pt x="3122" y="1649"/>
                  </a:lnTo>
                  <a:cubicBezTo>
                    <a:pt x="3455" y="1316"/>
                    <a:pt x="3788" y="995"/>
                    <a:pt x="4134" y="649"/>
                  </a:cubicBezTo>
                  <a:lnTo>
                    <a:pt x="4503" y="280"/>
                  </a:lnTo>
                  <a:lnTo>
                    <a:pt x="4681" y="102"/>
                  </a:lnTo>
                  <a:lnTo>
                    <a:pt x="4693" y="78"/>
                  </a:lnTo>
                  <a:cubicBezTo>
                    <a:pt x="4733" y="48"/>
                    <a:pt x="4698" y="1"/>
                    <a:pt x="46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42"/>
            <p:cNvSpPr/>
            <p:nvPr/>
          </p:nvSpPr>
          <p:spPr>
            <a:xfrm>
              <a:off x="4968148" y="1292940"/>
              <a:ext cx="571084" cy="387334"/>
            </a:xfrm>
            <a:custGeom>
              <a:avLst/>
              <a:gdLst/>
              <a:ahLst/>
              <a:cxnLst/>
              <a:rect l="l" t="t" r="r" b="b"/>
              <a:pathLst>
                <a:path w="8264" h="5605" extrusionOk="0">
                  <a:moveTo>
                    <a:pt x="5313" y="0"/>
                  </a:moveTo>
                  <a:cubicBezTo>
                    <a:pt x="674" y="0"/>
                    <a:pt x="1" y="4558"/>
                    <a:pt x="1" y="4558"/>
                  </a:cubicBezTo>
                  <a:cubicBezTo>
                    <a:pt x="1152" y="5304"/>
                    <a:pt x="2169" y="5605"/>
                    <a:pt x="3060" y="5605"/>
                  </a:cubicBezTo>
                  <a:cubicBezTo>
                    <a:pt x="6730" y="5605"/>
                    <a:pt x="8264" y="510"/>
                    <a:pt x="8264" y="510"/>
                  </a:cubicBezTo>
                  <a:cubicBezTo>
                    <a:pt x="7135" y="152"/>
                    <a:pt x="6158" y="0"/>
                    <a:pt x="5313" y="0"/>
                  </a:cubicBezTo>
                  <a:close/>
                </a:path>
              </a:pathLst>
            </a:custGeom>
            <a:solidFill>
              <a:srgbClr val="00A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42"/>
            <p:cNvSpPr/>
            <p:nvPr/>
          </p:nvSpPr>
          <p:spPr>
            <a:xfrm>
              <a:off x="4983628" y="1313256"/>
              <a:ext cx="535218" cy="320440"/>
            </a:xfrm>
            <a:custGeom>
              <a:avLst/>
              <a:gdLst/>
              <a:ahLst/>
              <a:cxnLst/>
              <a:rect l="l" t="t" r="r" b="b"/>
              <a:pathLst>
                <a:path w="7745" h="4637" extrusionOk="0">
                  <a:moveTo>
                    <a:pt x="5383" y="1"/>
                  </a:moveTo>
                  <a:cubicBezTo>
                    <a:pt x="5364" y="1"/>
                    <a:pt x="5346" y="11"/>
                    <a:pt x="5337" y="37"/>
                  </a:cubicBezTo>
                  <a:cubicBezTo>
                    <a:pt x="5206" y="513"/>
                    <a:pt x="5087" y="978"/>
                    <a:pt x="4956" y="1454"/>
                  </a:cubicBezTo>
                  <a:lnTo>
                    <a:pt x="4909" y="1632"/>
                  </a:lnTo>
                  <a:cubicBezTo>
                    <a:pt x="4254" y="1954"/>
                    <a:pt x="3599" y="2263"/>
                    <a:pt x="2932" y="2597"/>
                  </a:cubicBezTo>
                  <a:cubicBezTo>
                    <a:pt x="3063" y="1942"/>
                    <a:pt x="3218" y="1299"/>
                    <a:pt x="3349" y="644"/>
                  </a:cubicBezTo>
                  <a:cubicBezTo>
                    <a:pt x="3361" y="537"/>
                    <a:pt x="3396" y="454"/>
                    <a:pt x="3408" y="347"/>
                  </a:cubicBezTo>
                  <a:cubicBezTo>
                    <a:pt x="3416" y="310"/>
                    <a:pt x="3383" y="278"/>
                    <a:pt x="3350" y="278"/>
                  </a:cubicBezTo>
                  <a:cubicBezTo>
                    <a:pt x="3330" y="278"/>
                    <a:pt x="3310" y="291"/>
                    <a:pt x="3301" y="323"/>
                  </a:cubicBezTo>
                  <a:cubicBezTo>
                    <a:pt x="3158" y="1001"/>
                    <a:pt x="3004" y="1692"/>
                    <a:pt x="2861" y="2383"/>
                  </a:cubicBezTo>
                  <a:cubicBezTo>
                    <a:pt x="2849" y="2478"/>
                    <a:pt x="2813" y="2561"/>
                    <a:pt x="2801" y="2656"/>
                  </a:cubicBezTo>
                  <a:cubicBezTo>
                    <a:pt x="2194" y="2954"/>
                    <a:pt x="1599" y="3252"/>
                    <a:pt x="979" y="3549"/>
                  </a:cubicBezTo>
                  <a:cubicBezTo>
                    <a:pt x="968" y="3549"/>
                    <a:pt x="968" y="3561"/>
                    <a:pt x="956" y="3561"/>
                  </a:cubicBezTo>
                  <a:cubicBezTo>
                    <a:pt x="1182" y="2906"/>
                    <a:pt x="1420" y="2252"/>
                    <a:pt x="1634" y="1597"/>
                  </a:cubicBezTo>
                  <a:cubicBezTo>
                    <a:pt x="1670" y="1501"/>
                    <a:pt x="1718" y="1406"/>
                    <a:pt x="1741" y="1299"/>
                  </a:cubicBezTo>
                  <a:cubicBezTo>
                    <a:pt x="1756" y="1263"/>
                    <a:pt x="1727" y="1236"/>
                    <a:pt x="1693" y="1236"/>
                  </a:cubicBezTo>
                  <a:cubicBezTo>
                    <a:pt x="1672" y="1236"/>
                    <a:pt x="1648" y="1247"/>
                    <a:pt x="1634" y="1275"/>
                  </a:cubicBezTo>
                  <a:cubicBezTo>
                    <a:pt x="1396" y="1966"/>
                    <a:pt x="1146" y="2668"/>
                    <a:pt x="908" y="3359"/>
                  </a:cubicBezTo>
                  <a:lnTo>
                    <a:pt x="825" y="3621"/>
                  </a:lnTo>
                  <a:cubicBezTo>
                    <a:pt x="670" y="3704"/>
                    <a:pt x="503" y="3776"/>
                    <a:pt x="360" y="3847"/>
                  </a:cubicBezTo>
                  <a:cubicBezTo>
                    <a:pt x="253" y="3895"/>
                    <a:pt x="146" y="3942"/>
                    <a:pt x="63" y="4002"/>
                  </a:cubicBezTo>
                  <a:lnTo>
                    <a:pt x="51" y="4002"/>
                  </a:lnTo>
                  <a:cubicBezTo>
                    <a:pt x="0" y="4022"/>
                    <a:pt x="18" y="4093"/>
                    <a:pt x="61" y="4093"/>
                  </a:cubicBezTo>
                  <a:cubicBezTo>
                    <a:pt x="69" y="4093"/>
                    <a:pt x="77" y="4091"/>
                    <a:pt x="86" y="4085"/>
                  </a:cubicBezTo>
                  <a:cubicBezTo>
                    <a:pt x="348" y="3966"/>
                    <a:pt x="598" y="3835"/>
                    <a:pt x="848" y="3716"/>
                  </a:cubicBezTo>
                  <a:cubicBezTo>
                    <a:pt x="848" y="3716"/>
                    <a:pt x="860" y="3716"/>
                    <a:pt x="860" y="3704"/>
                  </a:cubicBezTo>
                  <a:cubicBezTo>
                    <a:pt x="1682" y="3966"/>
                    <a:pt x="2515" y="4252"/>
                    <a:pt x="3337" y="4514"/>
                  </a:cubicBezTo>
                  <a:cubicBezTo>
                    <a:pt x="3456" y="4561"/>
                    <a:pt x="3575" y="4597"/>
                    <a:pt x="3694" y="4633"/>
                  </a:cubicBezTo>
                  <a:cubicBezTo>
                    <a:pt x="3701" y="4635"/>
                    <a:pt x="3707" y="4637"/>
                    <a:pt x="3713" y="4637"/>
                  </a:cubicBezTo>
                  <a:cubicBezTo>
                    <a:pt x="3762" y="4637"/>
                    <a:pt x="3792" y="4559"/>
                    <a:pt x="3718" y="4538"/>
                  </a:cubicBezTo>
                  <a:cubicBezTo>
                    <a:pt x="2884" y="4252"/>
                    <a:pt x="2075" y="3978"/>
                    <a:pt x="1241" y="3704"/>
                  </a:cubicBezTo>
                  <a:cubicBezTo>
                    <a:pt x="1158" y="3668"/>
                    <a:pt x="1087" y="3657"/>
                    <a:pt x="1015" y="3621"/>
                  </a:cubicBezTo>
                  <a:cubicBezTo>
                    <a:pt x="1563" y="3359"/>
                    <a:pt x="2111" y="3073"/>
                    <a:pt x="2682" y="2811"/>
                  </a:cubicBezTo>
                  <a:lnTo>
                    <a:pt x="2861" y="2716"/>
                  </a:lnTo>
                  <a:cubicBezTo>
                    <a:pt x="3599" y="2942"/>
                    <a:pt x="4361" y="3180"/>
                    <a:pt x="5111" y="3406"/>
                  </a:cubicBezTo>
                  <a:cubicBezTo>
                    <a:pt x="5206" y="3430"/>
                    <a:pt x="5325" y="3454"/>
                    <a:pt x="5432" y="3502"/>
                  </a:cubicBezTo>
                  <a:cubicBezTo>
                    <a:pt x="5439" y="3504"/>
                    <a:pt x="5445" y="3506"/>
                    <a:pt x="5451" y="3506"/>
                  </a:cubicBezTo>
                  <a:cubicBezTo>
                    <a:pt x="5501" y="3506"/>
                    <a:pt x="5530" y="3428"/>
                    <a:pt x="5456" y="3406"/>
                  </a:cubicBezTo>
                  <a:cubicBezTo>
                    <a:pt x="4706" y="3156"/>
                    <a:pt x="3944" y="2942"/>
                    <a:pt x="3182" y="2704"/>
                  </a:cubicBezTo>
                  <a:cubicBezTo>
                    <a:pt x="3123" y="2692"/>
                    <a:pt x="3051" y="2656"/>
                    <a:pt x="2992" y="2644"/>
                  </a:cubicBezTo>
                  <a:cubicBezTo>
                    <a:pt x="3611" y="2335"/>
                    <a:pt x="4242" y="2037"/>
                    <a:pt x="4861" y="1716"/>
                  </a:cubicBezTo>
                  <a:lnTo>
                    <a:pt x="4956" y="1680"/>
                  </a:lnTo>
                  <a:lnTo>
                    <a:pt x="6385" y="2073"/>
                  </a:lnTo>
                  <a:cubicBezTo>
                    <a:pt x="6456" y="2097"/>
                    <a:pt x="6516" y="2121"/>
                    <a:pt x="6587" y="2133"/>
                  </a:cubicBezTo>
                  <a:cubicBezTo>
                    <a:pt x="6593" y="2135"/>
                    <a:pt x="6599" y="2136"/>
                    <a:pt x="6605" y="2136"/>
                  </a:cubicBezTo>
                  <a:cubicBezTo>
                    <a:pt x="6655" y="2136"/>
                    <a:pt x="6687" y="2048"/>
                    <a:pt x="6623" y="2037"/>
                  </a:cubicBezTo>
                  <a:cubicBezTo>
                    <a:pt x="6135" y="1894"/>
                    <a:pt x="5659" y="1763"/>
                    <a:pt x="5159" y="1632"/>
                  </a:cubicBezTo>
                  <a:cubicBezTo>
                    <a:pt x="5135" y="1632"/>
                    <a:pt x="5123" y="1621"/>
                    <a:pt x="5087" y="1621"/>
                  </a:cubicBezTo>
                  <a:cubicBezTo>
                    <a:pt x="5635" y="1347"/>
                    <a:pt x="6194" y="1061"/>
                    <a:pt x="6754" y="799"/>
                  </a:cubicBezTo>
                  <a:lnTo>
                    <a:pt x="7385" y="478"/>
                  </a:lnTo>
                  <a:cubicBezTo>
                    <a:pt x="7480" y="442"/>
                    <a:pt x="7587" y="394"/>
                    <a:pt x="7683" y="335"/>
                  </a:cubicBezTo>
                  <a:lnTo>
                    <a:pt x="7695" y="335"/>
                  </a:lnTo>
                  <a:cubicBezTo>
                    <a:pt x="7745" y="325"/>
                    <a:pt x="7719" y="255"/>
                    <a:pt x="7674" y="255"/>
                  </a:cubicBezTo>
                  <a:cubicBezTo>
                    <a:pt x="7665" y="255"/>
                    <a:pt x="7656" y="258"/>
                    <a:pt x="7647" y="263"/>
                  </a:cubicBezTo>
                  <a:cubicBezTo>
                    <a:pt x="7397" y="382"/>
                    <a:pt x="7147" y="513"/>
                    <a:pt x="6885" y="632"/>
                  </a:cubicBezTo>
                  <a:cubicBezTo>
                    <a:pt x="6278" y="930"/>
                    <a:pt x="5682" y="1228"/>
                    <a:pt x="5075" y="1525"/>
                  </a:cubicBezTo>
                  <a:cubicBezTo>
                    <a:pt x="5063" y="1537"/>
                    <a:pt x="5039" y="1537"/>
                    <a:pt x="5028" y="1549"/>
                  </a:cubicBezTo>
                  <a:lnTo>
                    <a:pt x="5385" y="263"/>
                  </a:lnTo>
                  <a:cubicBezTo>
                    <a:pt x="5397" y="204"/>
                    <a:pt x="5420" y="132"/>
                    <a:pt x="5444" y="61"/>
                  </a:cubicBezTo>
                  <a:cubicBezTo>
                    <a:pt x="5452" y="31"/>
                    <a:pt x="5416" y="1"/>
                    <a:pt x="53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42"/>
            <p:cNvSpPr/>
            <p:nvPr/>
          </p:nvSpPr>
          <p:spPr>
            <a:xfrm>
              <a:off x="3273292" y="1917783"/>
              <a:ext cx="418845" cy="330529"/>
            </a:xfrm>
            <a:custGeom>
              <a:avLst/>
              <a:gdLst/>
              <a:ahLst/>
              <a:cxnLst/>
              <a:rect l="l" t="t" r="r" b="b"/>
              <a:pathLst>
                <a:path w="6061" h="4783" extrusionOk="0"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lnTo>
                    <a:pt x="0" y="16"/>
                  </a:lnTo>
                  <a:cubicBezTo>
                    <a:pt x="0" y="16"/>
                    <a:pt x="0" y="16"/>
                    <a:pt x="0" y="16"/>
                  </a:cubicBezTo>
                  <a:close/>
                  <a:moveTo>
                    <a:pt x="527" y="0"/>
                  </a:moveTo>
                  <a:cubicBezTo>
                    <a:pt x="219" y="0"/>
                    <a:pt x="21" y="16"/>
                    <a:pt x="2" y="16"/>
                  </a:cubicBezTo>
                  <a:cubicBezTo>
                    <a:pt x="1" y="16"/>
                    <a:pt x="0" y="16"/>
                    <a:pt x="0" y="16"/>
                  </a:cubicBezTo>
                  <a:lnTo>
                    <a:pt x="0" y="16"/>
                  </a:lnTo>
                  <a:cubicBezTo>
                    <a:pt x="339" y="4181"/>
                    <a:pt x="2850" y="4783"/>
                    <a:pt x="4273" y="4783"/>
                  </a:cubicBezTo>
                  <a:cubicBezTo>
                    <a:pt x="4852" y="4783"/>
                    <a:pt x="5251" y="4684"/>
                    <a:pt x="5251" y="4684"/>
                  </a:cubicBezTo>
                  <a:cubicBezTo>
                    <a:pt x="6060" y="372"/>
                    <a:pt x="2011" y="0"/>
                    <a:pt x="527" y="0"/>
                  </a:cubicBezTo>
                  <a:close/>
                </a:path>
              </a:pathLst>
            </a:custGeom>
            <a:solidFill>
              <a:srgbClr val="00A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42"/>
            <p:cNvSpPr/>
            <p:nvPr/>
          </p:nvSpPr>
          <p:spPr>
            <a:xfrm>
              <a:off x="3279304" y="1931950"/>
              <a:ext cx="343314" cy="300883"/>
            </a:xfrm>
            <a:custGeom>
              <a:avLst/>
              <a:gdLst/>
              <a:ahLst/>
              <a:cxnLst/>
              <a:rect l="l" t="t" r="r" b="b"/>
              <a:pathLst>
                <a:path w="4968" h="4354" extrusionOk="0">
                  <a:moveTo>
                    <a:pt x="91" y="0"/>
                  </a:moveTo>
                  <a:cubicBezTo>
                    <a:pt x="46" y="0"/>
                    <a:pt x="1" y="53"/>
                    <a:pt x="44" y="85"/>
                  </a:cubicBezTo>
                  <a:cubicBezTo>
                    <a:pt x="211" y="240"/>
                    <a:pt x="354" y="371"/>
                    <a:pt x="520" y="514"/>
                  </a:cubicBezTo>
                  <a:lnTo>
                    <a:pt x="1687" y="1550"/>
                  </a:lnTo>
                  <a:lnTo>
                    <a:pt x="1711" y="1573"/>
                  </a:lnTo>
                  <a:cubicBezTo>
                    <a:pt x="1366" y="1621"/>
                    <a:pt x="1032" y="1669"/>
                    <a:pt x="687" y="1692"/>
                  </a:cubicBezTo>
                  <a:cubicBezTo>
                    <a:pt x="627" y="1692"/>
                    <a:pt x="580" y="1704"/>
                    <a:pt x="520" y="1704"/>
                  </a:cubicBezTo>
                  <a:cubicBezTo>
                    <a:pt x="475" y="1704"/>
                    <a:pt x="473" y="1789"/>
                    <a:pt x="512" y="1789"/>
                  </a:cubicBezTo>
                  <a:cubicBezTo>
                    <a:pt x="515" y="1789"/>
                    <a:pt x="517" y="1788"/>
                    <a:pt x="520" y="1788"/>
                  </a:cubicBezTo>
                  <a:lnTo>
                    <a:pt x="1639" y="1657"/>
                  </a:lnTo>
                  <a:cubicBezTo>
                    <a:pt x="1687" y="1657"/>
                    <a:pt x="1723" y="1633"/>
                    <a:pt x="1782" y="1633"/>
                  </a:cubicBezTo>
                  <a:cubicBezTo>
                    <a:pt x="2199" y="2002"/>
                    <a:pt x="2616" y="2383"/>
                    <a:pt x="3056" y="2752"/>
                  </a:cubicBezTo>
                  <a:cubicBezTo>
                    <a:pt x="2544" y="2847"/>
                    <a:pt x="2056" y="2931"/>
                    <a:pt x="1544" y="3026"/>
                  </a:cubicBezTo>
                  <a:lnTo>
                    <a:pt x="1330" y="3062"/>
                  </a:lnTo>
                  <a:cubicBezTo>
                    <a:pt x="1286" y="3084"/>
                    <a:pt x="1283" y="3146"/>
                    <a:pt x="1320" y="3146"/>
                  </a:cubicBezTo>
                  <a:cubicBezTo>
                    <a:pt x="1323" y="3146"/>
                    <a:pt x="1326" y="3146"/>
                    <a:pt x="1330" y="3145"/>
                  </a:cubicBezTo>
                  <a:cubicBezTo>
                    <a:pt x="1866" y="3050"/>
                    <a:pt x="2378" y="2943"/>
                    <a:pt x="2913" y="2859"/>
                  </a:cubicBezTo>
                  <a:cubicBezTo>
                    <a:pt x="2997" y="2847"/>
                    <a:pt x="3056" y="2824"/>
                    <a:pt x="3128" y="2812"/>
                  </a:cubicBezTo>
                  <a:cubicBezTo>
                    <a:pt x="3509" y="3157"/>
                    <a:pt x="3902" y="3502"/>
                    <a:pt x="4271" y="3836"/>
                  </a:cubicBezTo>
                  <a:lnTo>
                    <a:pt x="4283" y="3859"/>
                  </a:lnTo>
                  <a:cubicBezTo>
                    <a:pt x="3747" y="3883"/>
                    <a:pt x="3235" y="3919"/>
                    <a:pt x="2699" y="3943"/>
                  </a:cubicBezTo>
                  <a:cubicBezTo>
                    <a:pt x="2616" y="3943"/>
                    <a:pt x="2532" y="3955"/>
                    <a:pt x="2461" y="3955"/>
                  </a:cubicBezTo>
                  <a:cubicBezTo>
                    <a:pt x="2416" y="3955"/>
                    <a:pt x="2414" y="4039"/>
                    <a:pt x="2453" y="4039"/>
                  </a:cubicBezTo>
                  <a:cubicBezTo>
                    <a:pt x="2456" y="4039"/>
                    <a:pt x="2458" y="4039"/>
                    <a:pt x="2461" y="4038"/>
                  </a:cubicBezTo>
                  <a:lnTo>
                    <a:pt x="4152" y="3943"/>
                  </a:lnTo>
                  <a:cubicBezTo>
                    <a:pt x="4223" y="3943"/>
                    <a:pt x="4306" y="3931"/>
                    <a:pt x="4378" y="3931"/>
                  </a:cubicBezTo>
                  <a:cubicBezTo>
                    <a:pt x="4485" y="4014"/>
                    <a:pt x="4568" y="4109"/>
                    <a:pt x="4676" y="4181"/>
                  </a:cubicBezTo>
                  <a:cubicBezTo>
                    <a:pt x="4735" y="4240"/>
                    <a:pt x="4795" y="4300"/>
                    <a:pt x="4866" y="4348"/>
                  </a:cubicBezTo>
                  <a:lnTo>
                    <a:pt x="4878" y="4348"/>
                  </a:lnTo>
                  <a:cubicBezTo>
                    <a:pt x="4886" y="4351"/>
                    <a:pt x="4893" y="4353"/>
                    <a:pt x="4901" y="4353"/>
                  </a:cubicBezTo>
                  <a:cubicBezTo>
                    <a:pt x="4939" y="4353"/>
                    <a:pt x="4967" y="4308"/>
                    <a:pt x="4937" y="4288"/>
                  </a:cubicBezTo>
                  <a:cubicBezTo>
                    <a:pt x="4783" y="4133"/>
                    <a:pt x="4628" y="4002"/>
                    <a:pt x="4473" y="3859"/>
                  </a:cubicBezTo>
                  <a:lnTo>
                    <a:pt x="4449" y="3836"/>
                  </a:lnTo>
                  <a:cubicBezTo>
                    <a:pt x="4402" y="3181"/>
                    <a:pt x="4366" y="2514"/>
                    <a:pt x="4318" y="1859"/>
                  </a:cubicBezTo>
                  <a:cubicBezTo>
                    <a:pt x="4318" y="1776"/>
                    <a:pt x="4306" y="1669"/>
                    <a:pt x="4306" y="1573"/>
                  </a:cubicBezTo>
                  <a:cubicBezTo>
                    <a:pt x="4306" y="1556"/>
                    <a:pt x="4283" y="1547"/>
                    <a:pt x="4262" y="1547"/>
                  </a:cubicBezTo>
                  <a:cubicBezTo>
                    <a:pt x="4241" y="1547"/>
                    <a:pt x="4223" y="1556"/>
                    <a:pt x="4235" y="1573"/>
                  </a:cubicBezTo>
                  <a:cubicBezTo>
                    <a:pt x="4271" y="2252"/>
                    <a:pt x="4318" y="2919"/>
                    <a:pt x="4366" y="3574"/>
                  </a:cubicBezTo>
                  <a:cubicBezTo>
                    <a:pt x="4366" y="3633"/>
                    <a:pt x="4378" y="3693"/>
                    <a:pt x="4378" y="3752"/>
                  </a:cubicBezTo>
                  <a:cubicBezTo>
                    <a:pt x="4021" y="3443"/>
                    <a:pt x="3675" y="3121"/>
                    <a:pt x="3318" y="2812"/>
                  </a:cubicBezTo>
                  <a:cubicBezTo>
                    <a:pt x="3283" y="2788"/>
                    <a:pt x="3247" y="2740"/>
                    <a:pt x="3199" y="2704"/>
                  </a:cubicBezTo>
                  <a:cubicBezTo>
                    <a:pt x="3140" y="2109"/>
                    <a:pt x="3104" y="1514"/>
                    <a:pt x="3044" y="919"/>
                  </a:cubicBezTo>
                  <a:cubicBezTo>
                    <a:pt x="3021" y="835"/>
                    <a:pt x="3021" y="740"/>
                    <a:pt x="3009" y="669"/>
                  </a:cubicBezTo>
                  <a:cubicBezTo>
                    <a:pt x="3009" y="645"/>
                    <a:pt x="2988" y="633"/>
                    <a:pt x="2968" y="633"/>
                  </a:cubicBezTo>
                  <a:cubicBezTo>
                    <a:pt x="2949" y="633"/>
                    <a:pt x="2931" y="645"/>
                    <a:pt x="2937" y="669"/>
                  </a:cubicBezTo>
                  <a:cubicBezTo>
                    <a:pt x="2997" y="1276"/>
                    <a:pt x="3056" y="1871"/>
                    <a:pt x="3104" y="2490"/>
                  </a:cubicBezTo>
                  <a:cubicBezTo>
                    <a:pt x="3104" y="2550"/>
                    <a:pt x="3116" y="2585"/>
                    <a:pt x="3116" y="2645"/>
                  </a:cubicBezTo>
                  <a:cubicBezTo>
                    <a:pt x="2711" y="2288"/>
                    <a:pt x="2318" y="1954"/>
                    <a:pt x="1925" y="1597"/>
                  </a:cubicBezTo>
                  <a:cubicBezTo>
                    <a:pt x="1913" y="1573"/>
                    <a:pt x="1889" y="1561"/>
                    <a:pt x="1866" y="1550"/>
                  </a:cubicBezTo>
                  <a:cubicBezTo>
                    <a:pt x="1818" y="1180"/>
                    <a:pt x="1770" y="799"/>
                    <a:pt x="1723" y="418"/>
                  </a:cubicBezTo>
                  <a:cubicBezTo>
                    <a:pt x="1723" y="359"/>
                    <a:pt x="1711" y="311"/>
                    <a:pt x="1711" y="252"/>
                  </a:cubicBezTo>
                  <a:cubicBezTo>
                    <a:pt x="1711" y="228"/>
                    <a:pt x="1690" y="216"/>
                    <a:pt x="1671" y="216"/>
                  </a:cubicBezTo>
                  <a:cubicBezTo>
                    <a:pt x="1651" y="216"/>
                    <a:pt x="1634" y="228"/>
                    <a:pt x="1639" y="252"/>
                  </a:cubicBezTo>
                  <a:cubicBezTo>
                    <a:pt x="1687" y="645"/>
                    <a:pt x="1723" y="1014"/>
                    <a:pt x="1770" y="1395"/>
                  </a:cubicBezTo>
                  <a:lnTo>
                    <a:pt x="1770" y="1454"/>
                  </a:lnTo>
                  <a:cubicBezTo>
                    <a:pt x="1413" y="1145"/>
                    <a:pt x="1080" y="835"/>
                    <a:pt x="723" y="514"/>
                  </a:cubicBezTo>
                  <a:lnTo>
                    <a:pt x="318" y="157"/>
                  </a:lnTo>
                  <a:cubicBezTo>
                    <a:pt x="258" y="97"/>
                    <a:pt x="199" y="37"/>
                    <a:pt x="127" y="2"/>
                  </a:cubicBezTo>
                  <a:lnTo>
                    <a:pt x="104" y="2"/>
                  </a:lnTo>
                  <a:cubicBezTo>
                    <a:pt x="99" y="1"/>
                    <a:pt x="95" y="0"/>
                    <a:pt x="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42"/>
            <p:cNvSpPr/>
            <p:nvPr/>
          </p:nvSpPr>
          <p:spPr>
            <a:xfrm>
              <a:off x="3145726" y="2394743"/>
              <a:ext cx="448491" cy="289204"/>
            </a:xfrm>
            <a:custGeom>
              <a:avLst/>
              <a:gdLst/>
              <a:ahLst/>
              <a:cxnLst/>
              <a:rect l="l" t="t" r="r" b="b"/>
              <a:pathLst>
                <a:path w="6490" h="4185" extrusionOk="0">
                  <a:moveTo>
                    <a:pt x="4030" y="0"/>
                  </a:moveTo>
                  <a:cubicBezTo>
                    <a:pt x="1346" y="0"/>
                    <a:pt x="1" y="3651"/>
                    <a:pt x="1" y="3651"/>
                  </a:cubicBezTo>
                  <a:cubicBezTo>
                    <a:pt x="983" y="4029"/>
                    <a:pt x="1821" y="4184"/>
                    <a:pt x="2536" y="4184"/>
                  </a:cubicBezTo>
                  <a:cubicBezTo>
                    <a:pt x="5808" y="4184"/>
                    <a:pt x="6489" y="937"/>
                    <a:pt x="6489" y="937"/>
                  </a:cubicBezTo>
                  <a:cubicBezTo>
                    <a:pt x="5573" y="265"/>
                    <a:pt x="4753" y="0"/>
                    <a:pt x="4030" y="0"/>
                  </a:cubicBezTo>
                  <a:close/>
                </a:path>
              </a:pathLst>
            </a:custGeom>
            <a:solidFill>
              <a:srgbClr val="00A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42"/>
            <p:cNvSpPr/>
            <p:nvPr/>
          </p:nvSpPr>
          <p:spPr>
            <a:xfrm>
              <a:off x="3161620" y="2428673"/>
              <a:ext cx="420642" cy="240209"/>
            </a:xfrm>
            <a:custGeom>
              <a:avLst/>
              <a:gdLst/>
              <a:ahLst/>
              <a:cxnLst/>
              <a:rect l="l" t="t" r="r" b="b"/>
              <a:pathLst>
                <a:path w="6087" h="3476" extrusionOk="0">
                  <a:moveTo>
                    <a:pt x="3278" y="1"/>
                  </a:moveTo>
                  <a:cubicBezTo>
                    <a:pt x="3242" y="1"/>
                    <a:pt x="3229" y="66"/>
                    <a:pt x="3271" y="77"/>
                  </a:cubicBezTo>
                  <a:cubicBezTo>
                    <a:pt x="3890" y="327"/>
                    <a:pt x="4509" y="565"/>
                    <a:pt x="5128" y="815"/>
                  </a:cubicBezTo>
                  <a:cubicBezTo>
                    <a:pt x="5188" y="850"/>
                    <a:pt x="5247" y="862"/>
                    <a:pt x="5295" y="898"/>
                  </a:cubicBezTo>
                  <a:cubicBezTo>
                    <a:pt x="4855" y="1077"/>
                    <a:pt x="4414" y="1267"/>
                    <a:pt x="3985" y="1446"/>
                  </a:cubicBezTo>
                  <a:cubicBezTo>
                    <a:pt x="3938" y="1458"/>
                    <a:pt x="3890" y="1493"/>
                    <a:pt x="3843" y="1505"/>
                  </a:cubicBezTo>
                  <a:cubicBezTo>
                    <a:pt x="3283" y="1291"/>
                    <a:pt x="2711" y="1089"/>
                    <a:pt x="2164" y="874"/>
                  </a:cubicBezTo>
                  <a:cubicBezTo>
                    <a:pt x="2092" y="850"/>
                    <a:pt x="1997" y="815"/>
                    <a:pt x="1926" y="791"/>
                  </a:cubicBezTo>
                  <a:cubicBezTo>
                    <a:pt x="1920" y="788"/>
                    <a:pt x="1914" y="787"/>
                    <a:pt x="1909" y="787"/>
                  </a:cubicBezTo>
                  <a:cubicBezTo>
                    <a:pt x="1873" y="787"/>
                    <a:pt x="1860" y="852"/>
                    <a:pt x="1902" y="862"/>
                  </a:cubicBezTo>
                  <a:cubicBezTo>
                    <a:pt x="2461" y="1065"/>
                    <a:pt x="3033" y="1279"/>
                    <a:pt x="3592" y="1505"/>
                  </a:cubicBezTo>
                  <a:cubicBezTo>
                    <a:pt x="3640" y="1517"/>
                    <a:pt x="3700" y="1529"/>
                    <a:pt x="3747" y="1565"/>
                  </a:cubicBezTo>
                  <a:cubicBezTo>
                    <a:pt x="3247" y="1767"/>
                    <a:pt x="2759" y="1982"/>
                    <a:pt x="2271" y="2172"/>
                  </a:cubicBezTo>
                  <a:cubicBezTo>
                    <a:pt x="2235" y="2184"/>
                    <a:pt x="2223" y="2184"/>
                    <a:pt x="2199" y="2208"/>
                  </a:cubicBezTo>
                  <a:cubicBezTo>
                    <a:pt x="1842" y="2089"/>
                    <a:pt x="1485" y="1958"/>
                    <a:pt x="1128" y="1827"/>
                  </a:cubicBezTo>
                  <a:cubicBezTo>
                    <a:pt x="1080" y="1815"/>
                    <a:pt x="1021" y="1803"/>
                    <a:pt x="973" y="1767"/>
                  </a:cubicBezTo>
                  <a:cubicBezTo>
                    <a:pt x="969" y="1766"/>
                    <a:pt x="966" y="1766"/>
                    <a:pt x="963" y="1766"/>
                  </a:cubicBezTo>
                  <a:cubicBezTo>
                    <a:pt x="922" y="1766"/>
                    <a:pt x="905" y="1829"/>
                    <a:pt x="949" y="1851"/>
                  </a:cubicBezTo>
                  <a:cubicBezTo>
                    <a:pt x="1306" y="1970"/>
                    <a:pt x="1676" y="2101"/>
                    <a:pt x="2033" y="2220"/>
                  </a:cubicBezTo>
                  <a:cubicBezTo>
                    <a:pt x="2045" y="2220"/>
                    <a:pt x="2080" y="2232"/>
                    <a:pt x="2092" y="2232"/>
                  </a:cubicBezTo>
                  <a:cubicBezTo>
                    <a:pt x="1664" y="2410"/>
                    <a:pt x="1235" y="2589"/>
                    <a:pt x="783" y="2779"/>
                  </a:cubicBezTo>
                  <a:cubicBezTo>
                    <a:pt x="616" y="2863"/>
                    <a:pt x="461" y="2922"/>
                    <a:pt x="294" y="2994"/>
                  </a:cubicBezTo>
                  <a:cubicBezTo>
                    <a:pt x="223" y="3017"/>
                    <a:pt x="128" y="3053"/>
                    <a:pt x="56" y="3101"/>
                  </a:cubicBezTo>
                  <a:lnTo>
                    <a:pt x="44" y="3101"/>
                  </a:lnTo>
                  <a:cubicBezTo>
                    <a:pt x="0" y="3101"/>
                    <a:pt x="17" y="3162"/>
                    <a:pt x="58" y="3162"/>
                  </a:cubicBezTo>
                  <a:cubicBezTo>
                    <a:pt x="61" y="3162"/>
                    <a:pt x="65" y="3161"/>
                    <a:pt x="68" y="3160"/>
                  </a:cubicBezTo>
                  <a:cubicBezTo>
                    <a:pt x="259" y="3065"/>
                    <a:pt x="449" y="2994"/>
                    <a:pt x="664" y="2898"/>
                  </a:cubicBezTo>
                  <a:cubicBezTo>
                    <a:pt x="1140" y="2708"/>
                    <a:pt x="1616" y="2505"/>
                    <a:pt x="2092" y="2303"/>
                  </a:cubicBezTo>
                  <a:cubicBezTo>
                    <a:pt x="2104" y="2303"/>
                    <a:pt x="2116" y="2291"/>
                    <a:pt x="2140" y="2291"/>
                  </a:cubicBezTo>
                  <a:lnTo>
                    <a:pt x="2140" y="2291"/>
                  </a:lnTo>
                  <a:cubicBezTo>
                    <a:pt x="2033" y="2625"/>
                    <a:pt x="1914" y="2946"/>
                    <a:pt x="1807" y="3279"/>
                  </a:cubicBezTo>
                  <a:cubicBezTo>
                    <a:pt x="1795" y="3315"/>
                    <a:pt x="1783" y="3375"/>
                    <a:pt x="1759" y="3422"/>
                  </a:cubicBezTo>
                  <a:cubicBezTo>
                    <a:pt x="1751" y="3454"/>
                    <a:pt x="1780" y="3475"/>
                    <a:pt x="1807" y="3475"/>
                  </a:cubicBezTo>
                  <a:cubicBezTo>
                    <a:pt x="1821" y="3475"/>
                    <a:pt x="1834" y="3470"/>
                    <a:pt x="1842" y="3458"/>
                  </a:cubicBezTo>
                  <a:cubicBezTo>
                    <a:pt x="1961" y="3101"/>
                    <a:pt x="2080" y="2744"/>
                    <a:pt x="2199" y="2398"/>
                  </a:cubicBezTo>
                  <a:lnTo>
                    <a:pt x="2235" y="2267"/>
                  </a:lnTo>
                  <a:cubicBezTo>
                    <a:pt x="2759" y="2041"/>
                    <a:pt x="3271" y="1827"/>
                    <a:pt x="3795" y="1612"/>
                  </a:cubicBezTo>
                  <a:lnTo>
                    <a:pt x="3795" y="1612"/>
                  </a:lnTo>
                  <a:cubicBezTo>
                    <a:pt x="3652" y="2101"/>
                    <a:pt x="3521" y="2589"/>
                    <a:pt x="3366" y="3077"/>
                  </a:cubicBezTo>
                  <a:cubicBezTo>
                    <a:pt x="3354" y="3160"/>
                    <a:pt x="3331" y="3232"/>
                    <a:pt x="3307" y="3303"/>
                  </a:cubicBezTo>
                  <a:cubicBezTo>
                    <a:pt x="3299" y="3335"/>
                    <a:pt x="3328" y="3356"/>
                    <a:pt x="3355" y="3356"/>
                  </a:cubicBezTo>
                  <a:cubicBezTo>
                    <a:pt x="3369" y="3356"/>
                    <a:pt x="3382" y="3351"/>
                    <a:pt x="3390" y="3339"/>
                  </a:cubicBezTo>
                  <a:cubicBezTo>
                    <a:pt x="3533" y="2815"/>
                    <a:pt x="3664" y="2291"/>
                    <a:pt x="3819" y="1791"/>
                  </a:cubicBezTo>
                  <a:cubicBezTo>
                    <a:pt x="3831" y="1708"/>
                    <a:pt x="3866" y="1648"/>
                    <a:pt x="3878" y="1577"/>
                  </a:cubicBezTo>
                  <a:cubicBezTo>
                    <a:pt x="4354" y="1386"/>
                    <a:pt x="4831" y="1172"/>
                    <a:pt x="5295" y="981"/>
                  </a:cubicBezTo>
                  <a:cubicBezTo>
                    <a:pt x="5307" y="981"/>
                    <a:pt x="5307" y="981"/>
                    <a:pt x="5319" y="970"/>
                  </a:cubicBezTo>
                  <a:lnTo>
                    <a:pt x="5319" y="970"/>
                  </a:lnTo>
                  <a:cubicBezTo>
                    <a:pt x="5116" y="1458"/>
                    <a:pt x="4902" y="1946"/>
                    <a:pt x="4712" y="2446"/>
                  </a:cubicBezTo>
                  <a:lnTo>
                    <a:pt x="4616" y="2660"/>
                  </a:lnTo>
                  <a:cubicBezTo>
                    <a:pt x="4608" y="2692"/>
                    <a:pt x="4643" y="2718"/>
                    <a:pt x="4670" y="2718"/>
                  </a:cubicBezTo>
                  <a:cubicBezTo>
                    <a:pt x="4684" y="2718"/>
                    <a:pt x="4696" y="2712"/>
                    <a:pt x="4700" y="2696"/>
                  </a:cubicBezTo>
                  <a:cubicBezTo>
                    <a:pt x="4914" y="2172"/>
                    <a:pt x="5128" y="1648"/>
                    <a:pt x="5355" y="1136"/>
                  </a:cubicBezTo>
                  <a:cubicBezTo>
                    <a:pt x="5378" y="1053"/>
                    <a:pt x="5414" y="993"/>
                    <a:pt x="5438" y="922"/>
                  </a:cubicBezTo>
                  <a:cubicBezTo>
                    <a:pt x="5557" y="874"/>
                    <a:pt x="5676" y="815"/>
                    <a:pt x="5795" y="779"/>
                  </a:cubicBezTo>
                  <a:cubicBezTo>
                    <a:pt x="5878" y="743"/>
                    <a:pt x="5962" y="720"/>
                    <a:pt x="6033" y="672"/>
                  </a:cubicBezTo>
                  <a:lnTo>
                    <a:pt x="6045" y="672"/>
                  </a:lnTo>
                  <a:cubicBezTo>
                    <a:pt x="6087" y="661"/>
                    <a:pt x="6074" y="596"/>
                    <a:pt x="6038" y="596"/>
                  </a:cubicBezTo>
                  <a:cubicBezTo>
                    <a:pt x="6033" y="596"/>
                    <a:pt x="6027" y="597"/>
                    <a:pt x="6021" y="600"/>
                  </a:cubicBezTo>
                  <a:cubicBezTo>
                    <a:pt x="5831" y="684"/>
                    <a:pt x="5640" y="755"/>
                    <a:pt x="5426" y="850"/>
                  </a:cubicBezTo>
                  <a:lnTo>
                    <a:pt x="5414" y="850"/>
                  </a:lnTo>
                  <a:cubicBezTo>
                    <a:pt x="4807" y="600"/>
                    <a:pt x="4176" y="362"/>
                    <a:pt x="3569" y="100"/>
                  </a:cubicBezTo>
                  <a:cubicBezTo>
                    <a:pt x="3473" y="77"/>
                    <a:pt x="3390" y="29"/>
                    <a:pt x="3295" y="5"/>
                  </a:cubicBezTo>
                  <a:cubicBezTo>
                    <a:pt x="3289" y="2"/>
                    <a:pt x="3283" y="1"/>
                    <a:pt x="32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42"/>
            <p:cNvSpPr/>
            <p:nvPr/>
          </p:nvSpPr>
          <p:spPr>
            <a:xfrm>
              <a:off x="5615726" y="2404349"/>
              <a:ext cx="478898" cy="271997"/>
            </a:xfrm>
            <a:custGeom>
              <a:avLst/>
              <a:gdLst/>
              <a:ahLst/>
              <a:cxnLst/>
              <a:rect l="l" t="t" r="r" b="b"/>
              <a:pathLst>
                <a:path w="6930" h="3936" extrusionOk="0">
                  <a:moveTo>
                    <a:pt x="3610" y="0"/>
                  </a:moveTo>
                  <a:cubicBezTo>
                    <a:pt x="1100" y="0"/>
                    <a:pt x="0" y="2405"/>
                    <a:pt x="0" y="2405"/>
                  </a:cubicBezTo>
                  <a:cubicBezTo>
                    <a:pt x="976" y="3529"/>
                    <a:pt x="1944" y="3936"/>
                    <a:pt x="2834" y="3936"/>
                  </a:cubicBezTo>
                  <a:cubicBezTo>
                    <a:pt x="5147" y="3936"/>
                    <a:pt x="6930" y="1191"/>
                    <a:pt x="6930" y="1191"/>
                  </a:cubicBezTo>
                  <a:cubicBezTo>
                    <a:pt x="5626" y="319"/>
                    <a:pt x="4524" y="0"/>
                    <a:pt x="3610" y="0"/>
                  </a:cubicBezTo>
                  <a:close/>
                </a:path>
              </a:pathLst>
            </a:custGeom>
            <a:solidFill>
              <a:srgbClr val="00A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42"/>
            <p:cNvSpPr/>
            <p:nvPr/>
          </p:nvSpPr>
          <p:spPr>
            <a:xfrm>
              <a:off x="5633279" y="2420243"/>
              <a:ext cx="444898" cy="228047"/>
            </a:xfrm>
            <a:custGeom>
              <a:avLst/>
              <a:gdLst/>
              <a:ahLst/>
              <a:cxnLst/>
              <a:rect l="l" t="t" r="r" b="b"/>
              <a:pathLst>
                <a:path w="6438" h="3300" extrusionOk="0">
                  <a:moveTo>
                    <a:pt x="3245" y="0"/>
                  </a:moveTo>
                  <a:cubicBezTo>
                    <a:pt x="3235" y="0"/>
                    <a:pt x="3226" y="6"/>
                    <a:pt x="3223" y="20"/>
                  </a:cubicBezTo>
                  <a:lnTo>
                    <a:pt x="2461" y="1449"/>
                  </a:lnTo>
                  <a:cubicBezTo>
                    <a:pt x="2425" y="1508"/>
                    <a:pt x="2401" y="1568"/>
                    <a:pt x="2354" y="1639"/>
                  </a:cubicBezTo>
                  <a:lnTo>
                    <a:pt x="842" y="1913"/>
                  </a:lnTo>
                  <a:lnTo>
                    <a:pt x="806" y="1913"/>
                  </a:lnTo>
                  <a:cubicBezTo>
                    <a:pt x="1127" y="1473"/>
                    <a:pt x="1425" y="1044"/>
                    <a:pt x="1734" y="615"/>
                  </a:cubicBezTo>
                  <a:cubicBezTo>
                    <a:pt x="1782" y="556"/>
                    <a:pt x="1818" y="484"/>
                    <a:pt x="1865" y="425"/>
                  </a:cubicBezTo>
                  <a:cubicBezTo>
                    <a:pt x="1882" y="391"/>
                    <a:pt x="1863" y="357"/>
                    <a:pt x="1838" y="357"/>
                  </a:cubicBezTo>
                  <a:cubicBezTo>
                    <a:pt x="1828" y="357"/>
                    <a:pt x="1816" y="363"/>
                    <a:pt x="1806" y="377"/>
                  </a:cubicBezTo>
                  <a:lnTo>
                    <a:pt x="830" y="1758"/>
                  </a:lnTo>
                  <a:lnTo>
                    <a:pt x="687" y="1937"/>
                  </a:lnTo>
                  <a:cubicBezTo>
                    <a:pt x="556" y="1973"/>
                    <a:pt x="437" y="1985"/>
                    <a:pt x="306" y="2008"/>
                  </a:cubicBezTo>
                  <a:cubicBezTo>
                    <a:pt x="210" y="2032"/>
                    <a:pt x="139" y="2044"/>
                    <a:pt x="56" y="2056"/>
                  </a:cubicBezTo>
                  <a:lnTo>
                    <a:pt x="32" y="2056"/>
                  </a:lnTo>
                  <a:cubicBezTo>
                    <a:pt x="1" y="2066"/>
                    <a:pt x="6" y="2132"/>
                    <a:pt x="40" y="2132"/>
                  </a:cubicBezTo>
                  <a:cubicBezTo>
                    <a:pt x="44" y="2132"/>
                    <a:pt x="50" y="2130"/>
                    <a:pt x="56" y="2127"/>
                  </a:cubicBezTo>
                  <a:cubicBezTo>
                    <a:pt x="258" y="2092"/>
                    <a:pt x="472" y="2056"/>
                    <a:pt x="675" y="2008"/>
                  </a:cubicBezTo>
                  <a:lnTo>
                    <a:pt x="687" y="2008"/>
                  </a:lnTo>
                  <a:cubicBezTo>
                    <a:pt x="1234" y="2389"/>
                    <a:pt x="1782" y="2758"/>
                    <a:pt x="2330" y="3128"/>
                  </a:cubicBezTo>
                  <a:cubicBezTo>
                    <a:pt x="2401" y="3187"/>
                    <a:pt x="2473" y="3235"/>
                    <a:pt x="2568" y="3294"/>
                  </a:cubicBezTo>
                  <a:cubicBezTo>
                    <a:pt x="2575" y="3298"/>
                    <a:pt x="2581" y="3299"/>
                    <a:pt x="2587" y="3299"/>
                  </a:cubicBezTo>
                  <a:cubicBezTo>
                    <a:pt x="2624" y="3299"/>
                    <a:pt x="2646" y="3245"/>
                    <a:pt x="2616" y="3235"/>
                  </a:cubicBezTo>
                  <a:cubicBezTo>
                    <a:pt x="2056" y="2866"/>
                    <a:pt x="1508" y="2473"/>
                    <a:pt x="961" y="2104"/>
                  </a:cubicBezTo>
                  <a:cubicBezTo>
                    <a:pt x="913" y="2068"/>
                    <a:pt x="853" y="2032"/>
                    <a:pt x="806" y="1996"/>
                  </a:cubicBezTo>
                  <a:cubicBezTo>
                    <a:pt x="1270" y="1913"/>
                    <a:pt x="1734" y="1830"/>
                    <a:pt x="2211" y="1746"/>
                  </a:cubicBezTo>
                  <a:cubicBezTo>
                    <a:pt x="2258" y="1734"/>
                    <a:pt x="2318" y="1734"/>
                    <a:pt x="2354" y="1711"/>
                  </a:cubicBezTo>
                  <a:cubicBezTo>
                    <a:pt x="2866" y="2044"/>
                    <a:pt x="3366" y="2366"/>
                    <a:pt x="3866" y="2699"/>
                  </a:cubicBezTo>
                  <a:lnTo>
                    <a:pt x="4080" y="2830"/>
                  </a:lnTo>
                  <a:cubicBezTo>
                    <a:pt x="4088" y="2836"/>
                    <a:pt x="4097" y="2839"/>
                    <a:pt x="4104" y="2839"/>
                  </a:cubicBezTo>
                  <a:cubicBezTo>
                    <a:pt x="4141" y="2839"/>
                    <a:pt x="4167" y="2780"/>
                    <a:pt x="4128" y="2770"/>
                  </a:cubicBezTo>
                  <a:cubicBezTo>
                    <a:pt x="3628" y="2449"/>
                    <a:pt x="3116" y="2115"/>
                    <a:pt x="2616" y="1770"/>
                  </a:cubicBezTo>
                  <a:lnTo>
                    <a:pt x="2473" y="1687"/>
                  </a:lnTo>
                  <a:cubicBezTo>
                    <a:pt x="2997" y="1592"/>
                    <a:pt x="3520" y="1496"/>
                    <a:pt x="4044" y="1401"/>
                  </a:cubicBezTo>
                  <a:cubicBezTo>
                    <a:pt x="4068" y="1401"/>
                    <a:pt x="4080" y="1389"/>
                    <a:pt x="4116" y="1389"/>
                  </a:cubicBezTo>
                  <a:cubicBezTo>
                    <a:pt x="4437" y="1580"/>
                    <a:pt x="4759" y="1794"/>
                    <a:pt x="5080" y="1985"/>
                  </a:cubicBezTo>
                  <a:lnTo>
                    <a:pt x="5211" y="2068"/>
                  </a:lnTo>
                  <a:cubicBezTo>
                    <a:pt x="5220" y="2075"/>
                    <a:pt x="5230" y="2078"/>
                    <a:pt x="5238" y="2078"/>
                  </a:cubicBezTo>
                  <a:cubicBezTo>
                    <a:pt x="5274" y="2078"/>
                    <a:pt x="5297" y="2028"/>
                    <a:pt x="5259" y="2008"/>
                  </a:cubicBezTo>
                  <a:cubicBezTo>
                    <a:pt x="4937" y="1818"/>
                    <a:pt x="4604" y="1615"/>
                    <a:pt x="4282" y="1413"/>
                  </a:cubicBezTo>
                  <a:cubicBezTo>
                    <a:pt x="4259" y="1401"/>
                    <a:pt x="4247" y="1401"/>
                    <a:pt x="4235" y="1389"/>
                  </a:cubicBezTo>
                  <a:cubicBezTo>
                    <a:pt x="4699" y="1294"/>
                    <a:pt x="5152" y="1223"/>
                    <a:pt x="5628" y="1139"/>
                  </a:cubicBezTo>
                  <a:cubicBezTo>
                    <a:pt x="5806" y="1103"/>
                    <a:pt x="5973" y="1080"/>
                    <a:pt x="6152" y="1044"/>
                  </a:cubicBezTo>
                  <a:cubicBezTo>
                    <a:pt x="6247" y="1032"/>
                    <a:pt x="6318" y="1020"/>
                    <a:pt x="6402" y="996"/>
                  </a:cubicBezTo>
                  <a:lnTo>
                    <a:pt x="6426" y="996"/>
                  </a:lnTo>
                  <a:cubicBezTo>
                    <a:pt x="6437" y="972"/>
                    <a:pt x="6414" y="901"/>
                    <a:pt x="6378" y="901"/>
                  </a:cubicBezTo>
                  <a:cubicBezTo>
                    <a:pt x="6164" y="937"/>
                    <a:pt x="5961" y="972"/>
                    <a:pt x="5747" y="1020"/>
                  </a:cubicBezTo>
                  <a:lnTo>
                    <a:pt x="4235" y="1282"/>
                  </a:lnTo>
                  <a:lnTo>
                    <a:pt x="4187" y="1282"/>
                  </a:lnTo>
                  <a:cubicBezTo>
                    <a:pt x="4366" y="984"/>
                    <a:pt x="4544" y="699"/>
                    <a:pt x="4723" y="401"/>
                  </a:cubicBezTo>
                  <a:lnTo>
                    <a:pt x="4806" y="270"/>
                  </a:lnTo>
                  <a:cubicBezTo>
                    <a:pt x="4832" y="236"/>
                    <a:pt x="4802" y="208"/>
                    <a:pt x="4775" y="208"/>
                  </a:cubicBezTo>
                  <a:cubicBezTo>
                    <a:pt x="4764" y="208"/>
                    <a:pt x="4754" y="212"/>
                    <a:pt x="4747" y="222"/>
                  </a:cubicBezTo>
                  <a:cubicBezTo>
                    <a:pt x="4556" y="544"/>
                    <a:pt x="4366" y="865"/>
                    <a:pt x="4175" y="1175"/>
                  </a:cubicBezTo>
                  <a:cubicBezTo>
                    <a:pt x="4140" y="1223"/>
                    <a:pt x="4128" y="1258"/>
                    <a:pt x="4092" y="1294"/>
                  </a:cubicBezTo>
                  <a:cubicBezTo>
                    <a:pt x="3544" y="1401"/>
                    <a:pt x="2997" y="1496"/>
                    <a:pt x="2449" y="1592"/>
                  </a:cubicBezTo>
                  <a:cubicBezTo>
                    <a:pt x="2687" y="1151"/>
                    <a:pt x="2925" y="699"/>
                    <a:pt x="3175" y="258"/>
                  </a:cubicBezTo>
                  <a:cubicBezTo>
                    <a:pt x="3199" y="199"/>
                    <a:pt x="3247" y="127"/>
                    <a:pt x="3282" y="68"/>
                  </a:cubicBezTo>
                  <a:cubicBezTo>
                    <a:pt x="3299" y="34"/>
                    <a:pt x="3268" y="0"/>
                    <a:pt x="32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42"/>
            <p:cNvSpPr/>
            <p:nvPr/>
          </p:nvSpPr>
          <p:spPr>
            <a:xfrm>
              <a:off x="2784517" y="2007066"/>
              <a:ext cx="218095" cy="407167"/>
            </a:xfrm>
            <a:custGeom>
              <a:avLst/>
              <a:gdLst/>
              <a:ahLst/>
              <a:cxnLst/>
              <a:rect l="l" t="t" r="r" b="b"/>
              <a:pathLst>
                <a:path w="3156" h="5892" extrusionOk="0">
                  <a:moveTo>
                    <a:pt x="1373" y="1"/>
                  </a:moveTo>
                  <a:cubicBezTo>
                    <a:pt x="1135" y="1"/>
                    <a:pt x="890" y="98"/>
                    <a:pt x="715" y="248"/>
                  </a:cubicBezTo>
                  <a:cubicBezTo>
                    <a:pt x="465" y="474"/>
                    <a:pt x="310" y="808"/>
                    <a:pt x="227" y="1129"/>
                  </a:cubicBezTo>
                  <a:cubicBezTo>
                    <a:pt x="1" y="1963"/>
                    <a:pt x="60" y="2891"/>
                    <a:pt x="394" y="3677"/>
                  </a:cubicBezTo>
                  <a:cubicBezTo>
                    <a:pt x="715" y="4463"/>
                    <a:pt x="1287" y="5166"/>
                    <a:pt x="1965" y="5689"/>
                  </a:cubicBezTo>
                  <a:cubicBezTo>
                    <a:pt x="2061" y="5761"/>
                    <a:pt x="2144" y="5820"/>
                    <a:pt x="2251" y="5892"/>
                  </a:cubicBezTo>
                  <a:lnTo>
                    <a:pt x="3156" y="4880"/>
                  </a:lnTo>
                  <a:cubicBezTo>
                    <a:pt x="3144" y="3725"/>
                    <a:pt x="3025" y="2546"/>
                    <a:pt x="2632" y="1463"/>
                  </a:cubicBezTo>
                  <a:cubicBezTo>
                    <a:pt x="2501" y="1058"/>
                    <a:pt x="2311" y="665"/>
                    <a:pt x="2037" y="355"/>
                  </a:cubicBezTo>
                  <a:cubicBezTo>
                    <a:pt x="1941" y="236"/>
                    <a:pt x="1822" y="117"/>
                    <a:pt x="1668" y="58"/>
                  </a:cubicBezTo>
                  <a:cubicBezTo>
                    <a:pt x="1575" y="19"/>
                    <a:pt x="1475" y="1"/>
                    <a:pt x="1373" y="1"/>
                  </a:cubicBezTo>
                  <a:close/>
                </a:path>
              </a:pathLst>
            </a:custGeom>
            <a:solidFill>
              <a:srgbClr val="FEA4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42"/>
            <p:cNvSpPr/>
            <p:nvPr/>
          </p:nvSpPr>
          <p:spPr>
            <a:xfrm>
              <a:off x="3019057" y="1900645"/>
              <a:ext cx="311042" cy="496312"/>
            </a:xfrm>
            <a:custGeom>
              <a:avLst/>
              <a:gdLst/>
              <a:ahLst/>
              <a:cxnLst/>
              <a:rect l="l" t="t" r="r" b="b"/>
              <a:pathLst>
                <a:path w="4501" h="7182" extrusionOk="0">
                  <a:moveTo>
                    <a:pt x="3124" y="0"/>
                  </a:moveTo>
                  <a:cubicBezTo>
                    <a:pt x="2991" y="0"/>
                    <a:pt x="2859" y="21"/>
                    <a:pt x="2727" y="50"/>
                  </a:cubicBezTo>
                  <a:cubicBezTo>
                    <a:pt x="1893" y="264"/>
                    <a:pt x="1179" y="871"/>
                    <a:pt x="750" y="1633"/>
                  </a:cubicBezTo>
                  <a:cubicBezTo>
                    <a:pt x="310" y="2372"/>
                    <a:pt x="119" y="3253"/>
                    <a:pt x="60" y="4110"/>
                  </a:cubicBezTo>
                  <a:cubicBezTo>
                    <a:pt x="0" y="4932"/>
                    <a:pt x="48" y="5765"/>
                    <a:pt x="238" y="6551"/>
                  </a:cubicBezTo>
                  <a:cubicBezTo>
                    <a:pt x="274" y="6646"/>
                    <a:pt x="298" y="6765"/>
                    <a:pt x="405" y="6789"/>
                  </a:cubicBezTo>
                  <a:lnTo>
                    <a:pt x="655" y="7182"/>
                  </a:lnTo>
                  <a:cubicBezTo>
                    <a:pt x="1167" y="6456"/>
                    <a:pt x="1905" y="5920"/>
                    <a:pt x="2536" y="5277"/>
                  </a:cubicBezTo>
                  <a:cubicBezTo>
                    <a:pt x="3250" y="4551"/>
                    <a:pt x="3834" y="3681"/>
                    <a:pt x="4191" y="2729"/>
                  </a:cubicBezTo>
                  <a:cubicBezTo>
                    <a:pt x="4370" y="2229"/>
                    <a:pt x="4501" y="1669"/>
                    <a:pt x="4393" y="1157"/>
                  </a:cubicBezTo>
                  <a:cubicBezTo>
                    <a:pt x="4286" y="621"/>
                    <a:pt x="3905" y="121"/>
                    <a:pt x="3369" y="26"/>
                  </a:cubicBezTo>
                  <a:cubicBezTo>
                    <a:pt x="3288" y="8"/>
                    <a:pt x="3206" y="0"/>
                    <a:pt x="3124" y="0"/>
                  </a:cubicBezTo>
                  <a:close/>
                </a:path>
              </a:pathLst>
            </a:custGeom>
            <a:solidFill>
              <a:srgbClr val="FEA4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42"/>
            <p:cNvSpPr/>
            <p:nvPr/>
          </p:nvSpPr>
          <p:spPr>
            <a:xfrm>
              <a:off x="2525375" y="2290672"/>
              <a:ext cx="390029" cy="273587"/>
            </a:xfrm>
            <a:custGeom>
              <a:avLst/>
              <a:gdLst/>
              <a:ahLst/>
              <a:cxnLst/>
              <a:rect l="l" t="t" r="r" b="b"/>
              <a:pathLst>
                <a:path w="5644" h="3959" extrusionOk="0">
                  <a:moveTo>
                    <a:pt x="1514" y="1"/>
                  </a:moveTo>
                  <a:cubicBezTo>
                    <a:pt x="1490" y="1"/>
                    <a:pt x="1465" y="1"/>
                    <a:pt x="1441" y="2"/>
                  </a:cubicBezTo>
                  <a:cubicBezTo>
                    <a:pt x="1060" y="14"/>
                    <a:pt x="691" y="169"/>
                    <a:pt x="417" y="431"/>
                  </a:cubicBezTo>
                  <a:cubicBezTo>
                    <a:pt x="48" y="835"/>
                    <a:pt x="0" y="1454"/>
                    <a:pt x="131" y="1978"/>
                  </a:cubicBezTo>
                  <a:cubicBezTo>
                    <a:pt x="405" y="3038"/>
                    <a:pt x="1381" y="3895"/>
                    <a:pt x="2477" y="3955"/>
                  </a:cubicBezTo>
                  <a:cubicBezTo>
                    <a:pt x="2522" y="3957"/>
                    <a:pt x="2568" y="3958"/>
                    <a:pt x="2613" y="3958"/>
                  </a:cubicBezTo>
                  <a:cubicBezTo>
                    <a:pt x="3456" y="3958"/>
                    <a:pt x="4260" y="3560"/>
                    <a:pt x="5096" y="3526"/>
                  </a:cubicBezTo>
                  <a:lnTo>
                    <a:pt x="5644" y="2336"/>
                  </a:lnTo>
                  <a:cubicBezTo>
                    <a:pt x="4858" y="1359"/>
                    <a:pt x="3763" y="597"/>
                    <a:pt x="2560" y="192"/>
                  </a:cubicBezTo>
                  <a:cubicBezTo>
                    <a:pt x="2226" y="81"/>
                    <a:pt x="1870" y="1"/>
                    <a:pt x="1514" y="1"/>
                  </a:cubicBezTo>
                  <a:close/>
                </a:path>
              </a:pathLst>
            </a:custGeom>
            <a:solidFill>
              <a:srgbClr val="FEA4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42"/>
            <p:cNvSpPr/>
            <p:nvPr/>
          </p:nvSpPr>
          <p:spPr>
            <a:xfrm>
              <a:off x="2712924" y="2549952"/>
              <a:ext cx="246083" cy="380008"/>
            </a:xfrm>
            <a:custGeom>
              <a:avLst/>
              <a:gdLst/>
              <a:ahLst/>
              <a:cxnLst/>
              <a:rect l="l" t="t" r="r" b="b"/>
              <a:pathLst>
                <a:path w="3561" h="5499" extrusionOk="0">
                  <a:moveTo>
                    <a:pt x="2942" y="0"/>
                  </a:moveTo>
                  <a:cubicBezTo>
                    <a:pt x="2477" y="167"/>
                    <a:pt x="2037" y="310"/>
                    <a:pt x="1608" y="548"/>
                  </a:cubicBezTo>
                  <a:cubicBezTo>
                    <a:pt x="1192" y="786"/>
                    <a:pt x="787" y="1084"/>
                    <a:pt x="537" y="1501"/>
                  </a:cubicBezTo>
                  <a:cubicBezTo>
                    <a:pt x="1" y="2334"/>
                    <a:pt x="120" y="3453"/>
                    <a:pt x="537" y="4346"/>
                  </a:cubicBezTo>
                  <a:cubicBezTo>
                    <a:pt x="680" y="4656"/>
                    <a:pt x="858" y="4953"/>
                    <a:pt x="1132" y="5180"/>
                  </a:cubicBezTo>
                  <a:cubicBezTo>
                    <a:pt x="1358" y="5375"/>
                    <a:pt x="1646" y="5499"/>
                    <a:pt x="1942" y="5499"/>
                  </a:cubicBezTo>
                  <a:cubicBezTo>
                    <a:pt x="1989" y="5499"/>
                    <a:pt x="2037" y="5496"/>
                    <a:pt x="2084" y="5489"/>
                  </a:cubicBezTo>
                  <a:cubicBezTo>
                    <a:pt x="2275" y="5465"/>
                    <a:pt x="2454" y="5394"/>
                    <a:pt x="2620" y="5275"/>
                  </a:cubicBezTo>
                  <a:cubicBezTo>
                    <a:pt x="3061" y="4953"/>
                    <a:pt x="3335" y="4418"/>
                    <a:pt x="3442" y="3882"/>
                  </a:cubicBezTo>
                  <a:cubicBezTo>
                    <a:pt x="3537" y="3346"/>
                    <a:pt x="3513" y="2798"/>
                    <a:pt x="3513" y="2251"/>
                  </a:cubicBezTo>
                  <a:cubicBezTo>
                    <a:pt x="3501" y="1536"/>
                    <a:pt x="3513" y="822"/>
                    <a:pt x="3561" y="108"/>
                  </a:cubicBezTo>
                  <a:lnTo>
                    <a:pt x="2942" y="0"/>
                  </a:lnTo>
                  <a:close/>
                </a:path>
              </a:pathLst>
            </a:custGeom>
            <a:solidFill>
              <a:srgbClr val="FEA4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42"/>
            <p:cNvSpPr/>
            <p:nvPr/>
          </p:nvSpPr>
          <p:spPr>
            <a:xfrm>
              <a:off x="2973794" y="2499782"/>
              <a:ext cx="255136" cy="344627"/>
            </a:xfrm>
            <a:custGeom>
              <a:avLst/>
              <a:gdLst/>
              <a:ahLst/>
              <a:cxnLst/>
              <a:rect l="l" t="t" r="r" b="b"/>
              <a:pathLst>
                <a:path w="3692" h="4987" extrusionOk="0">
                  <a:moveTo>
                    <a:pt x="1167" y="0"/>
                  </a:moveTo>
                  <a:lnTo>
                    <a:pt x="179" y="417"/>
                  </a:lnTo>
                  <a:cubicBezTo>
                    <a:pt x="12" y="703"/>
                    <a:pt x="0" y="1036"/>
                    <a:pt x="0" y="1369"/>
                  </a:cubicBezTo>
                  <a:cubicBezTo>
                    <a:pt x="48" y="2465"/>
                    <a:pt x="369" y="3596"/>
                    <a:pt x="1119" y="4417"/>
                  </a:cubicBezTo>
                  <a:cubicBezTo>
                    <a:pt x="1310" y="4632"/>
                    <a:pt x="1536" y="4834"/>
                    <a:pt x="1798" y="4929"/>
                  </a:cubicBezTo>
                  <a:cubicBezTo>
                    <a:pt x="1913" y="4968"/>
                    <a:pt x="2031" y="4987"/>
                    <a:pt x="2149" y="4987"/>
                  </a:cubicBezTo>
                  <a:cubicBezTo>
                    <a:pt x="2642" y="4987"/>
                    <a:pt x="3132" y="4669"/>
                    <a:pt x="3382" y="4227"/>
                  </a:cubicBezTo>
                  <a:cubicBezTo>
                    <a:pt x="3691" y="3679"/>
                    <a:pt x="3679" y="3000"/>
                    <a:pt x="3513" y="2393"/>
                  </a:cubicBezTo>
                  <a:cubicBezTo>
                    <a:pt x="3370" y="1822"/>
                    <a:pt x="3096" y="1274"/>
                    <a:pt x="2679" y="845"/>
                  </a:cubicBezTo>
                  <a:cubicBezTo>
                    <a:pt x="2262" y="417"/>
                    <a:pt x="1738" y="107"/>
                    <a:pt x="1167" y="0"/>
                  </a:cubicBezTo>
                  <a:close/>
                </a:path>
              </a:pathLst>
            </a:custGeom>
            <a:solidFill>
              <a:srgbClr val="FEA4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42"/>
            <p:cNvSpPr/>
            <p:nvPr/>
          </p:nvSpPr>
          <p:spPr>
            <a:xfrm>
              <a:off x="3048634" y="2241538"/>
              <a:ext cx="385122" cy="217957"/>
            </a:xfrm>
            <a:custGeom>
              <a:avLst/>
              <a:gdLst/>
              <a:ahLst/>
              <a:cxnLst/>
              <a:rect l="l" t="t" r="r" b="b"/>
              <a:pathLst>
                <a:path w="5573" h="3154" extrusionOk="0">
                  <a:moveTo>
                    <a:pt x="4226" y="1"/>
                  </a:moveTo>
                  <a:cubicBezTo>
                    <a:pt x="3517" y="1"/>
                    <a:pt x="2833" y="307"/>
                    <a:pt x="2227" y="653"/>
                  </a:cubicBezTo>
                  <a:cubicBezTo>
                    <a:pt x="1477" y="1082"/>
                    <a:pt x="751" y="1642"/>
                    <a:pt x="334" y="2392"/>
                  </a:cubicBezTo>
                  <a:lnTo>
                    <a:pt x="1" y="2868"/>
                  </a:lnTo>
                  <a:cubicBezTo>
                    <a:pt x="588" y="3057"/>
                    <a:pt x="1203" y="3153"/>
                    <a:pt x="1817" y="3153"/>
                  </a:cubicBezTo>
                  <a:cubicBezTo>
                    <a:pt x="2361" y="3153"/>
                    <a:pt x="2904" y="3078"/>
                    <a:pt x="3430" y="2927"/>
                  </a:cubicBezTo>
                  <a:cubicBezTo>
                    <a:pt x="3906" y="2796"/>
                    <a:pt x="4370" y="2606"/>
                    <a:pt x="4751" y="2320"/>
                  </a:cubicBezTo>
                  <a:cubicBezTo>
                    <a:pt x="5049" y="2094"/>
                    <a:pt x="5335" y="1796"/>
                    <a:pt x="5454" y="1439"/>
                  </a:cubicBezTo>
                  <a:cubicBezTo>
                    <a:pt x="5573" y="1082"/>
                    <a:pt x="5525" y="653"/>
                    <a:pt x="5275" y="368"/>
                  </a:cubicBezTo>
                  <a:cubicBezTo>
                    <a:pt x="5061" y="153"/>
                    <a:pt x="4751" y="46"/>
                    <a:pt x="4442" y="10"/>
                  </a:cubicBezTo>
                  <a:cubicBezTo>
                    <a:pt x="4369" y="4"/>
                    <a:pt x="4297" y="1"/>
                    <a:pt x="4226" y="1"/>
                  </a:cubicBezTo>
                  <a:close/>
                </a:path>
              </a:pathLst>
            </a:custGeom>
            <a:solidFill>
              <a:srgbClr val="FEA4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42"/>
            <p:cNvSpPr/>
            <p:nvPr/>
          </p:nvSpPr>
          <p:spPr>
            <a:xfrm>
              <a:off x="3052780" y="2043623"/>
              <a:ext cx="108633" cy="315741"/>
            </a:xfrm>
            <a:custGeom>
              <a:avLst/>
              <a:gdLst/>
              <a:ahLst/>
              <a:cxnLst/>
              <a:rect l="l" t="t" r="r" b="b"/>
              <a:pathLst>
                <a:path w="1572" h="4569" extrusionOk="0">
                  <a:moveTo>
                    <a:pt x="1513" y="0"/>
                  </a:moveTo>
                  <a:cubicBezTo>
                    <a:pt x="1492" y="0"/>
                    <a:pt x="1470" y="9"/>
                    <a:pt x="1453" y="17"/>
                  </a:cubicBezTo>
                  <a:cubicBezTo>
                    <a:pt x="1274" y="291"/>
                    <a:pt x="1107" y="553"/>
                    <a:pt x="976" y="838"/>
                  </a:cubicBezTo>
                  <a:cubicBezTo>
                    <a:pt x="822" y="1124"/>
                    <a:pt x="691" y="1422"/>
                    <a:pt x="584" y="1720"/>
                  </a:cubicBezTo>
                  <a:cubicBezTo>
                    <a:pt x="465" y="2017"/>
                    <a:pt x="381" y="2315"/>
                    <a:pt x="286" y="2624"/>
                  </a:cubicBezTo>
                  <a:cubicBezTo>
                    <a:pt x="203" y="2934"/>
                    <a:pt x="143" y="3255"/>
                    <a:pt x="95" y="3565"/>
                  </a:cubicBezTo>
                  <a:cubicBezTo>
                    <a:pt x="60" y="3732"/>
                    <a:pt x="48" y="3886"/>
                    <a:pt x="36" y="4041"/>
                  </a:cubicBezTo>
                  <a:cubicBezTo>
                    <a:pt x="24" y="4113"/>
                    <a:pt x="24" y="4184"/>
                    <a:pt x="24" y="4279"/>
                  </a:cubicBezTo>
                  <a:cubicBezTo>
                    <a:pt x="24" y="4327"/>
                    <a:pt x="24" y="4351"/>
                    <a:pt x="0" y="4398"/>
                  </a:cubicBezTo>
                  <a:lnTo>
                    <a:pt x="0" y="4458"/>
                  </a:lnTo>
                  <a:lnTo>
                    <a:pt x="0" y="4482"/>
                  </a:lnTo>
                  <a:cubicBezTo>
                    <a:pt x="0" y="4517"/>
                    <a:pt x="24" y="4529"/>
                    <a:pt x="36" y="4541"/>
                  </a:cubicBezTo>
                  <a:cubicBezTo>
                    <a:pt x="60" y="4559"/>
                    <a:pt x="81" y="4568"/>
                    <a:pt x="101" y="4568"/>
                  </a:cubicBezTo>
                  <a:cubicBezTo>
                    <a:pt x="122" y="4568"/>
                    <a:pt x="143" y="4559"/>
                    <a:pt x="167" y="4541"/>
                  </a:cubicBezTo>
                  <a:cubicBezTo>
                    <a:pt x="203" y="4529"/>
                    <a:pt x="214" y="4482"/>
                    <a:pt x="203" y="4458"/>
                  </a:cubicBezTo>
                  <a:cubicBezTo>
                    <a:pt x="179" y="4452"/>
                    <a:pt x="155" y="4449"/>
                    <a:pt x="134" y="4449"/>
                  </a:cubicBezTo>
                  <a:cubicBezTo>
                    <a:pt x="121" y="4449"/>
                    <a:pt x="110" y="4450"/>
                    <a:pt x="100" y="4452"/>
                  </a:cubicBezTo>
                  <a:lnTo>
                    <a:pt x="100" y="4452"/>
                  </a:lnTo>
                  <a:cubicBezTo>
                    <a:pt x="108" y="4319"/>
                    <a:pt x="109" y="4186"/>
                    <a:pt x="119" y="4053"/>
                  </a:cubicBezTo>
                  <a:cubicBezTo>
                    <a:pt x="143" y="3982"/>
                    <a:pt x="143" y="3910"/>
                    <a:pt x="155" y="3827"/>
                  </a:cubicBezTo>
                  <a:cubicBezTo>
                    <a:pt x="155" y="3791"/>
                    <a:pt x="167" y="3755"/>
                    <a:pt x="167" y="3708"/>
                  </a:cubicBezTo>
                  <a:cubicBezTo>
                    <a:pt x="167" y="3696"/>
                    <a:pt x="167" y="3684"/>
                    <a:pt x="179" y="3648"/>
                  </a:cubicBezTo>
                  <a:lnTo>
                    <a:pt x="179" y="3636"/>
                  </a:lnTo>
                  <a:lnTo>
                    <a:pt x="179" y="3613"/>
                  </a:lnTo>
                  <a:cubicBezTo>
                    <a:pt x="226" y="3315"/>
                    <a:pt x="286" y="2993"/>
                    <a:pt x="381" y="2696"/>
                  </a:cubicBezTo>
                  <a:cubicBezTo>
                    <a:pt x="453" y="2398"/>
                    <a:pt x="560" y="2124"/>
                    <a:pt x="655" y="1827"/>
                  </a:cubicBezTo>
                  <a:cubicBezTo>
                    <a:pt x="691" y="1743"/>
                    <a:pt x="715" y="1672"/>
                    <a:pt x="750" y="1612"/>
                  </a:cubicBezTo>
                  <a:cubicBezTo>
                    <a:pt x="774" y="1541"/>
                    <a:pt x="810" y="1481"/>
                    <a:pt x="834" y="1410"/>
                  </a:cubicBezTo>
                  <a:cubicBezTo>
                    <a:pt x="893" y="1267"/>
                    <a:pt x="976" y="1124"/>
                    <a:pt x="1036" y="993"/>
                  </a:cubicBezTo>
                  <a:cubicBezTo>
                    <a:pt x="1167" y="719"/>
                    <a:pt x="1334" y="457"/>
                    <a:pt x="1488" y="184"/>
                  </a:cubicBezTo>
                  <a:cubicBezTo>
                    <a:pt x="1512" y="160"/>
                    <a:pt x="1536" y="124"/>
                    <a:pt x="1548" y="100"/>
                  </a:cubicBezTo>
                  <a:cubicBezTo>
                    <a:pt x="1572" y="65"/>
                    <a:pt x="1548" y="17"/>
                    <a:pt x="1536" y="5"/>
                  </a:cubicBezTo>
                  <a:cubicBezTo>
                    <a:pt x="1529" y="2"/>
                    <a:pt x="1521" y="0"/>
                    <a:pt x="1513" y="0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42"/>
            <p:cNvSpPr/>
            <p:nvPr/>
          </p:nvSpPr>
          <p:spPr>
            <a:xfrm>
              <a:off x="3066739" y="2081285"/>
              <a:ext cx="156385" cy="298879"/>
            </a:xfrm>
            <a:custGeom>
              <a:avLst/>
              <a:gdLst/>
              <a:ahLst/>
              <a:cxnLst/>
              <a:rect l="l" t="t" r="r" b="b"/>
              <a:pathLst>
                <a:path w="2263" h="4325" extrusionOk="0">
                  <a:moveTo>
                    <a:pt x="2194" y="1"/>
                  </a:moveTo>
                  <a:cubicBezTo>
                    <a:pt x="2173" y="1"/>
                    <a:pt x="2151" y="9"/>
                    <a:pt x="2144" y="32"/>
                  </a:cubicBezTo>
                  <a:cubicBezTo>
                    <a:pt x="2013" y="293"/>
                    <a:pt x="1858" y="567"/>
                    <a:pt x="1727" y="841"/>
                  </a:cubicBezTo>
                  <a:cubicBezTo>
                    <a:pt x="1596" y="1115"/>
                    <a:pt x="1441" y="1377"/>
                    <a:pt x="1310" y="1663"/>
                  </a:cubicBezTo>
                  <a:cubicBezTo>
                    <a:pt x="1179" y="1937"/>
                    <a:pt x="1025" y="2210"/>
                    <a:pt x="894" y="2484"/>
                  </a:cubicBezTo>
                  <a:cubicBezTo>
                    <a:pt x="763" y="2746"/>
                    <a:pt x="608" y="3020"/>
                    <a:pt x="477" y="3306"/>
                  </a:cubicBezTo>
                  <a:cubicBezTo>
                    <a:pt x="334" y="3580"/>
                    <a:pt x="191" y="3842"/>
                    <a:pt x="60" y="4115"/>
                  </a:cubicBezTo>
                  <a:cubicBezTo>
                    <a:pt x="36" y="4151"/>
                    <a:pt x="24" y="4199"/>
                    <a:pt x="12" y="4223"/>
                  </a:cubicBezTo>
                  <a:cubicBezTo>
                    <a:pt x="1" y="4258"/>
                    <a:pt x="1" y="4282"/>
                    <a:pt x="24" y="4318"/>
                  </a:cubicBezTo>
                  <a:cubicBezTo>
                    <a:pt x="37" y="4322"/>
                    <a:pt x="51" y="4325"/>
                    <a:pt x="63" y="4325"/>
                  </a:cubicBezTo>
                  <a:cubicBezTo>
                    <a:pt x="85" y="4325"/>
                    <a:pt x="105" y="4317"/>
                    <a:pt x="120" y="4294"/>
                  </a:cubicBezTo>
                  <a:cubicBezTo>
                    <a:pt x="251" y="4032"/>
                    <a:pt x="393" y="3758"/>
                    <a:pt x="536" y="3484"/>
                  </a:cubicBezTo>
                  <a:cubicBezTo>
                    <a:pt x="667" y="3210"/>
                    <a:pt x="810" y="2949"/>
                    <a:pt x="953" y="2663"/>
                  </a:cubicBezTo>
                  <a:cubicBezTo>
                    <a:pt x="1084" y="2389"/>
                    <a:pt x="1227" y="2115"/>
                    <a:pt x="1370" y="1841"/>
                  </a:cubicBezTo>
                  <a:cubicBezTo>
                    <a:pt x="1501" y="1579"/>
                    <a:pt x="1656" y="1305"/>
                    <a:pt x="1787" y="1020"/>
                  </a:cubicBezTo>
                  <a:cubicBezTo>
                    <a:pt x="1917" y="758"/>
                    <a:pt x="2072" y="484"/>
                    <a:pt x="2203" y="210"/>
                  </a:cubicBezTo>
                  <a:cubicBezTo>
                    <a:pt x="2215" y="174"/>
                    <a:pt x="2227" y="127"/>
                    <a:pt x="2251" y="103"/>
                  </a:cubicBezTo>
                  <a:cubicBezTo>
                    <a:pt x="2263" y="67"/>
                    <a:pt x="2263" y="43"/>
                    <a:pt x="2227" y="8"/>
                  </a:cubicBezTo>
                  <a:cubicBezTo>
                    <a:pt x="2218" y="3"/>
                    <a:pt x="2206" y="1"/>
                    <a:pt x="2194" y="1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42"/>
            <p:cNvSpPr/>
            <p:nvPr/>
          </p:nvSpPr>
          <p:spPr>
            <a:xfrm>
              <a:off x="2840491" y="2165178"/>
              <a:ext cx="131714" cy="240416"/>
            </a:xfrm>
            <a:custGeom>
              <a:avLst/>
              <a:gdLst/>
              <a:ahLst/>
              <a:cxnLst/>
              <a:rect l="l" t="t" r="r" b="b"/>
              <a:pathLst>
                <a:path w="1906" h="3479" extrusionOk="0">
                  <a:moveTo>
                    <a:pt x="79" y="0"/>
                  </a:moveTo>
                  <a:cubicBezTo>
                    <a:pt x="72" y="0"/>
                    <a:pt x="65" y="3"/>
                    <a:pt x="60" y="8"/>
                  </a:cubicBezTo>
                  <a:cubicBezTo>
                    <a:pt x="24" y="20"/>
                    <a:pt x="0" y="44"/>
                    <a:pt x="12" y="80"/>
                  </a:cubicBezTo>
                  <a:cubicBezTo>
                    <a:pt x="72" y="318"/>
                    <a:pt x="143" y="556"/>
                    <a:pt x="215" y="794"/>
                  </a:cubicBezTo>
                  <a:cubicBezTo>
                    <a:pt x="310" y="1032"/>
                    <a:pt x="393" y="1270"/>
                    <a:pt x="500" y="1496"/>
                  </a:cubicBezTo>
                  <a:cubicBezTo>
                    <a:pt x="608" y="1711"/>
                    <a:pt x="727" y="1937"/>
                    <a:pt x="846" y="2163"/>
                  </a:cubicBezTo>
                  <a:cubicBezTo>
                    <a:pt x="965" y="2366"/>
                    <a:pt x="1108" y="2580"/>
                    <a:pt x="1251" y="2782"/>
                  </a:cubicBezTo>
                  <a:cubicBezTo>
                    <a:pt x="1393" y="2997"/>
                    <a:pt x="1560" y="3187"/>
                    <a:pt x="1727" y="3378"/>
                  </a:cubicBezTo>
                  <a:cubicBezTo>
                    <a:pt x="1739" y="3413"/>
                    <a:pt x="1762" y="3425"/>
                    <a:pt x="1786" y="3461"/>
                  </a:cubicBezTo>
                  <a:cubicBezTo>
                    <a:pt x="1792" y="3473"/>
                    <a:pt x="1807" y="3479"/>
                    <a:pt x="1824" y="3479"/>
                  </a:cubicBezTo>
                  <a:cubicBezTo>
                    <a:pt x="1840" y="3479"/>
                    <a:pt x="1858" y="3473"/>
                    <a:pt x="1870" y="3461"/>
                  </a:cubicBezTo>
                  <a:cubicBezTo>
                    <a:pt x="1882" y="3413"/>
                    <a:pt x="1905" y="3366"/>
                    <a:pt x="1870" y="3354"/>
                  </a:cubicBezTo>
                  <a:cubicBezTo>
                    <a:pt x="1786" y="3259"/>
                    <a:pt x="1703" y="3175"/>
                    <a:pt x="1632" y="3068"/>
                  </a:cubicBezTo>
                  <a:cubicBezTo>
                    <a:pt x="1584" y="3020"/>
                    <a:pt x="1560" y="2985"/>
                    <a:pt x="1512" y="2925"/>
                  </a:cubicBezTo>
                  <a:cubicBezTo>
                    <a:pt x="1489" y="2878"/>
                    <a:pt x="1441" y="2830"/>
                    <a:pt x="1405" y="2782"/>
                  </a:cubicBezTo>
                  <a:cubicBezTo>
                    <a:pt x="1262" y="2592"/>
                    <a:pt x="1131" y="2389"/>
                    <a:pt x="989" y="2175"/>
                  </a:cubicBezTo>
                  <a:cubicBezTo>
                    <a:pt x="858" y="1973"/>
                    <a:pt x="750" y="1746"/>
                    <a:pt x="631" y="1520"/>
                  </a:cubicBezTo>
                  <a:cubicBezTo>
                    <a:pt x="536" y="1294"/>
                    <a:pt x="441" y="1080"/>
                    <a:pt x="358" y="853"/>
                  </a:cubicBezTo>
                  <a:cubicBezTo>
                    <a:pt x="262" y="615"/>
                    <a:pt x="203" y="377"/>
                    <a:pt x="143" y="139"/>
                  </a:cubicBezTo>
                  <a:cubicBezTo>
                    <a:pt x="131" y="103"/>
                    <a:pt x="131" y="80"/>
                    <a:pt x="131" y="44"/>
                  </a:cubicBezTo>
                  <a:cubicBezTo>
                    <a:pt x="131" y="26"/>
                    <a:pt x="103" y="0"/>
                    <a:pt x="79" y="0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42"/>
            <p:cNvSpPr/>
            <p:nvPr/>
          </p:nvSpPr>
          <p:spPr>
            <a:xfrm>
              <a:off x="2916161" y="2170430"/>
              <a:ext cx="89767" cy="215331"/>
            </a:xfrm>
            <a:custGeom>
              <a:avLst/>
              <a:gdLst/>
              <a:ahLst/>
              <a:cxnLst/>
              <a:rect l="l" t="t" r="r" b="b"/>
              <a:pathLst>
                <a:path w="1299" h="3116" extrusionOk="0">
                  <a:moveTo>
                    <a:pt x="63" y="0"/>
                  </a:moveTo>
                  <a:cubicBezTo>
                    <a:pt x="58" y="0"/>
                    <a:pt x="53" y="1"/>
                    <a:pt x="48" y="4"/>
                  </a:cubicBezTo>
                  <a:cubicBezTo>
                    <a:pt x="13" y="15"/>
                    <a:pt x="1" y="39"/>
                    <a:pt x="1" y="75"/>
                  </a:cubicBezTo>
                  <a:cubicBezTo>
                    <a:pt x="48" y="277"/>
                    <a:pt x="96" y="492"/>
                    <a:pt x="156" y="682"/>
                  </a:cubicBezTo>
                  <a:cubicBezTo>
                    <a:pt x="215" y="885"/>
                    <a:pt x="275" y="1087"/>
                    <a:pt x="346" y="1278"/>
                  </a:cubicBezTo>
                  <a:cubicBezTo>
                    <a:pt x="417" y="1492"/>
                    <a:pt x="489" y="1682"/>
                    <a:pt x="584" y="1873"/>
                  </a:cubicBezTo>
                  <a:cubicBezTo>
                    <a:pt x="667" y="2075"/>
                    <a:pt x="751" y="2266"/>
                    <a:pt x="846" y="2456"/>
                  </a:cubicBezTo>
                  <a:cubicBezTo>
                    <a:pt x="941" y="2647"/>
                    <a:pt x="1048" y="2825"/>
                    <a:pt x="1144" y="3004"/>
                  </a:cubicBezTo>
                  <a:cubicBezTo>
                    <a:pt x="1168" y="3040"/>
                    <a:pt x="1179" y="3052"/>
                    <a:pt x="1191" y="3075"/>
                  </a:cubicBezTo>
                  <a:cubicBezTo>
                    <a:pt x="1200" y="3102"/>
                    <a:pt x="1229" y="3116"/>
                    <a:pt x="1258" y="3116"/>
                  </a:cubicBezTo>
                  <a:cubicBezTo>
                    <a:pt x="1268" y="3116"/>
                    <a:pt x="1278" y="3114"/>
                    <a:pt x="1287" y="3111"/>
                  </a:cubicBezTo>
                  <a:cubicBezTo>
                    <a:pt x="1287" y="3087"/>
                    <a:pt x="1299" y="3052"/>
                    <a:pt x="1287" y="3028"/>
                  </a:cubicBezTo>
                  <a:cubicBezTo>
                    <a:pt x="1179" y="2849"/>
                    <a:pt x="1072" y="2671"/>
                    <a:pt x="989" y="2468"/>
                  </a:cubicBezTo>
                  <a:cubicBezTo>
                    <a:pt x="894" y="2278"/>
                    <a:pt x="810" y="2099"/>
                    <a:pt x="715" y="1909"/>
                  </a:cubicBezTo>
                  <a:cubicBezTo>
                    <a:pt x="667" y="1813"/>
                    <a:pt x="632" y="1718"/>
                    <a:pt x="596" y="1611"/>
                  </a:cubicBezTo>
                  <a:lnTo>
                    <a:pt x="596" y="1599"/>
                  </a:lnTo>
                  <a:cubicBezTo>
                    <a:pt x="596" y="1599"/>
                    <a:pt x="596" y="1575"/>
                    <a:pt x="584" y="1575"/>
                  </a:cubicBezTo>
                  <a:cubicBezTo>
                    <a:pt x="584" y="1563"/>
                    <a:pt x="572" y="1551"/>
                    <a:pt x="572" y="1551"/>
                  </a:cubicBezTo>
                  <a:cubicBezTo>
                    <a:pt x="548" y="1516"/>
                    <a:pt x="548" y="1504"/>
                    <a:pt x="537" y="1480"/>
                  </a:cubicBezTo>
                  <a:cubicBezTo>
                    <a:pt x="525" y="1432"/>
                    <a:pt x="513" y="1373"/>
                    <a:pt x="477" y="1325"/>
                  </a:cubicBezTo>
                  <a:cubicBezTo>
                    <a:pt x="406" y="1135"/>
                    <a:pt x="346" y="920"/>
                    <a:pt x="286" y="730"/>
                  </a:cubicBezTo>
                  <a:cubicBezTo>
                    <a:pt x="227" y="527"/>
                    <a:pt x="179" y="325"/>
                    <a:pt x="132" y="123"/>
                  </a:cubicBezTo>
                  <a:cubicBezTo>
                    <a:pt x="132" y="87"/>
                    <a:pt x="120" y="75"/>
                    <a:pt x="120" y="39"/>
                  </a:cubicBezTo>
                  <a:cubicBezTo>
                    <a:pt x="120" y="20"/>
                    <a:pt x="88" y="0"/>
                    <a:pt x="63" y="0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42"/>
            <p:cNvSpPr/>
            <p:nvPr/>
          </p:nvSpPr>
          <p:spPr>
            <a:xfrm>
              <a:off x="2689913" y="2374979"/>
              <a:ext cx="222242" cy="88040"/>
            </a:xfrm>
            <a:custGeom>
              <a:avLst/>
              <a:gdLst/>
              <a:ahLst/>
              <a:cxnLst/>
              <a:rect l="l" t="t" r="r" b="b"/>
              <a:pathLst>
                <a:path w="3216" h="1274" extrusionOk="0">
                  <a:moveTo>
                    <a:pt x="70" y="0"/>
                  </a:moveTo>
                  <a:cubicBezTo>
                    <a:pt x="40" y="0"/>
                    <a:pt x="12" y="26"/>
                    <a:pt x="12" y="44"/>
                  </a:cubicBezTo>
                  <a:cubicBezTo>
                    <a:pt x="1" y="80"/>
                    <a:pt x="36" y="103"/>
                    <a:pt x="60" y="127"/>
                  </a:cubicBezTo>
                  <a:cubicBezTo>
                    <a:pt x="262" y="199"/>
                    <a:pt x="465" y="270"/>
                    <a:pt x="655" y="342"/>
                  </a:cubicBezTo>
                  <a:cubicBezTo>
                    <a:pt x="858" y="425"/>
                    <a:pt x="1060" y="496"/>
                    <a:pt x="1251" y="568"/>
                  </a:cubicBezTo>
                  <a:cubicBezTo>
                    <a:pt x="1453" y="639"/>
                    <a:pt x="1655" y="723"/>
                    <a:pt x="1846" y="794"/>
                  </a:cubicBezTo>
                  <a:cubicBezTo>
                    <a:pt x="2060" y="865"/>
                    <a:pt x="2251" y="937"/>
                    <a:pt x="2453" y="1020"/>
                  </a:cubicBezTo>
                  <a:cubicBezTo>
                    <a:pt x="2656" y="1092"/>
                    <a:pt x="2858" y="1163"/>
                    <a:pt x="3049" y="1235"/>
                  </a:cubicBezTo>
                  <a:cubicBezTo>
                    <a:pt x="3084" y="1258"/>
                    <a:pt x="3096" y="1258"/>
                    <a:pt x="3132" y="1270"/>
                  </a:cubicBezTo>
                  <a:cubicBezTo>
                    <a:pt x="3136" y="1272"/>
                    <a:pt x="3141" y="1273"/>
                    <a:pt x="3146" y="1273"/>
                  </a:cubicBezTo>
                  <a:cubicBezTo>
                    <a:pt x="3171" y="1273"/>
                    <a:pt x="3203" y="1252"/>
                    <a:pt x="3203" y="1223"/>
                  </a:cubicBezTo>
                  <a:cubicBezTo>
                    <a:pt x="3215" y="1199"/>
                    <a:pt x="3203" y="1163"/>
                    <a:pt x="3156" y="1151"/>
                  </a:cubicBezTo>
                  <a:cubicBezTo>
                    <a:pt x="2965" y="1080"/>
                    <a:pt x="2751" y="996"/>
                    <a:pt x="2560" y="925"/>
                  </a:cubicBezTo>
                  <a:cubicBezTo>
                    <a:pt x="2370" y="854"/>
                    <a:pt x="2156" y="782"/>
                    <a:pt x="1965" y="699"/>
                  </a:cubicBezTo>
                  <a:cubicBezTo>
                    <a:pt x="1775" y="627"/>
                    <a:pt x="1560" y="556"/>
                    <a:pt x="1370" y="484"/>
                  </a:cubicBezTo>
                  <a:cubicBezTo>
                    <a:pt x="1167" y="401"/>
                    <a:pt x="965" y="330"/>
                    <a:pt x="763" y="258"/>
                  </a:cubicBezTo>
                  <a:cubicBezTo>
                    <a:pt x="572" y="187"/>
                    <a:pt x="358" y="103"/>
                    <a:pt x="167" y="32"/>
                  </a:cubicBezTo>
                  <a:cubicBezTo>
                    <a:pt x="131" y="20"/>
                    <a:pt x="120" y="20"/>
                    <a:pt x="96" y="8"/>
                  </a:cubicBezTo>
                  <a:cubicBezTo>
                    <a:pt x="87" y="3"/>
                    <a:pt x="79" y="0"/>
                    <a:pt x="70" y="0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42"/>
            <p:cNvSpPr/>
            <p:nvPr/>
          </p:nvSpPr>
          <p:spPr>
            <a:xfrm>
              <a:off x="2673466" y="2455348"/>
              <a:ext cx="204965" cy="39528"/>
            </a:xfrm>
            <a:custGeom>
              <a:avLst/>
              <a:gdLst/>
              <a:ahLst/>
              <a:cxnLst/>
              <a:rect l="l" t="t" r="r" b="b"/>
              <a:pathLst>
                <a:path w="2966" h="572" extrusionOk="0">
                  <a:moveTo>
                    <a:pt x="36" y="0"/>
                  </a:moveTo>
                  <a:cubicBezTo>
                    <a:pt x="12" y="0"/>
                    <a:pt x="0" y="12"/>
                    <a:pt x="0" y="36"/>
                  </a:cubicBezTo>
                  <a:lnTo>
                    <a:pt x="0" y="72"/>
                  </a:lnTo>
                  <a:cubicBezTo>
                    <a:pt x="12" y="95"/>
                    <a:pt x="12" y="107"/>
                    <a:pt x="36" y="107"/>
                  </a:cubicBezTo>
                  <a:cubicBezTo>
                    <a:pt x="215" y="179"/>
                    <a:pt x="393" y="238"/>
                    <a:pt x="572" y="298"/>
                  </a:cubicBezTo>
                  <a:cubicBezTo>
                    <a:pt x="750" y="357"/>
                    <a:pt x="929" y="405"/>
                    <a:pt x="1120" y="429"/>
                  </a:cubicBezTo>
                  <a:cubicBezTo>
                    <a:pt x="1310" y="476"/>
                    <a:pt x="1501" y="512"/>
                    <a:pt x="1679" y="524"/>
                  </a:cubicBezTo>
                  <a:cubicBezTo>
                    <a:pt x="1882" y="536"/>
                    <a:pt x="2060" y="548"/>
                    <a:pt x="2251" y="572"/>
                  </a:cubicBezTo>
                  <a:cubicBezTo>
                    <a:pt x="2441" y="572"/>
                    <a:pt x="2620" y="572"/>
                    <a:pt x="2810" y="548"/>
                  </a:cubicBezTo>
                  <a:lnTo>
                    <a:pt x="2894" y="548"/>
                  </a:lnTo>
                  <a:cubicBezTo>
                    <a:pt x="2906" y="548"/>
                    <a:pt x="2917" y="548"/>
                    <a:pt x="2929" y="536"/>
                  </a:cubicBezTo>
                  <a:cubicBezTo>
                    <a:pt x="2953" y="524"/>
                    <a:pt x="2953" y="512"/>
                    <a:pt x="2953" y="488"/>
                  </a:cubicBezTo>
                  <a:cubicBezTo>
                    <a:pt x="2965" y="464"/>
                    <a:pt x="2929" y="429"/>
                    <a:pt x="2906" y="429"/>
                  </a:cubicBezTo>
                  <a:cubicBezTo>
                    <a:pt x="2715" y="453"/>
                    <a:pt x="2536" y="453"/>
                    <a:pt x="2334" y="453"/>
                  </a:cubicBezTo>
                  <a:cubicBezTo>
                    <a:pt x="2144" y="453"/>
                    <a:pt x="1965" y="429"/>
                    <a:pt x="1774" y="417"/>
                  </a:cubicBezTo>
                  <a:cubicBezTo>
                    <a:pt x="1679" y="405"/>
                    <a:pt x="1584" y="405"/>
                    <a:pt x="1489" y="393"/>
                  </a:cubicBezTo>
                  <a:lnTo>
                    <a:pt x="1429" y="393"/>
                  </a:lnTo>
                  <a:cubicBezTo>
                    <a:pt x="1405" y="393"/>
                    <a:pt x="1382" y="369"/>
                    <a:pt x="1358" y="369"/>
                  </a:cubicBezTo>
                  <a:cubicBezTo>
                    <a:pt x="1310" y="357"/>
                    <a:pt x="1262" y="357"/>
                    <a:pt x="1227" y="345"/>
                  </a:cubicBezTo>
                  <a:cubicBezTo>
                    <a:pt x="1048" y="310"/>
                    <a:pt x="846" y="274"/>
                    <a:pt x="667" y="214"/>
                  </a:cubicBezTo>
                  <a:lnTo>
                    <a:pt x="131" y="36"/>
                  </a:lnTo>
                  <a:cubicBezTo>
                    <a:pt x="119" y="12"/>
                    <a:pt x="96" y="12"/>
                    <a:pt x="72" y="0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42"/>
            <p:cNvSpPr/>
            <p:nvPr/>
          </p:nvSpPr>
          <p:spPr>
            <a:xfrm>
              <a:off x="2795228" y="2569370"/>
              <a:ext cx="115267" cy="215124"/>
            </a:xfrm>
            <a:custGeom>
              <a:avLst/>
              <a:gdLst/>
              <a:ahLst/>
              <a:cxnLst/>
              <a:rect l="l" t="t" r="r" b="b"/>
              <a:pathLst>
                <a:path w="1668" h="3113" extrusionOk="0">
                  <a:moveTo>
                    <a:pt x="1630" y="0"/>
                  </a:moveTo>
                  <a:cubicBezTo>
                    <a:pt x="1617" y="0"/>
                    <a:pt x="1597" y="9"/>
                    <a:pt x="1572" y="17"/>
                  </a:cubicBezTo>
                  <a:cubicBezTo>
                    <a:pt x="1394" y="148"/>
                    <a:pt x="1227" y="303"/>
                    <a:pt x="1072" y="481"/>
                  </a:cubicBezTo>
                  <a:cubicBezTo>
                    <a:pt x="917" y="648"/>
                    <a:pt x="774" y="839"/>
                    <a:pt x="655" y="1029"/>
                  </a:cubicBezTo>
                  <a:cubicBezTo>
                    <a:pt x="536" y="1220"/>
                    <a:pt x="417" y="1422"/>
                    <a:pt x="322" y="1624"/>
                  </a:cubicBezTo>
                  <a:cubicBezTo>
                    <a:pt x="239" y="1839"/>
                    <a:pt x="155" y="2053"/>
                    <a:pt x="96" y="2279"/>
                  </a:cubicBezTo>
                  <a:cubicBezTo>
                    <a:pt x="36" y="2505"/>
                    <a:pt x="12" y="2732"/>
                    <a:pt x="1" y="2970"/>
                  </a:cubicBezTo>
                  <a:lnTo>
                    <a:pt x="1" y="3053"/>
                  </a:lnTo>
                  <a:cubicBezTo>
                    <a:pt x="1" y="3089"/>
                    <a:pt x="24" y="3113"/>
                    <a:pt x="60" y="3113"/>
                  </a:cubicBezTo>
                  <a:cubicBezTo>
                    <a:pt x="84" y="3113"/>
                    <a:pt x="120" y="3089"/>
                    <a:pt x="120" y="3053"/>
                  </a:cubicBezTo>
                  <a:cubicBezTo>
                    <a:pt x="120" y="2934"/>
                    <a:pt x="131" y="2827"/>
                    <a:pt x="143" y="2708"/>
                  </a:cubicBezTo>
                  <a:lnTo>
                    <a:pt x="143" y="2672"/>
                  </a:lnTo>
                  <a:lnTo>
                    <a:pt x="143" y="2648"/>
                  </a:lnTo>
                  <a:lnTo>
                    <a:pt x="143" y="2636"/>
                  </a:lnTo>
                  <a:cubicBezTo>
                    <a:pt x="143" y="2601"/>
                    <a:pt x="155" y="2577"/>
                    <a:pt x="155" y="2541"/>
                  </a:cubicBezTo>
                  <a:cubicBezTo>
                    <a:pt x="179" y="2482"/>
                    <a:pt x="179" y="2446"/>
                    <a:pt x="191" y="2386"/>
                  </a:cubicBezTo>
                  <a:cubicBezTo>
                    <a:pt x="239" y="2160"/>
                    <a:pt x="310" y="1946"/>
                    <a:pt x="393" y="1743"/>
                  </a:cubicBezTo>
                  <a:cubicBezTo>
                    <a:pt x="393" y="1731"/>
                    <a:pt x="417" y="1708"/>
                    <a:pt x="417" y="1696"/>
                  </a:cubicBezTo>
                  <a:cubicBezTo>
                    <a:pt x="417" y="1696"/>
                    <a:pt x="417" y="1684"/>
                    <a:pt x="429" y="1684"/>
                  </a:cubicBezTo>
                  <a:lnTo>
                    <a:pt x="429" y="1672"/>
                  </a:lnTo>
                  <a:cubicBezTo>
                    <a:pt x="441" y="1636"/>
                    <a:pt x="441" y="1624"/>
                    <a:pt x="453" y="1589"/>
                  </a:cubicBezTo>
                  <a:cubicBezTo>
                    <a:pt x="489" y="1553"/>
                    <a:pt x="501" y="1493"/>
                    <a:pt x="536" y="1446"/>
                  </a:cubicBezTo>
                  <a:cubicBezTo>
                    <a:pt x="572" y="1339"/>
                    <a:pt x="632" y="1255"/>
                    <a:pt x="691" y="1148"/>
                  </a:cubicBezTo>
                  <a:cubicBezTo>
                    <a:pt x="751" y="1053"/>
                    <a:pt x="810" y="958"/>
                    <a:pt x="893" y="862"/>
                  </a:cubicBezTo>
                  <a:cubicBezTo>
                    <a:pt x="905" y="839"/>
                    <a:pt x="917" y="815"/>
                    <a:pt x="929" y="791"/>
                  </a:cubicBezTo>
                  <a:lnTo>
                    <a:pt x="953" y="779"/>
                  </a:lnTo>
                  <a:cubicBezTo>
                    <a:pt x="953" y="779"/>
                    <a:pt x="953" y="755"/>
                    <a:pt x="965" y="755"/>
                  </a:cubicBezTo>
                  <a:cubicBezTo>
                    <a:pt x="977" y="743"/>
                    <a:pt x="977" y="731"/>
                    <a:pt x="989" y="731"/>
                  </a:cubicBezTo>
                  <a:cubicBezTo>
                    <a:pt x="1024" y="684"/>
                    <a:pt x="1072" y="636"/>
                    <a:pt x="1096" y="600"/>
                  </a:cubicBezTo>
                  <a:cubicBezTo>
                    <a:pt x="1251" y="434"/>
                    <a:pt x="1405" y="267"/>
                    <a:pt x="1584" y="136"/>
                  </a:cubicBezTo>
                  <a:cubicBezTo>
                    <a:pt x="1608" y="124"/>
                    <a:pt x="1632" y="100"/>
                    <a:pt x="1644" y="88"/>
                  </a:cubicBezTo>
                  <a:cubicBezTo>
                    <a:pt x="1667" y="77"/>
                    <a:pt x="1667" y="65"/>
                    <a:pt x="1667" y="41"/>
                  </a:cubicBezTo>
                  <a:cubicBezTo>
                    <a:pt x="1667" y="29"/>
                    <a:pt x="1667" y="17"/>
                    <a:pt x="1644" y="5"/>
                  </a:cubicBezTo>
                  <a:cubicBezTo>
                    <a:pt x="1640" y="2"/>
                    <a:pt x="1636" y="0"/>
                    <a:pt x="1630" y="0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42"/>
            <p:cNvSpPr/>
            <p:nvPr/>
          </p:nvSpPr>
          <p:spPr>
            <a:xfrm>
              <a:off x="2895636" y="2575452"/>
              <a:ext cx="51898" cy="183543"/>
            </a:xfrm>
            <a:custGeom>
              <a:avLst/>
              <a:gdLst/>
              <a:ahLst/>
              <a:cxnLst/>
              <a:rect l="l" t="t" r="r" b="b"/>
              <a:pathLst>
                <a:path w="751" h="2656" extrusionOk="0">
                  <a:moveTo>
                    <a:pt x="714" y="0"/>
                  </a:moveTo>
                  <a:cubicBezTo>
                    <a:pt x="667" y="24"/>
                    <a:pt x="643" y="36"/>
                    <a:pt x="631" y="60"/>
                  </a:cubicBezTo>
                  <a:cubicBezTo>
                    <a:pt x="536" y="215"/>
                    <a:pt x="464" y="381"/>
                    <a:pt x="393" y="536"/>
                  </a:cubicBezTo>
                  <a:cubicBezTo>
                    <a:pt x="310" y="703"/>
                    <a:pt x="274" y="858"/>
                    <a:pt x="214" y="1012"/>
                  </a:cubicBezTo>
                  <a:cubicBezTo>
                    <a:pt x="167" y="1179"/>
                    <a:pt x="119" y="1346"/>
                    <a:pt x="95" y="1513"/>
                  </a:cubicBezTo>
                  <a:cubicBezTo>
                    <a:pt x="60" y="1691"/>
                    <a:pt x="36" y="1846"/>
                    <a:pt x="12" y="2024"/>
                  </a:cubicBezTo>
                  <a:cubicBezTo>
                    <a:pt x="0" y="2191"/>
                    <a:pt x="0" y="2370"/>
                    <a:pt x="0" y="2536"/>
                  </a:cubicBezTo>
                  <a:lnTo>
                    <a:pt x="0" y="2596"/>
                  </a:lnTo>
                  <a:cubicBezTo>
                    <a:pt x="0" y="2620"/>
                    <a:pt x="36" y="2656"/>
                    <a:pt x="60" y="2656"/>
                  </a:cubicBezTo>
                  <a:cubicBezTo>
                    <a:pt x="95" y="2656"/>
                    <a:pt x="119" y="2620"/>
                    <a:pt x="119" y="2596"/>
                  </a:cubicBezTo>
                  <a:cubicBezTo>
                    <a:pt x="119" y="2477"/>
                    <a:pt x="107" y="2358"/>
                    <a:pt x="119" y="2239"/>
                  </a:cubicBezTo>
                  <a:cubicBezTo>
                    <a:pt x="119" y="2120"/>
                    <a:pt x="131" y="2001"/>
                    <a:pt x="155" y="1882"/>
                  </a:cubicBezTo>
                  <a:cubicBezTo>
                    <a:pt x="155" y="1810"/>
                    <a:pt x="167" y="1751"/>
                    <a:pt x="179" y="1667"/>
                  </a:cubicBezTo>
                  <a:lnTo>
                    <a:pt x="179" y="1691"/>
                  </a:lnTo>
                  <a:cubicBezTo>
                    <a:pt x="214" y="1536"/>
                    <a:pt x="238" y="1393"/>
                    <a:pt x="274" y="1227"/>
                  </a:cubicBezTo>
                  <a:lnTo>
                    <a:pt x="405" y="774"/>
                  </a:lnTo>
                  <a:cubicBezTo>
                    <a:pt x="429" y="691"/>
                    <a:pt x="464" y="620"/>
                    <a:pt x="488" y="536"/>
                  </a:cubicBezTo>
                  <a:lnTo>
                    <a:pt x="488" y="560"/>
                  </a:lnTo>
                  <a:cubicBezTo>
                    <a:pt x="548" y="441"/>
                    <a:pt x="595" y="322"/>
                    <a:pt x="667" y="203"/>
                  </a:cubicBezTo>
                  <a:cubicBezTo>
                    <a:pt x="691" y="167"/>
                    <a:pt x="703" y="143"/>
                    <a:pt x="726" y="96"/>
                  </a:cubicBezTo>
                  <a:cubicBezTo>
                    <a:pt x="750" y="60"/>
                    <a:pt x="750" y="24"/>
                    <a:pt x="714" y="0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42"/>
            <p:cNvSpPr/>
            <p:nvPr/>
          </p:nvSpPr>
          <p:spPr>
            <a:xfrm>
              <a:off x="3015740" y="2525282"/>
              <a:ext cx="84792" cy="212636"/>
            </a:xfrm>
            <a:custGeom>
              <a:avLst/>
              <a:gdLst/>
              <a:ahLst/>
              <a:cxnLst/>
              <a:rect l="l" t="t" r="r" b="b"/>
              <a:pathLst>
                <a:path w="1227" h="3077" extrusionOk="0">
                  <a:moveTo>
                    <a:pt x="167" y="0"/>
                  </a:moveTo>
                  <a:cubicBezTo>
                    <a:pt x="84" y="0"/>
                    <a:pt x="36" y="12"/>
                    <a:pt x="36" y="48"/>
                  </a:cubicBezTo>
                  <a:cubicBezTo>
                    <a:pt x="0" y="238"/>
                    <a:pt x="36" y="453"/>
                    <a:pt x="84" y="643"/>
                  </a:cubicBezTo>
                  <a:cubicBezTo>
                    <a:pt x="119" y="846"/>
                    <a:pt x="167" y="1060"/>
                    <a:pt x="239" y="1250"/>
                  </a:cubicBezTo>
                  <a:cubicBezTo>
                    <a:pt x="298" y="1465"/>
                    <a:pt x="381" y="1655"/>
                    <a:pt x="465" y="1858"/>
                  </a:cubicBezTo>
                  <a:cubicBezTo>
                    <a:pt x="536" y="2060"/>
                    <a:pt x="631" y="2250"/>
                    <a:pt x="739" y="2429"/>
                  </a:cubicBezTo>
                  <a:cubicBezTo>
                    <a:pt x="834" y="2620"/>
                    <a:pt x="941" y="2798"/>
                    <a:pt x="1048" y="2977"/>
                  </a:cubicBezTo>
                  <a:cubicBezTo>
                    <a:pt x="1060" y="2989"/>
                    <a:pt x="1072" y="3024"/>
                    <a:pt x="1096" y="3036"/>
                  </a:cubicBezTo>
                  <a:cubicBezTo>
                    <a:pt x="1105" y="3063"/>
                    <a:pt x="1134" y="3076"/>
                    <a:pt x="1158" y="3076"/>
                  </a:cubicBezTo>
                  <a:cubicBezTo>
                    <a:pt x="1166" y="3076"/>
                    <a:pt x="1173" y="3075"/>
                    <a:pt x="1179" y="3072"/>
                  </a:cubicBezTo>
                  <a:cubicBezTo>
                    <a:pt x="1215" y="3048"/>
                    <a:pt x="1227" y="3012"/>
                    <a:pt x="1215" y="2977"/>
                  </a:cubicBezTo>
                  <a:cubicBezTo>
                    <a:pt x="1096" y="2798"/>
                    <a:pt x="989" y="2620"/>
                    <a:pt x="893" y="2441"/>
                  </a:cubicBezTo>
                  <a:cubicBezTo>
                    <a:pt x="798" y="2262"/>
                    <a:pt x="703" y="2072"/>
                    <a:pt x="631" y="1881"/>
                  </a:cubicBezTo>
                  <a:cubicBezTo>
                    <a:pt x="620" y="1834"/>
                    <a:pt x="584" y="1786"/>
                    <a:pt x="572" y="1727"/>
                  </a:cubicBezTo>
                  <a:cubicBezTo>
                    <a:pt x="572" y="1727"/>
                    <a:pt x="560" y="1715"/>
                    <a:pt x="572" y="1715"/>
                  </a:cubicBezTo>
                  <a:lnTo>
                    <a:pt x="572" y="1691"/>
                  </a:lnTo>
                  <a:cubicBezTo>
                    <a:pt x="572" y="1679"/>
                    <a:pt x="560" y="1667"/>
                    <a:pt x="560" y="1655"/>
                  </a:cubicBezTo>
                  <a:cubicBezTo>
                    <a:pt x="536" y="1619"/>
                    <a:pt x="536" y="1608"/>
                    <a:pt x="524" y="1572"/>
                  </a:cubicBezTo>
                  <a:cubicBezTo>
                    <a:pt x="500" y="1477"/>
                    <a:pt x="453" y="1381"/>
                    <a:pt x="417" y="1274"/>
                  </a:cubicBezTo>
                  <a:cubicBezTo>
                    <a:pt x="358" y="1084"/>
                    <a:pt x="298" y="881"/>
                    <a:pt x="262" y="679"/>
                  </a:cubicBezTo>
                  <a:cubicBezTo>
                    <a:pt x="250" y="595"/>
                    <a:pt x="215" y="488"/>
                    <a:pt x="203" y="405"/>
                  </a:cubicBezTo>
                  <a:lnTo>
                    <a:pt x="203" y="369"/>
                  </a:lnTo>
                  <a:lnTo>
                    <a:pt x="203" y="357"/>
                  </a:lnTo>
                  <a:lnTo>
                    <a:pt x="203" y="286"/>
                  </a:lnTo>
                  <a:lnTo>
                    <a:pt x="203" y="131"/>
                  </a:lnTo>
                  <a:lnTo>
                    <a:pt x="203" y="107"/>
                  </a:lnTo>
                  <a:lnTo>
                    <a:pt x="203" y="84"/>
                  </a:lnTo>
                  <a:lnTo>
                    <a:pt x="203" y="72"/>
                  </a:lnTo>
                  <a:lnTo>
                    <a:pt x="203" y="24"/>
                  </a:lnTo>
                  <a:cubicBezTo>
                    <a:pt x="203" y="12"/>
                    <a:pt x="179" y="0"/>
                    <a:pt x="167" y="0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42"/>
            <p:cNvSpPr/>
            <p:nvPr/>
          </p:nvSpPr>
          <p:spPr>
            <a:xfrm>
              <a:off x="3051122" y="2525489"/>
              <a:ext cx="114438" cy="128881"/>
            </a:xfrm>
            <a:custGeom>
              <a:avLst/>
              <a:gdLst/>
              <a:ahLst/>
              <a:cxnLst/>
              <a:rect l="l" t="t" r="r" b="b"/>
              <a:pathLst>
                <a:path w="1656" h="1865" extrusionOk="0">
                  <a:moveTo>
                    <a:pt x="79" y="0"/>
                  </a:moveTo>
                  <a:cubicBezTo>
                    <a:pt x="72" y="0"/>
                    <a:pt x="66" y="3"/>
                    <a:pt x="60" y="9"/>
                  </a:cubicBezTo>
                  <a:cubicBezTo>
                    <a:pt x="48" y="9"/>
                    <a:pt x="24" y="33"/>
                    <a:pt x="12" y="45"/>
                  </a:cubicBezTo>
                  <a:cubicBezTo>
                    <a:pt x="12" y="57"/>
                    <a:pt x="0" y="69"/>
                    <a:pt x="12" y="92"/>
                  </a:cubicBezTo>
                  <a:cubicBezTo>
                    <a:pt x="0" y="104"/>
                    <a:pt x="0" y="104"/>
                    <a:pt x="12" y="116"/>
                  </a:cubicBezTo>
                  <a:cubicBezTo>
                    <a:pt x="24" y="128"/>
                    <a:pt x="48" y="152"/>
                    <a:pt x="60" y="152"/>
                  </a:cubicBezTo>
                  <a:cubicBezTo>
                    <a:pt x="60" y="152"/>
                    <a:pt x="72" y="152"/>
                    <a:pt x="72" y="164"/>
                  </a:cubicBezTo>
                  <a:cubicBezTo>
                    <a:pt x="84" y="164"/>
                    <a:pt x="84" y="176"/>
                    <a:pt x="108" y="176"/>
                  </a:cubicBezTo>
                  <a:cubicBezTo>
                    <a:pt x="131" y="211"/>
                    <a:pt x="167" y="223"/>
                    <a:pt x="191" y="247"/>
                  </a:cubicBezTo>
                  <a:cubicBezTo>
                    <a:pt x="250" y="295"/>
                    <a:pt x="310" y="342"/>
                    <a:pt x="358" y="402"/>
                  </a:cubicBezTo>
                  <a:cubicBezTo>
                    <a:pt x="465" y="509"/>
                    <a:pt x="584" y="604"/>
                    <a:pt x="679" y="712"/>
                  </a:cubicBezTo>
                  <a:cubicBezTo>
                    <a:pt x="786" y="819"/>
                    <a:pt x="893" y="938"/>
                    <a:pt x="977" y="1057"/>
                  </a:cubicBezTo>
                  <a:cubicBezTo>
                    <a:pt x="1012" y="1081"/>
                    <a:pt x="1024" y="1116"/>
                    <a:pt x="1060" y="1140"/>
                  </a:cubicBezTo>
                  <a:lnTo>
                    <a:pt x="1072" y="1164"/>
                  </a:lnTo>
                  <a:cubicBezTo>
                    <a:pt x="1072" y="1164"/>
                    <a:pt x="1072" y="1176"/>
                    <a:pt x="1084" y="1176"/>
                  </a:cubicBezTo>
                  <a:cubicBezTo>
                    <a:pt x="1096" y="1188"/>
                    <a:pt x="1096" y="1200"/>
                    <a:pt x="1120" y="1224"/>
                  </a:cubicBezTo>
                  <a:lnTo>
                    <a:pt x="1251" y="1402"/>
                  </a:lnTo>
                  <a:cubicBezTo>
                    <a:pt x="1334" y="1521"/>
                    <a:pt x="1417" y="1652"/>
                    <a:pt x="1489" y="1783"/>
                  </a:cubicBezTo>
                  <a:cubicBezTo>
                    <a:pt x="1501" y="1795"/>
                    <a:pt x="1501" y="1819"/>
                    <a:pt x="1512" y="1831"/>
                  </a:cubicBezTo>
                  <a:cubicBezTo>
                    <a:pt x="1529" y="1848"/>
                    <a:pt x="1552" y="1864"/>
                    <a:pt x="1577" y="1864"/>
                  </a:cubicBezTo>
                  <a:cubicBezTo>
                    <a:pt x="1587" y="1864"/>
                    <a:pt x="1597" y="1862"/>
                    <a:pt x="1608" y="1855"/>
                  </a:cubicBezTo>
                  <a:cubicBezTo>
                    <a:pt x="1632" y="1843"/>
                    <a:pt x="1655" y="1795"/>
                    <a:pt x="1632" y="1771"/>
                  </a:cubicBezTo>
                  <a:cubicBezTo>
                    <a:pt x="1560" y="1640"/>
                    <a:pt x="1489" y="1497"/>
                    <a:pt x="1393" y="1378"/>
                  </a:cubicBezTo>
                  <a:cubicBezTo>
                    <a:pt x="1310" y="1247"/>
                    <a:pt x="1215" y="1128"/>
                    <a:pt x="1131" y="1009"/>
                  </a:cubicBezTo>
                  <a:cubicBezTo>
                    <a:pt x="1036" y="890"/>
                    <a:pt x="941" y="771"/>
                    <a:pt x="834" y="664"/>
                  </a:cubicBezTo>
                  <a:cubicBezTo>
                    <a:pt x="727" y="569"/>
                    <a:pt x="619" y="450"/>
                    <a:pt x="500" y="342"/>
                  </a:cubicBezTo>
                  <a:cubicBezTo>
                    <a:pt x="381" y="235"/>
                    <a:pt x="262" y="128"/>
                    <a:pt x="143" y="45"/>
                  </a:cubicBezTo>
                  <a:cubicBezTo>
                    <a:pt x="131" y="33"/>
                    <a:pt x="119" y="9"/>
                    <a:pt x="108" y="9"/>
                  </a:cubicBezTo>
                  <a:cubicBezTo>
                    <a:pt x="96" y="3"/>
                    <a:pt x="87" y="0"/>
                    <a:pt x="79" y="0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42"/>
            <p:cNvSpPr/>
            <p:nvPr/>
          </p:nvSpPr>
          <p:spPr>
            <a:xfrm>
              <a:off x="3093068" y="2357081"/>
              <a:ext cx="208213" cy="68276"/>
            </a:xfrm>
            <a:custGeom>
              <a:avLst/>
              <a:gdLst/>
              <a:ahLst/>
              <a:cxnLst/>
              <a:rect l="l" t="t" r="r" b="b"/>
              <a:pathLst>
                <a:path w="3013" h="988" extrusionOk="0">
                  <a:moveTo>
                    <a:pt x="2937" y="1"/>
                  </a:moveTo>
                  <a:cubicBezTo>
                    <a:pt x="2928" y="1"/>
                    <a:pt x="2918" y="2"/>
                    <a:pt x="2906" y="5"/>
                  </a:cubicBezTo>
                  <a:cubicBezTo>
                    <a:pt x="2727" y="101"/>
                    <a:pt x="2537" y="184"/>
                    <a:pt x="2358" y="267"/>
                  </a:cubicBezTo>
                  <a:cubicBezTo>
                    <a:pt x="2310" y="279"/>
                    <a:pt x="2263" y="303"/>
                    <a:pt x="2203" y="327"/>
                  </a:cubicBezTo>
                  <a:cubicBezTo>
                    <a:pt x="2179" y="339"/>
                    <a:pt x="2168" y="339"/>
                    <a:pt x="2132" y="351"/>
                  </a:cubicBezTo>
                  <a:cubicBezTo>
                    <a:pt x="2120" y="351"/>
                    <a:pt x="2108" y="362"/>
                    <a:pt x="2108" y="362"/>
                  </a:cubicBezTo>
                  <a:lnTo>
                    <a:pt x="2048" y="362"/>
                  </a:lnTo>
                  <a:cubicBezTo>
                    <a:pt x="2025" y="362"/>
                    <a:pt x="2013" y="386"/>
                    <a:pt x="2013" y="386"/>
                  </a:cubicBezTo>
                  <a:cubicBezTo>
                    <a:pt x="1989" y="398"/>
                    <a:pt x="1965" y="398"/>
                    <a:pt x="1941" y="410"/>
                  </a:cubicBezTo>
                  <a:cubicBezTo>
                    <a:pt x="1894" y="422"/>
                    <a:pt x="1846" y="446"/>
                    <a:pt x="1787" y="470"/>
                  </a:cubicBezTo>
                  <a:cubicBezTo>
                    <a:pt x="1596" y="541"/>
                    <a:pt x="1406" y="601"/>
                    <a:pt x="1215" y="660"/>
                  </a:cubicBezTo>
                  <a:cubicBezTo>
                    <a:pt x="1013" y="720"/>
                    <a:pt x="822" y="767"/>
                    <a:pt x="632" y="815"/>
                  </a:cubicBezTo>
                  <a:cubicBezTo>
                    <a:pt x="584" y="827"/>
                    <a:pt x="536" y="827"/>
                    <a:pt x="513" y="839"/>
                  </a:cubicBezTo>
                  <a:cubicBezTo>
                    <a:pt x="501" y="839"/>
                    <a:pt x="465" y="839"/>
                    <a:pt x="453" y="863"/>
                  </a:cubicBezTo>
                  <a:lnTo>
                    <a:pt x="239" y="863"/>
                  </a:lnTo>
                  <a:cubicBezTo>
                    <a:pt x="227" y="863"/>
                    <a:pt x="203" y="839"/>
                    <a:pt x="179" y="839"/>
                  </a:cubicBezTo>
                  <a:cubicBezTo>
                    <a:pt x="167" y="839"/>
                    <a:pt x="143" y="827"/>
                    <a:pt x="120" y="827"/>
                  </a:cubicBezTo>
                  <a:cubicBezTo>
                    <a:pt x="115" y="825"/>
                    <a:pt x="110" y="824"/>
                    <a:pt x="105" y="824"/>
                  </a:cubicBezTo>
                  <a:cubicBezTo>
                    <a:pt x="80" y="824"/>
                    <a:pt x="48" y="845"/>
                    <a:pt x="48" y="874"/>
                  </a:cubicBezTo>
                  <a:cubicBezTo>
                    <a:pt x="1" y="898"/>
                    <a:pt x="12" y="934"/>
                    <a:pt x="48" y="946"/>
                  </a:cubicBezTo>
                  <a:cubicBezTo>
                    <a:pt x="132" y="976"/>
                    <a:pt x="221" y="988"/>
                    <a:pt x="310" y="988"/>
                  </a:cubicBezTo>
                  <a:cubicBezTo>
                    <a:pt x="399" y="988"/>
                    <a:pt x="489" y="976"/>
                    <a:pt x="572" y="958"/>
                  </a:cubicBezTo>
                  <a:cubicBezTo>
                    <a:pt x="655" y="946"/>
                    <a:pt x="751" y="922"/>
                    <a:pt x="834" y="898"/>
                  </a:cubicBezTo>
                  <a:cubicBezTo>
                    <a:pt x="941" y="874"/>
                    <a:pt x="1036" y="863"/>
                    <a:pt x="1132" y="827"/>
                  </a:cubicBezTo>
                  <a:cubicBezTo>
                    <a:pt x="1334" y="767"/>
                    <a:pt x="1536" y="708"/>
                    <a:pt x="1727" y="636"/>
                  </a:cubicBezTo>
                  <a:cubicBezTo>
                    <a:pt x="1929" y="565"/>
                    <a:pt x="2132" y="482"/>
                    <a:pt x="2322" y="410"/>
                  </a:cubicBezTo>
                  <a:cubicBezTo>
                    <a:pt x="2525" y="339"/>
                    <a:pt x="2703" y="243"/>
                    <a:pt x="2894" y="160"/>
                  </a:cubicBezTo>
                  <a:cubicBezTo>
                    <a:pt x="2918" y="148"/>
                    <a:pt x="2941" y="124"/>
                    <a:pt x="2965" y="124"/>
                  </a:cubicBezTo>
                  <a:cubicBezTo>
                    <a:pt x="3001" y="112"/>
                    <a:pt x="3013" y="65"/>
                    <a:pt x="3001" y="41"/>
                  </a:cubicBezTo>
                  <a:cubicBezTo>
                    <a:pt x="2983" y="14"/>
                    <a:pt x="2965" y="1"/>
                    <a:pt x="2937" y="1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42"/>
            <p:cNvSpPr/>
            <p:nvPr/>
          </p:nvSpPr>
          <p:spPr>
            <a:xfrm>
              <a:off x="3083186" y="2326744"/>
              <a:ext cx="161360" cy="74357"/>
            </a:xfrm>
            <a:custGeom>
              <a:avLst/>
              <a:gdLst/>
              <a:ahLst/>
              <a:cxnLst/>
              <a:rect l="l" t="t" r="r" b="b"/>
              <a:pathLst>
                <a:path w="2335" h="1076" extrusionOk="0">
                  <a:moveTo>
                    <a:pt x="2265" y="1"/>
                  </a:moveTo>
                  <a:cubicBezTo>
                    <a:pt x="2260" y="1"/>
                    <a:pt x="2255" y="2"/>
                    <a:pt x="2251" y="4"/>
                  </a:cubicBezTo>
                  <a:cubicBezTo>
                    <a:pt x="2096" y="51"/>
                    <a:pt x="1953" y="87"/>
                    <a:pt x="1787" y="135"/>
                  </a:cubicBezTo>
                  <a:cubicBezTo>
                    <a:pt x="1632" y="182"/>
                    <a:pt x="1489" y="230"/>
                    <a:pt x="1334" y="290"/>
                  </a:cubicBezTo>
                  <a:lnTo>
                    <a:pt x="894" y="456"/>
                  </a:lnTo>
                  <a:cubicBezTo>
                    <a:pt x="739" y="516"/>
                    <a:pt x="608" y="599"/>
                    <a:pt x="477" y="671"/>
                  </a:cubicBezTo>
                  <a:cubicBezTo>
                    <a:pt x="346" y="742"/>
                    <a:pt x="203" y="837"/>
                    <a:pt x="72" y="921"/>
                  </a:cubicBezTo>
                  <a:cubicBezTo>
                    <a:pt x="60" y="932"/>
                    <a:pt x="25" y="956"/>
                    <a:pt x="13" y="968"/>
                  </a:cubicBezTo>
                  <a:cubicBezTo>
                    <a:pt x="1" y="980"/>
                    <a:pt x="1" y="992"/>
                    <a:pt x="1" y="1016"/>
                  </a:cubicBezTo>
                  <a:cubicBezTo>
                    <a:pt x="1" y="1028"/>
                    <a:pt x="1" y="1040"/>
                    <a:pt x="13" y="1052"/>
                  </a:cubicBezTo>
                  <a:cubicBezTo>
                    <a:pt x="25" y="1075"/>
                    <a:pt x="48" y="1075"/>
                    <a:pt x="60" y="1075"/>
                  </a:cubicBezTo>
                  <a:cubicBezTo>
                    <a:pt x="84" y="1040"/>
                    <a:pt x="96" y="1028"/>
                    <a:pt x="120" y="1028"/>
                  </a:cubicBezTo>
                  <a:cubicBezTo>
                    <a:pt x="132" y="1016"/>
                    <a:pt x="144" y="1016"/>
                    <a:pt x="167" y="1004"/>
                  </a:cubicBezTo>
                  <a:cubicBezTo>
                    <a:pt x="179" y="980"/>
                    <a:pt x="191" y="968"/>
                    <a:pt x="203" y="968"/>
                  </a:cubicBezTo>
                  <a:cubicBezTo>
                    <a:pt x="239" y="956"/>
                    <a:pt x="263" y="921"/>
                    <a:pt x="298" y="909"/>
                  </a:cubicBezTo>
                  <a:cubicBezTo>
                    <a:pt x="358" y="861"/>
                    <a:pt x="429" y="825"/>
                    <a:pt x="489" y="790"/>
                  </a:cubicBezTo>
                  <a:cubicBezTo>
                    <a:pt x="620" y="718"/>
                    <a:pt x="763" y="647"/>
                    <a:pt x="906" y="587"/>
                  </a:cubicBezTo>
                  <a:cubicBezTo>
                    <a:pt x="977" y="551"/>
                    <a:pt x="1060" y="528"/>
                    <a:pt x="1120" y="492"/>
                  </a:cubicBezTo>
                  <a:lnTo>
                    <a:pt x="1132" y="492"/>
                  </a:lnTo>
                  <a:cubicBezTo>
                    <a:pt x="1144" y="492"/>
                    <a:pt x="1144" y="492"/>
                    <a:pt x="1156" y="480"/>
                  </a:cubicBezTo>
                  <a:cubicBezTo>
                    <a:pt x="1179" y="480"/>
                    <a:pt x="1191" y="468"/>
                    <a:pt x="1215" y="468"/>
                  </a:cubicBezTo>
                  <a:cubicBezTo>
                    <a:pt x="1251" y="444"/>
                    <a:pt x="1298" y="432"/>
                    <a:pt x="1322" y="420"/>
                  </a:cubicBezTo>
                  <a:cubicBezTo>
                    <a:pt x="1477" y="361"/>
                    <a:pt x="1620" y="313"/>
                    <a:pt x="1775" y="266"/>
                  </a:cubicBezTo>
                  <a:lnTo>
                    <a:pt x="2215" y="135"/>
                  </a:lnTo>
                  <a:cubicBezTo>
                    <a:pt x="2227" y="135"/>
                    <a:pt x="2251" y="123"/>
                    <a:pt x="2275" y="123"/>
                  </a:cubicBezTo>
                  <a:cubicBezTo>
                    <a:pt x="2311" y="111"/>
                    <a:pt x="2334" y="75"/>
                    <a:pt x="2322" y="51"/>
                  </a:cubicBezTo>
                  <a:cubicBezTo>
                    <a:pt x="2313" y="22"/>
                    <a:pt x="2287" y="1"/>
                    <a:pt x="2265" y="1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42"/>
            <p:cNvSpPr/>
            <p:nvPr/>
          </p:nvSpPr>
          <p:spPr>
            <a:xfrm>
              <a:off x="2856109" y="2331651"/>
              <a:ext cx="274070" cy="278424"/>
            </a:xfrm>
            <a:custGeom>
              <a:avLst/>
              <a:gdLst/>
              <a:ahLst/>
              <a:cxnLst/>
              <a:rect l="l" t="t" r="r" b="b"/>
              <a:pathLst>
                <a:path w="3966" h="4029" extrusionOk="0">
                  <a:moveTo>
                    <a:pt x="2665" y="0"/>
                  </a:moveTo>
                  <a:cubicBezTo>
                    <a:pt x="2052" y="0"/>
                    <a:pt x="1320" y="424"/>
                    <a:pt x="786" y="1147"/>
                  </a:cubicBezTo>
                  <a:cubicBezTo>
                    <a:pt x="60" y="2147"/>
                    <a:pt x="1" y="3350"/>
                    <a:pt x="655" y="3826"/>
                  </a:cubicBezTo>
                  <a:cubicBezTo>
                    <a:pt x="840" y="3963"/>
                    <a:pt x="1061" y="4028"/>
                    <a:pt x="1301" y="4028"/>
                  </a:cubicBezTo>
                  <a:cubicBezTo>
                    <a:pt x="1914" y="4028"/>
                    <a:pt x="2646" y="3604"/>
                    <a:pt x="3168" y="2886"/>
                  </a:cubicBezTo>
                  <a:cubicBezTo>
                    <a:pt x="3894" y="1885"/>
                    <a:pt x="3965" y="683"/>
                    <a:pt x="3299" y="195"/>
                  </a:cubicBezTo>
                  <a:cubicBezTo>
                    <a:pt x="3117" y="63"/>
                    <a:pt x="2900" y="0"/>
                    <a:pt x="2665" y="0"/>
                  </a:cubicBezTo>
                  <a:close/>
                </a:path>
              </a:pathLst>
            </a:custGeom>
            <a:solidFill>
              <a:srgbClr val="1C1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42"/>
            <p:cNvSpPr/>
            <p:nvPr/>
          </p:nvSpPr>
          <p:spPr>
            <a:xfrm>
              <a:off x="2916161" y="2439385"/>
              <a:ext cx="24740" cy="21768"/>
            </a:xfrm>
            <a:custGeom>
              <a:avLst/>
              <a:gdLst/>
              <a:ahLst/>
              <a:cxnLst/>
              <a:rect l="l" t="t" r="r" b="b"/>
              <a:pathLst>
                <a:path w="358" h="315" extrusionOk="0">
                  <a:moveTo>
                    <a:pt x="158" y="0"/>
                  </a:moveTo>
                  <a:cubicBezTo>
                    <a:pt x="138" y="0"/>
                    <a:pt x="117" y="11"/>
                    <a:pt x="108" y="29"/>
                  </a:cubicBezTo>
                  <a:cubicBezTo>
                    <a:pt x="72" y="41"/>
                    <a:pt x="60" y="53"/>
                    <a:pt x="48" y="64"/>
                  </a:cubicBezTo>
                  <a:cubicBezTo>
                    <a:pt x="36" y="88"/>
                    <a:pt x="13" y="100"/>
                    <a:pt x="13" y="124"/>
                  </a:cubicBezTo>
                  <a:cubicBezTo>
                    <a:pt x="13" y="148"/>
                    <a:pt x="1" y="172"/>
                    <a:pt x="13" y="184"/>
                  </a:cubicBezTo>
                  <a:cubicBezTo>
                    <a:pt x="13" y="207"/>
                    <a:pt x="13" y="231"/>
                    <a:pt x="36" y="243"/>
                  </a:cubicBezTo>
                  <a:cubicBezTo>
                    <a:pt x="48" y="267"/>
                    <a:pt x="48" y="279"/>
                    <a:pt x="60" y="279"/>
                  </a:cubicBezTo>
                  <a:cubicBezTo>
                    <a:pt x="72" y="291"/>
                    <a:pt x="108" y="303"/>
                    <a:pt x="132" y="314"/>
                  </a:cubicBezTo>
                  <a:lnTo>
                    <a:pt x="179" y="314"/>
                  </a:lnTo>
                  <a:cubicBezTo>
                    <a:pt x="215" y="314"/>
                    <a:pt x="239" y="314"/>
                    <a:pt x="251" y="303"/>
                  </a:cubicBezTo>
                  <a:lnTo>
                    <a:pt x="275" y="303"/>
                  </a:lnTo>
                  <a:lnTo>
                    <a:pt x="310" y="255"/>
                  </a:lnTo>
                  <a:cubicBezTo>
                    <a:pt x="334" y="243"/>
                    <a:pt x="346" y="231"/>
                    <a:pt x="346" y="195"/>
                  </a:cubicBezTo>
                  <a:cubicBezTo>
                    <a:pt x="346" y="184"/>
                    <a:pt x="358" y="160"/>
                    <a:pt x="346" y="148"/>
                  </a:cubicBezTo>
                  <a:cubicBezTo>
                    <a:pt x="346" y="124"/>
                    <a:pt x="346" y="100"/>
                    <a:pt x="334" y="88"/>
                  </a:cubicBezTo>
                  <a:cubicBezTo>
                    <a:pt x="310" y="64"/>
                    <a:pt x="310" y="53"/>
                    <a:pt x="298" y="53"/>
                  </a:cubicBezTo>
                  <a:cubicBezTo>
                    <a:pt x="286" y="41"/>
                    <a:pt x="251" y="29"/>
                    <a:pt x="227" y="5"/>
                  </a:cubicBezTo>
                  <a:lnTo>
                    <a:pt x="179" y="5"/>
                  </a:lnTo>
                  <a:cubicBezTo>
                    <a:pt x="173" y="2"/>
                    <a:pt x="166" y="0"/>
                    <a:pt x="158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42"/>
            <p:cNvSpPr/>
            <p:nvPr/>
          </p:nvSpPr>
          <p:spPr>
            <a:xfrm>
              <a:off x="2936754" y="2507453"/>
              <a:ext cx="24740" cy="23496"/>
            </a:xfrm>
            <a:custGeom>
              <a:avLst/>
              <a:gdLst/>
              <a:ahLst/>
              <a:cxnLst/>
              <a:rect l="l" t="t" r="r" b="b"/>
              <a:pathLst>
                <a:path w="358" h="340" extrusionOk="0">
                  <a:moveTo>
                    <a:pt x="221" y="0"/>
                  </a:moveTo>
                  <a:cubicBezTo>
                    <a:pt x="204" y="0"/>
                    <a:pt x="187" y="3"/>
                    <a:pt x="167" y="8"/>
                  </a:cubicBezTo>
                  <a:cubicBezTo>
                    <a:pt x="155" y="8"/>
                    <a:pt x="131" y="20"/>
                    <a:pt x="119" y="20"/>
                  </a:cubicBezTo>
                  <a:cubicBezTo>
                    <a:pt x="108" y="20"/>
                    <a:pt x="72" y="32"/>
                    <a:pt x="60" y="56"/>
                  </a:cubicBezTo>
                  <a:lnTo>
                    <a:pt x="12" y="91"/>
                  </a:lnTo>
                  <a:cubicBezTo>
                    <a:pt x="0" y="115"/>
                    <a:pt x="0" y="127"/>
                    <a:pt x="0" y="151"/>
                  </a:cubicBezTo>
                  <a:lnTo>
                    <a:pt x="0" y="211"/>
                  </a:lnTo>
                  <a:cubicBezTo>
                    <a:pt x="0" y="234"/>
                    <a:pt x="12" y="246"/>
                    <a:pt x="12" y="258"/>
                  </a:cubicBezTo>
                  <a:cubicBezTo>
                    <a:pt x="36" y="294"/>
                    <a:pt x="48" y="306"/>
                    <a:pt x="72" y="318"/>
                  </a:cubicBezTo>
                  <a:cubicBezTo>
                    <a:pt x="96" y="326"/>
                    <a:pt x="127" y="340"/>
                    <a:pt x="155" y="340"/>
                  </a:cubicBezTo>
                  <a:cubicBezTo>
                    <a:pt x="168" y="340"/>
                    <a:pt x="180" y="337"/>
                    <a:pt x="191" y="330"/>
                  </a:cubicBezTo>
                  <a:cubicBezTo>
                    <a:pt x="215" y="330"/>
                    <a:pt x="227" y="318"/>
                    <a:pt x="239" y="318"/>
                  </a:cubicBezTo>
                  <a:cubicBezTo>
                    <a:pt x="250" y="318"/>
                    <a:pt x="286" y="306"/>
                    <a:pt x="298" y="294"/>
                  </a:cubicBezTo>
                  <a:lnTo>
                    <a:pt x="346" y="246"/>
                  </a:lnTo>
                  <a:cubicBezTo>
                    <a:pt x="358" y="222"/>
                    <a:pt x="358" y="211"/>
                    <a:pt x="358" y="187"/>
                  </a:cubicBezTo>
                  <a:lnTo>
                    <a:pt x="358" y="127"/>
                  </a:lnTo>
                  <a:cubicBezTo>
                    <a:pt x="358" y="115"/>
                    <a:pt x="346" y="91"/>
                    <a:pt x="346" y="80"/>
                  </a:cubicBezTo>
                  <a:cubicBezTo>
                    <a:pt x="334" y="56"/>
                    <a:pt x="322" y="32"/>
                    <a:pt x="286" y="20"/>
                  </a:cubicBezTo>
                  <a:cubicBezTo>
                    <a:pt x="265" y="6"/>
                    <a:pt x="244" y="0"/>
                    <a:pt x="221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42"/>
            <p:cNvSpPr/>
            <p:nvPr/>
          </p:nvSpPr>
          <p:spPr>
            <a:xfrm>
              <a:off x="3015947" y="2491213"/>
              <a:ext cx="31097" cy="22597"/>
            </a:xfrm>
            <a:custGeom>
              <a:avLst/>
              <a:gdLst/>
              <a:ahLst/>
              <a:cxnLst/>
              <a:rect l="l" t="t" r="r" b="b"/>
              <a:pathLst>
                <a:path w="450" h="327" extrusionOk="0">
                  <a:moveTo>
                    <a:pt x="221" y="1"/>
                  </a:moveTo>
                  <a:cubicBezTo>
                    <a:pt x="199" y="1"/>
                    <a:pt x="176" y="6"/>
                    <a:pt x="152" y="17"/>
                  </a:cubicBezTo>
                  <a:cubicBezTo>
                    <a:pt x="1" y="108"/>
                    <a:pt x="80" y="326"/>
                    <a:pt x="216" y="326"/>
                  </a:cubicBezTo>
                  <a:cubicBezTo>
                    <a:pt x="241" y="326"/>
                    <a:pt x="268" y="319"/>
                    <a:pt x="295" y="303"/>
                  </a:cubicBezTo>
                  <a:cubicBezTo>
                    <a:pt x="450" y="210"/>
                    <a:pt x="363" y="1"/>
                    <a:pt x="221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42"/>
            <p:cNvSpPr/>
            <p:nvPr/>
          </p:nvSpPr>
          <p:spPr>
            <a:xfrm>
              <a:off x="3048634" y="2412572"/>
              <a:ext cx="24740" cy="21423"/>
            </a:xfrm>
            <a:custGeom>
              <a:avLst/>
              <a:gdLst/>
              <a:ahLst/>
              <a:cxnLst/>
              <a:rect l="l" t="t" r="r" b="b"/>
              <a:pathLst>
                <a:path w="358" h="310" extrusionOk="0">
                  <a:moveTo>
                    <a:pt x="179" y="0"/>
                  </a:moveTo>
                  <a:cubicBezTo>
                    <a:pt x="155" y="0"/>
                    <a:pt x="144" y="0"/>
                    <a:pt x="108" y="12"/>
                  </a:cubicBezTo>
                  <a:cubicBezTo>
                    <a:pt x="84" y="24"/>
                    <a:pt x="60" y="36"/>
                    <a:pt x="48" y="60"/>
                  </a:cubicBezTo>
                  <a:cubicBezTo>
                    <a:pt x="36" y="71"/>
                    <a:pt x="24" y="83"/>
                    <a:pt x="24" y="119"/>
                  </a:cubicBezTo>
                  <a:cubicBezTo>
                    <a:pt x="24" y="131"/>
                    <a:pt x="1" y="155"/>
                    <a:pt x="24" y="179"/>
                  </a:cubicBezTo>
                  <a:cubicBezTo>
                    <a:pt x="24" y="191"/>
                    <a:pt x="24" y="214"/>
                    <a:pt x="36" y="238"/>
                  </a:cubicBezTo>
                  <a:cubicBezTo>
                    <a:pt x="48" y="250"/>
                    <a:pt x="48" y="262"/>
                    <a:pt x="60" y="262"/>
                  </a:cubicBezTo>
                  <a:cubicBezTo>
                    <a:pt x="84" y="274"/>
                    <a:pt x="108" y="286"/>
                    <a:pt x="144" y="310"/>
                  </a:cubicBezTo>
                  <a:lnTo>
                    <a:pt x="179" y="310"/>
                  </a:lnTo>
                  <a:cubicBezTo>
                    <a:pt x="215" y="310"/>
                    <a:pt x="239" y="310"/>
                    <a:pt x="263" y="286"/>
                  </a:cubicBezTo>
                  <a:lnTo>
                    <a:pt x="274" y="286"/>
                  </a:lnTo>
                  <a:lnTo>
                    <a:pt x="322" y="250"/>
                  </a:lnTo>
                  <a:cubicBezTo>
                    <a:pt x="334" y="226"/>
                    <a:pt x="346" y="214"/>
                    <a:pt x="346" y="191"/>
                  </a:cubicBezTo>
                  <a:cubicBezTo>
                    <a:pt x="346" y="167"/>
                    <a:pt x="358" y="143"/>
                    <a:pt x="346" y="131"/>
                  </a:cubicBezTo>
                  <a:cubicBezTo>
                    <a:pt x="346" y="107"/>
                    <a:pt x="346" y="83"/>
                    <a:pt x="334" y="71"/>
                  </a:cubicBezTo>
                  <a:cubicBezTo>
                    <a:pt x="322" y="60"/>
                    <a:pt x="322" y="36"/>
                    <a:pt x="298" y="36"/>
                  </a:cubicBezTo>
                  <a:cubicBezTo>
                    <a:pt x="286" y="24"/>
                    <a:pt x="263" y="12"/>
                    <a:pt x="227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42"/>
            <p:cNvSpPr/>
            <p:nvPr/>
          </p:nvSpPr>
          <p:spPr>
            <a:xfrm>
              <a:off x="2993488" y="2367516"/>
              <a:ext cx="22321" cy="22390"/>
            </a:xfrm>
            <a:custGeom>
              <a:avLst/>
              <a:gdLst/>
              <a:ahLst/>
              <a:cxnLst/>
              <a:rect l="l" t="t" r="r" b="b"/>
              <a:pathLst>
                <a:path w="323" h="324" extrusionOk="0">
                  <a:moveTo>
                    <a:pt x="163" y="0"/>
                  </a:moveTo>
                  <a:cubicBezTo>
                    <a:pt x="150" y="0"/>
                    <a:pt x="138" y="3"/>
                    <a:pt x="132" y="9"/>
                  </a:cubicBezTo>
                  <a:cubicBezTo>
                    <a:pt x="120" y="9"/>
                    <a:pt x="84" y="9"/>
                    <a:pt x="72" y="21"/>
                  </a:cubicBezTo>
                  <a:lnTo>
                    <a:pt x="25" y="69"/>
                  </a:lnTo>
                  <a:cubicBezTo>
                    <a:pt x="13" y="81"/>
                    <a:pt x="1" y="92"/>
                    <a:pt x="1" y="128"/>
                  </a:cubicBezTo>
                  <a:lnTo>
                    <a:pt x="1" y="176"/>
                  </a:lnTo>
                  <a:cubicBezTo>
                    <a:pt x="1" y="200"/>
                    <a:pt x="1" y="235"/>
                    <a:pt x="13" y="247"/>
                  </a:cubicBezTo>
                  <a:cubicBezTo>
                    <a:pt x="25" y="259"/>
                    <a:pt x="25" y="271"/>
                    <a:pt x="49" y="271"/>
                  </a:cubicBezTo>
                  <a:cubicBezTo>
                    <a:pt x="60" y="295"/>
                    <a:pt x="84" y="307"/>
                    <a:pt x="120" y="319"/>
                  </a:cubicBezTo>
                  <a:lnTo>
                    <a:pt x="132" y="319"/>
                  </a:lnTo>
                  <a:cubicBezTo>
                    <a:pt x="140" y="319"/>
                    <a:pt x="158" y="324"/>
                    <a:pt x="173" y="324"/>
                  </a:cubicBezTo>
                  <a:cubicBezTo>
                    <a:pt x="181" y="324"/>
                    <a:pt x="187" y="323"/>
                    <a:pt x="191" y="319"/>
                  </a:cubicBezTo>
                  <a:cubicBezTo>
                    <a:pt x="203" y="319"/>
                    <a:pt x="239" y="319"/>
                    <a:pt x="251" y="307"/>
                  </a:cubicBezTo>
                  <a:lnTo>
                    <a:pt x="299" y="259"/>
                  </a:lnTo>
                  <a:cubicBezTo>
                    <a:pt x="310" y="247"/>
                    <a:pt x="322" y="235"/>
                    <a:pt x="322" y="200"/>
                  </a:cubicBezTo>
                  <a:lnTo>
                    <a:pt x="322" y="152"/>
                  </a:lnTo>
                  <a:cubicBezTo>
                    <a:pt x="322" y="128"/>
                    <a:pt x="322" y="92"/>
                    <a:pt x="310" y="81"/>
                  </a:cubicBezTo>
                  <a:cubicBezTo>
                    <a:pt x="299" y="69"/>
                    <a:pt x="299" y="57"/>
                    <a:pt x="287" y="57"/>
                  </a:cubicBezTo>
                  <a:cubicBezTo>
                    <a:pt x="263" y="33"/>
                    <a:pt x="239" y="21"/>
                    <a:pt x="203" y="9"/>
                  </a:cubicBezTo>
                  <a:cubicBezTo>
                    <a:pt x="191" y="3"/>
                    <a:pt x="177" y="0"/>
                    <a:pt x="163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42"/>
            <p:cNvSpPr/>
            <p:nvPr/>
          </p:nvSpPr>
          <p:spPr>
            <a:xfrm>
              <a:off x="2984436" y="2432060"/>
              <a:ext cx="23150" cy="24187"/>
            </a:xfrm>
            <a:custGeom>
              <a:avLst/>
              <a:gdLst/>
              <a:ahLst/>
              <a:cxnLst/>
              <a:rect l="l" t="t" r="r" b="b"/>
              <a:pathLst>
                <a:path w="335" h="350" extrusionOk="0">
                  <a:moveTo>
                    <a:pt x="322" y="232"/>
                  </a:moveTo>
                  <a:cubicBezTo>
                    <a:pt x="322" y="255"/>
                    <a:pt x="311" y="266"/>
                    <a:pt x="311" y="278"/>
                  </a:cubicBezTo>
                  <a:cubicBezTo>
                    <a:pt x="321" y="267"/>
                    <a:pt x="322" y="257"/>
                    <a:pt x="322" y="232"/>
                  </a:cubicBezTo>
                  <a:close/>
                  <a:moveTo>
                    <a:pt x="311" y="278"/>
                  </a:moveTo>
                  <a:lnTo>
                    <a:pt x="265" y="323"/>
                  </a:lnTo>
                  <a:lnTo>
                    <a:pt x="265" y="323"/>
                  </a:lnTo>
                  <a:cubicBezTo>
                    <a:pt x="271" y="320"/>
                    <a:pt x="278" y="318"/>
                    <a:pt x="287" y="313"/>
                  </a:cubicBezTo>
                  <a:lnTo>
                    <a:pt x="311" y="278"/>
                  </a:lnTo>
                  <a:close/>
                  <a:moveTo>
                    <a:pt x="265" y="323"/>
                  </a:moveTo>
                  <a:cubicBezTo>
                    <a:pt x="257" y="326"/>
                    <a:pt x="252" y="329"/>
                    <a:pt x="251" y="334"/>
                  </a:cubicBezTo>
                  <a:lnTo>
                    <a:pt x="251" y="334"/>
                  </a:lnTo>
                  <a:cubicBezTo>
                    <a:pt x="256" y="331"/>
                    <a:pt x="260" y="328"/>
                    <a:pt x="263" y="325"/>
                  </a:cubicBezTo>
                  <a:lnTo>
                    <a:pt x="265" y="323"/>
                  </a:lnTo>
                  <a:close/>
                  <a:moveTo>
                    <a:pt x="165" y="0"/>
                  </a:moveTo>
                  <a:cubicBezTo>
                    <a:pt x="154" y="0"/>
                    <a:pt x="142" y="6"/>
                    <a:pt x="132" y="16"/>
                  </a:cubicBezTo>
                  <a:cubicBezTo>
                    <a:pt x="120" y="16"/>
                    <a:pt x="108" y="28"/>
                    <a:pt x="84" y="28"/>
                  </a:cubicBezTo>
                  <a:cubicBezTo>
                    <a:pt x="60" y="39"/>
                    <a:pt x="37" y="51"/>
                    <a:pt x="25" y="87"/>
                  </a:cubicBezTo>
                  <a:cubicBezTo>
                    <a:pt x="13" y="99"/>
                    <a:pt x="13" y="111"/>
                    <a:pt x="13" y="135"/>
                  </a:cubicBezTo>
                  <a:cubicBezTo>
                    <a:pt x="1" y="159"/>
                    <a:pt x="1" y="194"/>
                    <a:pt x="13" y="218"/>
                  </a:cubicBezTo>
                  <a:cubicBezTo>
                    <a:pt x="13" y="230"/>
                    <a:pt x="25" y="266"/>
                    <a:pt x="37" y="278"/>
                  </a:cubicBezTo>
                  <a:lnTo>
                    <a:pt x="84" y="325"/>
                  </a:lnTo>
                  <a:cubicBezTo>
                    <a:pt x="96" y="337"/>
                    <a:pt x="120" y="337"/>
                    <a:pt x="144" y="337"/>
                  </a:cubicBezTo>
                  <a:lnTo>
                    <a:pt x="203" y="337"/>
                  </a:lnTo>
                  <a:cubicBezTo>
                    <a:pt x="215" y="337"/>
                    <a:pt x="239" y="325"/>
                    <a:pt x="251" y="325"/>
                  </a:cubicBezTo>
                  <a:cubicBezTo>
                    <a:pt x="275" y="313"/>
                    <a:pt x="299" y="290"/>
                    <a:pt x="311" y="266"/>
                  </a:cubicBezTo>
                  <a:cubicBezTo>
                    <a:pt x="311" y="254"/>
                    <a:pt x="322" y="230"/>
                    <a:pt x="322" y="218"/>
                  </a:cubicBezTo>
                  <a:lnTo>
                    <a:pt x="322" y="218"/>
                  </a:lnTo>
                  <a:cubicBezTo>
                    <a:pt x="322" y="223"/>
                    <a:pt x="322" y="228"/>
                    <a:pt x="322" y="232"/>
                  </a:cubicBezTo>
                  <a:lnTo>
                    <a:pt x="322" y="232"/>
                  </a:lnTo>
                  <a:cubicBezTo>
                    <a:pt x="322" y="232"/>
                    <a:pt x="322" y="231"/>
                    <a:pt x="322" y="230"/>
                  </a:cubicBezTo>
                  <a:lnTo>
                    <a:pt x="322" y="218"/>
                  </a:lnTo>
                  <a:cubicBezTo>
                    <a:pt x="334" y="194"/>
                    <a:pt x="334" y="159"/>
                    <a:pt x="322" y="147"/>
                  </a:cubicBezTo>
                  <a:lnTo>
                    <a:pt x="322" y="159"/>
                  </a:lnTo>
                  <a:cubicBezTo>
                    <a:pt x="322" y="147"/>
                    <a:pt x="311" y="135"/>
                    <a:pt x="311" y="111"/>
                  </a:cubicBezTo>
                  <a:cubicBezTo>
                    <a:pt x="299" y="87"/>
                    <a:pt x="287" y="75"/>
                    <a:pt x="251" y="51"/>
                  </a:cubicBezTo>
                  <a:cubicBezTo>
                    <a:pt x="239" y="51"/>
                    <a:pt x="227" y="39"/>
                    <a:pt x="203" y="39"/>
                  </a:cubicBezTo>
                  <a:cubicBezTo>
                    <a:pt x="196" y="12"/>
                    <a:pt x="181" y="0"/>
                    <a:pt x="165" y="0"/>
                  </a:cubicBezTo>
                  <a:close/>
                  <a:moveTo>
                    <a:pt x="251" y="334"/>
                  </a:moveTo>
                  <a:cubicBezTo>
                    <a:pt x="249" y="336"/>
                    <a:pt x="247" y="337"/>
                    <a:pt x="245" y="338"/>
                  </a:cubicBezTo>
                  <a:lnTo>
                    <a:pt x="245" y="338"/>
                  </a:lnTo>
                  <a:cubicBezTo>
                    <a:pt x="247" y="337"/>
                    <a:pt x="249" y="337"/>
                    <a:pt x="251" y="337"/>
                  </a:cubicBezTo>
                  <a:cubicBezTo>
                    <a:pt x="251" y="336"/>
                    <a:pt x="251" y="335"/>
                    <a:pt x="251" y="334"/>
                  </a:cubicBezTo>
                  <a:close/>
                  <a:moveTo>
                    <a:pt x="245" y="338"/>
                  </a:moveTo>
                  <a:cubicBezTo>
                    <a:pt x="235" y="341"/>
                    <a:pt x="223" y="349"/>
                    <a:pt x="203" y="349"/>
                  </a:cubicBezTo>
                  <a:lnTo>
                    <a:pt x="203" y="349"/>
                  </a:lnTo>
                  <a:cubicBezTo>
                    <a:pt x="218" y="349"/>
                    <a:pt x="233" y="344"/>
                    <a:pt x="245" y="338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42"/>
            <p:cNvSpPr/>
            <p:nvPr/>
          </p:nvSpPr>
          <p:spPr>
            <a:xfrm>
              <a:off x="3057963" y="2452307"/>
              <a:ext cx="31719" cy="21975"/>
            </a:xfrm>
            <a:custGeom>
              <a:avLst/>
              <a:gdLst/>
              <a:ahLst/>
              <a:cxnLst/>
              <a:rect l="l" t="t" r="r" b="b"/>
              <a:pathLst>
                <a:path w="459" h="318" extrusionOk="0">
                  <a:moveTo>
                    <a:pt x="226" y="0"/>
                  </a:moveTo>
                  <a:cubicBezTo>
                    <a:pt x="203" y="0"/>
                    <a:pt x="177" y="7"/>
                    <a:pt x="151" y="20"/>
                  </a:cubicBezTo>
                  <a:cubicBezTo>
                    <a:pt x="0" y="101"/>
                    <a:pt x="88" y="318"/>
                    <a:pt x="227" y="318"/>
                  </a:cubicBezTo>
                  <a:cubicBezTo>
                    <a:pt x="252" y="318"/>
                    <a:pt x="279" y="311"/>
                    <a:pt x="306" y="294"/>
                  </a:cubicBezTo>
                  <a:cubicBezTo>
                    <a:pt x="459" y="213"/>
                    <a:pt x="368" y="0"/>
                    <a:pt x="226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42"/>
            <p:cNvSpPr/>
            <p:nvPr/>
          </p:nvSpPr>
          <p:spPr>
            <a:xfrm>
              <a:off x="3053609" y="2366756"/>
              <a:ext cx="31996" cy="22252"/>
            </a:xfrm>
            <a:custGeom>
              <a:avLst/>
              <a:gdLst/>
              <a:ahLst/>
              <a:cxnLst/>
              <a:rect l="l" t="t" r="r" b="b"/>
              <a:pathLst>
                <a:path w="463" h="322" extrusionOk="0">
                  <a:moveTo>
                    <a:pt x="230" y="0"/>
                  </a:moveTo>
                  <a:cubicBezTo>
                    <a:pt x="206" y="0"/>
                    <a:pt x="181" y="6"/>
                    <a:pt x="155" y="20"/>
                  </a:cubicBezTo>
                  <a:cubicBezTo>
                    <a:pt x="0" y="113"/>
                    <a:pt x="96" y="322"/>
                    <a:pt x="240" y="322"/>
                  </a:cubicBezTo>
                  <a:cubicBezTo>
                    <a:pt x="262" y="322"/>
                    <a:pt x="286" y="317"/>
                    <a:pt x="310" y="306"/>
                  </a:cubicBezTo>
                  <a:cubicBezTo>
                    <a:pt x="462" y="214"/>
                    <a:pt x="371" y="0"/>
                    <a:pt x="230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42"/>
            <p:cNvSpPr/>
            <p:nvPr/>
          </p:nvSpPr>
          <p:spPr>
            <a:xfrm>
              <a:off x="2883267" y="2500197"/>
              <a:ext cx="21492" cy="23427"/>
            </a:xfrm>
            <a:custGeom>
              <a:avLst/>
              <a:gdLst/>
              <a:ahLst/>
              <a:cxnLst/>
              <a:rect l="l" t="t" r="r" b="b"/>
              <a:pathLst>
                <a:path w="311" h="339" extrusionOk="0">
                  <a:moveTo>
                    <a:pt x="155" y="1"/>
                  </a:moveTo>
                  <a:cubicBezTo>
                    <a:pt x="147" y="1"/>
                    <a:pt x="139" y="2"/>
                    <a:pt x="131" y="6"/>
                  </a:cubicBezTo>
                  <a:cubicBezTo>
                    <a:pt x="120" y="6"/>
                    <a:pt x="96" y="6"/>
                    <a:pt x="72" y="18"/>
                  </a:cubicBezTo>
                  <a:cubicBezTo>
                    <a:pt x="60" y="30"/>
                    <a:pt x="48" y="30"/>
                    <a:pt x="48" y="54"/>
                  </a:cubicBezTo>
                  <a:cubicBezTo>
                    <a:pt x="36" y="66"/>
                    <a:pt x="12" y="89"/>
                    <a:pt x="0" y="125"/>
                  </a:cubicBezTo>
                  <a:lnTo>
                    <a:pt x="0" y="173"/>
                  </a:lnTo>
                  <a:cubicBezTo>
                    <a:pt x="0" y="196"/>
                    <a:pt x="0" y="220"/>
                    <a:pt x="12" y="244"/>
                  </a:cubicBezTo>
                  <a:cubicBezTo>
                    <a:pt x="12" y="244"/>
                    <a:pt x="12" y="244"/>
                    <a:pt x="12" y="244"/>
                  </a:cubicBezTo>
                  <a:lnTo>
                    <a:pt x="12" y="244"/>
                  </a:lnTo>
                  <a:cubicBezTo>
                    <a:pt x="28" y="244"/>
                    <a:pt x="34" y="249"/>
                    <a:pt x="28" y="249"/>
                  </a:cubicBezTo>
                  <a:cubicBezTo>
                    <a:pt x="26" y="249"/>
                    <a:pt x="20" y="248"/>
                    <a:pt x="12" y="244"/>
                  </a:cubicBezTo>
                  <a:lnTo>
                    <a:pt x="12" y="244"/>
                  </a:lnTo>
                  <a:cubicBezTo>
                    <a:pt x="36" y="280"/>
                    <a:pt x="48" y="292"/>
                    <a:pt x="60" y="304"/>
                  </a:cubicBezTo>
                  <a:cubicBezTo>
                    <a:pt x="72" y="316"/>
                    <a:pt x="96" y="327"/>
                    <a:pt x="120" y="327"/>
                  </a:cubicBezTo>
                  <a:cubicBezTo>
                    <a:pt x="127" y="327"/>
                    <a:pt x="146" y="338"/>
                    <a:pt x="161" y="338"/>
                  </a:cubicBezTo>
                  <a:cubicBezTo>
                    <a:pt x="168" y="338"/>
                    <a:pt x="175" y="335"/>
                    <a:pt x="179" y="327"/>
                  </a:cubicBezTo>
                  <a:cubicBezTo>
                    <a:pt x="191" y="327"/>
                    <a:pt x="227" y="327"/>
                    <a:pt x="239" y="316"/>
                  </a:cubicBezTo>
                  <a:cubicBezTo>
                    <a:pt x="251" y="304"/>
                    <a:pt x="274" y="304"/>
                    <a:pt x="274" y="292"/>
                  </a:cubicBezTo>
                  <a:cubicBezTo>
                    <a:pt x="286" y="268"/>
                    <a:pt x="298" y="244"/>
                    <a:pt x="310" y="208"/>
                  </a:cubicBezTo>
                  <a:lnTo>
                    <a:pt x="310" y="173"/>
                  </a:lnTo>
                  <a:cubicBezTo>
                    <a:pt x="310" y="137"/>
                    <a:pt x="310" y="113"/>
                    <a:pt x="298" y="89"/>
                  </a:cubicBezTo>
                  <a:lnTo>
                    <a:pt x="298" y="77"/>
                  </a:lnTo>
                  <a:lnTo>
                    <a:pt x="251" y="30"/>
                  </a:lnTo>
                  <a:cubicBezTo>
                    <a:pt x="239" y="18"/>
                    <a:pt x="227" y="6"/>
                    <a:pt x="191" y="6"/>
                  </a:cubicBezTo>
                  <a:cubicBezTo>
                    <a:pt x="183" y="6"/>
                    <a:pt x="170" y="1"/>
                    <a:pt x="155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42"/>
            <p:cNvSpPr/>
            <p:nvPr/>
          </p:nvSpPr>
          <p:spPr>
            <a:xfrm>
              <a:off x="2906279" y="2564809"/>
              <a:ext cx="21492" cy="23772"/>
            </a:xfrm>
            <a:custGeom>
              <a:avLst/>
              <a:gdLst/>
              <a:ahLst/>
              <a:cxnLst/>
              <a:rect l="l" t="t" r="r" b="b"/>
              <a:pathLst>
                <a:path w="311" h="344" extrusionOk="0">
                  <a:moveTo>
                    <a:pt x="150" y="1"/>
                  </a:moveTo>
                  <a:cubicBezTo>
                    <a:pt x="142" y="1"/>
                    <a:pt x="136" y="4"/>
                    <a:pt x="132" y="12"/>
                  </a:cubicBezTo>
                  <a:cubicBezTo>
                    <a:pt x="120" y="12"/>
                    <a:pt x="84" y="12"/>
                    <a:pt x="72" y="23"/>
                  </a:cubicBezTo>
                  <a:cubicBezTo>
                    <a:pt x="60" y="35"/>
                    <a:pt x="48" y="35"/>
                    <a:pt x="48" y="47"/>
                  </a:cubicBezTo>
                  <a:cubicBezTo>
                    <a:pt x="25" y="71"/>
                    <a:pt x="13" y="95"/>
                    <a:pt x="1" y="131"/>
                  </a:cubicBezTo>
                  <a:lnTo>
                    <a:pt x="1" y="166"/>
                  </a:lnTo>
                  <a:cubicBezTo>
                    <a:pt x="1" y="202"/>
                    <a:pt x="1" y="238"/>
                    <a:pt x="13" y="250"/>
                  </a:cubicBezTo>
                  <a:cubicBezTo>
                    <a:pt x="13" y="250"/>
                    <a:pt x="13" y="250"/>
                    <a:pt x="13" y="250"/>
                  </a:cubicBezTo>
                  <a:lnTo>
                    <a:pt x="13" y="250"/>
                  </a:lnTo>
                  <a:cubicBezTo>
                    <a:pt x="13" y="256"/>
                    <a:pt x="16" y="259"/>
                    <a:pt x="17" y="259"/>
                  </a:cubicBezTo>
                  <a:cubicBezTo>
                    <a:pt x="17" y="259"/>
                    <a:pt x="17" y="259"/>
                    <a:pt x="17" y="259"/>
                  </a:cubicBezTo>
                  <a:lnTo>
                    <a:pt x="17" y="259"/>
                  </a:lnTo>
                  <a:cubicBezTo>
                    <a:pt x="28" y="279"/>
                    <a:pt x="40" y="299"/>
                    <a:pt x="60" y="309"/>
                  </a:cubicBezTo>
                  <a:cubicBezTo>
                    <a:pt x="72" y="321"/>
                    <a:pt x="84" y="333"/>
                    <a:pt x="120" y="333"/>
                  </a:cubicBezTo>
                  <a:cubicBezTo>
                    <a:pt x="128" y="333"/>
                    <a:pt x="146" y="344"/>
                    <a:pt x="161" y="344"/>
                  </a:cubicBezTo>
                  <a:cubicBezTo>
                    <a:pt x="169" y="344"/>
                    <a:pt x="175" y="341"/>
                    <a:pt x="179" y="333"/>
                  </a:cubicBezTo>
                  <a:cubicBezTo>
                    <a:pt x="191" y="333"/>
                    <a:pt x="227" y="333"/>
                    <a:pt x="239" y="321"/>
                  </a:cubicBezTo>
                  <a:cubicBezTo>
                    <a:pt x="251" y="309"/>
                    <a:pt x="263" y="309"/>
                    <a:pt x="263" y="285"/>
                  </a:cubicBezTo>
                  <a:cubicBezTo>
                    <a:pt x="275" y="274"/>
                    <a:pt x="299" y="250"/>
                    <a:pt x="310" y="214"/>
                  </a:cubicBezTo>
                  <a:lnTo>
                    <a:pt x="310" y="166"/>
                  </a:lnTo>
                  <a:cubicBezTo>
                    <a:pt x="310" y="143"/>
                    <a:pt x="310" y="119"/>
                    <a:pt x="299" y="95"/>
                  </a:cubicBezTo>
                  <a:lnTo>
                    <a:pt x="299" y="83"/>
                  </a:lnTo>
                  <a:lnTo>
                    <a:pt x="251" y="35"/>
                  </a:lnTo>
                  <a:cubicBezTo>
                    <a:pt x="239" y="23"/>
                    <a:pt x="227" y="12"/>
                    <a:pt x="191" y="12"/>
                  </a:cubicBezTo>
                  <a:cubicBezTo>
                    <a:pt x="183" y="12"/>
                    <a:pt x="165" y="1"/>
                    <a:pt x="150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42"/>
            <p:cNvSpPr/>
            <p:nvPr/>
          </p:nvSpPr>
          <p:spPr>
            <a:xfrm>
              <a:off x="2974761" y="2555688"/>
              <a:ext cx="30890" cy="22874"/>
            </a:xfrm>
            <a:custGeom>
              <a:avLst/>
              <a:gdLst/>
              <a:ahLst/>
              <a:cxnLst/>
              <a:rect l="l" t="t" r="r" b="b"/>
              <a:pathLst>
                <a:path w="447" h="331" extrusionOk="0">
                  <a:moveTo>
                    <a:pt x="232" y="1"/>
                  </a:moveTo>
                  <a:cubicBezTo>
                    <a:pt x="207" y="1"/>
                    <a:pt x="180" y="8"/>
                    <a:pt x="153" y="25"/>
                  </a:cubicBezTo>
                  <a:cubicBezTo>
                    <a:pt x="0" y="116"/>
                    <a:pt x="83" y="330"/>
                    <a:pt x="222" y="330"/>
                  </a:cubicBezTo>
                  <a:cubicBezTo>
                    <a:pt x="245" y="330"/>
                    <a:pt x="270" y="324"/>
                    <a:pt x="296" y="310"/>
                  </a:cubicBezTo>
                  <a:cubicBezTo>
                    <a:pt x="447" y="220"/>
                    <a:pt x="368" y="1"/>
                    <a:pt x="232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42"/>
            <p:cNvSpPr/>
            <p:nvPr/>
          </p:nvSpPr>
          <p:spPr>
            <a:xfrm>
              <a:off x="2967436" y="2478912"/>
              <a:ext cx="31927" cy="22528"/>
            </a:xfrm>
            <a:custGeom>
              <a:avLst/>
              <a:gdLst/>
              <a:ahLst/>
              <a:cxnLst/>
              <a:rect l="l" t="t" r="r" b="b"/>
              <a:pathLst>
                <a:path w="462" h="326" extrusionOk="0">
                  <a:moveTo>
                    <a:pt x="221" y="0"/>
                  </a:moveTo>
                  <a:cubicBezTo>
                    <a:pt x="199" y="0"/>
                    <a:pt x="176" y="5"/>
                    <a:pt x="152" y="16"/>
                  </a:cubicBezTo>
                  <a:cubicBezTo>
                    <a:pt x="1" y="107"/>
                    <a:pt x="88" y="326"/>
                    <a:pt x="227" y="326"/>
                  </a:cubicBezTo>
                  <a:cubicBezTo>
                    <a:pt x="252" y="326"/>
                    <a:pt x="279" y="319"/>
                    <a:pt x="306" y="302"/>
                  </a:cubicBezTo>
                  <a:cubicBezTo>
                    <a:pt x="461" y="209"/>
                    <a:pt x="366" y="0"/>
                    <a:pt x="221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42"/>
            <p:cNvSpPr/>
            <p:nvPr/>
          </p:nvSpPr>
          <p:spPr>
            <a:xfrm>
              <a:off x="3022305" y="2451201"/>
              <a:ext cx="15687" cy="15687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08" y="1"/>
                  </a:moveTo>
                  <a:cubicBezTo>
                    <a:pt x="84" y="1"/>
                    <a:pt x="72" y="1"/>
                    <a:pt x="60" y="13"/>
                  </a:cubicBezTo>
                  <a:cubicBezTo>
                    <a:pt x="48" y="13"/>
                    <a:pt x="48" y="36"/>
                    <a:pt x="24" y="36"/>
                  </a:cubicBezTo>
                  <a:cubicBezTo>
                    <a:pt x="13" y="48"/>
                    <a:pt x="13" y="60"/>
                    <a:pt x="1" y="72"/>
                  </a:cubicBezTo>
                  <a:lnTo>
                    <a:pt x="1" y="108"/>
                  </a:lnTo>
                  <a:cubicBezTo>
                    <a:pt x="1" y="120"/>
                    <a:pt x="1" y="132"/>
                    <a:pt x="13" y="167"/>
                  </a:cubicBezTo>
                  <a:cubicBezTo>
                    <a:pt x="24" y="191"/>
                    <a:pt x="48" y="191"/>
                    <a:pt x="48" y="215"/>
                  </a:cubicBezTo>
                  <a:cubicBezTo>
                    <a:pt x="60" y="227"/>
                    <a:pt x="60" y="227"/>
                    <a:pt x="72" y="227"/>
                  </a:cubicBezTo>
                  <a:lnTo>
                    <a:pt x="120" y="227"/>
                  </a:lnTo>
                  <a:cubicBezTo>
                    <a:pt x="132" y="227"/>
                    <a:pt x="144" y="227"/>
                    <a:pt x="167" y="215"/>
                  </a:cubicBezTo>
                  <a:cubicBezTo>
                    <a:pt x="179" y="215"/>
                    <a:pt x="179" y="191"/>
                    <a:pt x="191" y="191"/>
                  </a:cubicBezTo>
                  <a:cubicBezTo>
                    <a:pt x="203" y="179"/>
                    <a:pt x="203" y="167"/>
                    <a:pt x="227" y="143"/>
                  </a:cubicBezTo>
                  <a:lnTo>
                    <a:pt x="227" y="120"/>
                  </a:lnTo>
                  <a:cubicBezTo>
                    <a:pt x="227" y="108"/>
                    <a:pt x="227" y="96"/>
                    <a:pt x="203" y="60"/>
                  </a:cubicBezTo>
                  <a:lnTo>
                    <a:pt x="203" y="48"/>
                  </a:lnTo>
                  <a:cubicBezTo>
                    <a:pt x="203" y="24"/>
                    <a:pt x="191" y="13"/>
                    <a:pt x="179" y="13"/>
                  </a:cubicBezTo>
                  <a:cubicBezTo>
                    <a:pt x="167" y="1"/>
                    <a:pt x="167" y="1"/>
                    <a:pt x="144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42"/>
            <p:cNvSpPr/>
            <p:nvPr/>
          </p:nvSpPr>
          <p:spPr>
            <a:xfrm>
              <a:off x="2985610" y="2512635"/>
              <a:ext cx="20662" cy="14374"/>
            </a:xfrm>
            <a:custGeom>
              <a:avLst/>
              <a:gdLst/>
              <a:ahLst/>
              <a:cxnLst/>
              <a:rect l="l" t="t" r="r" b="b"/>
              <a:pathLst>
                <a:path w="299" h="208" extrusionOk="0">
                  <a:moveTo>
                    <a:pt x="156" y="1"/>
                  </a:moveTo>
                  <a:cubicBezTo>
                    <a:pt x="139" y="1"/>
                    <a:pt x="121" y="5"/>
                    <a:pt x="103" y="16"/>
                  </a:cubicBezTo>
                  <a:cubicBezTo>
                    <a:pt x="1" y="68"/>
                    <a:pt x="57" y="207"/>
                    <a:pt x="150" y="207"/>
                  </a:cubicBezTo>
                  <a:cubicBezTo>
                    <a:pt x="165" y="207"/>
                    <a:pt x="182" y="203"/>
                    <a:pt x="198" y="195"/>
                  </a:cubicBezTo>
                  <a:cubicBezTo>
                    <a:pt x="299" y="145"/>
                    <a:pt x="246" y="1"/>
                    <a:pt x="156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42"/>
            <p:cNvSpPr/>
            <p:nvPr/>
          </p:nvSpPr>
          <p:spPr>
            <a:xfrm>
              <a:off x="2904136" y="2538688"/>
              <a:ext cx="21423" cy="14650"/>
            </a:xfrm>
            <a:custGeom>
              <a:avLst/>
              <a:gdLst/>
              <a:ahLst/>
              <a:cxnLst/>
              <a:rect l="l" t="t" r="r" b="b"/>
              <a:pathLst>
                <a:path w="310" h="212" extrusionOk="0">
                  <a:moveTo>
                    <a:pt x="161" y="1"/>
                  </a:moveTo>
                  <a:cubicBezTo>
                    <a:pt x="143" y="1"/>
                    <a:pt x="123" y="7"/>
                    <a:pt x="103" y="20"/>
                  </a:cubicBezTo>
                  <a:cubicBezTo>
                    <a:pt x="1" y="72"/>
                    <a:pt x="66" y="211"/>
                    <a:pt x="162" y="211"/>
                  </a:cubicBezTo>
                  <a:cubicBezTo>
                    <a:pt x="177" y="211"/>
                    <a:pt x="194" y="207"/>
                    <a:pt x="210" y="199"/>
                  </a:cubicBezTo>
                  <a:cubicBezTo>
                    <a:pt x="310" y="149"/>
                    <a:pt x="252" y="1"/>
                    <a:pt x="161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42"/>
            <p:cNvSpPr/>
            <p:nvPr/>
          </p:nvSpPr>
          <p:spPr>
            <a:xfrm>
              <a:off x="2948709" y="2412296"/>
              <a:ext cx="21284" cy="14581"/>
            </a:xfrm>
            <a:custGeom>
              <a:avLst/>
              <a:gdLst/>
              <a:ahLst/>
              <a:cxnLst/>
              <a:rect l="l" t="t" r="r" b="b"/>
              <a:pathLst>
                <a:path w="308" h="211" extrusionOk="0">
                  <a:moveTo>
                    <a:pt x="155" y="0"/>
                  </a:moveTo>
                  <a:cubicBezTo>
                    <a:pt x="138" y="0"/>
                    <a:pt x="120" y="5"/>
                    <a:pt x="101" y="16"/>
                  </a:cubicBezTo>
                  <a:cubicBezTo>
                    <a:pt x="1" y="66"/>
                    <a:pt x="53" y="210"/>
                    <a:pt x="144" y="210"/>
                  </a:cubicBezTo>
                  <a:cubicBezTo>
                    <a:pt x="160" y="210"/>
                    <a:pt x="178" y="206"/>
                    <a:pt x="196" y="195"/>
                  </a:cubicBezTo>
                  <a:cubicBezTo>
                    <a:pt x="307" y="144"/>
                    <a:pt x="248" y="0"/>
                    <a:pt x="155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42"/>
            <p:cNvSpPr/>
            <p:nvPr/>
          </p:nvSpPr>
          <p:spPr>
            <a:xfrm>
              <a:off x="2931778" y="2470965"/>
              <a:ext cx="15756" cy="15687"/>
            </a:xfrm>
            <a:custGeom>
              <a:avLst/>
              <a:gdLst/>
              <a:ahLst/>
              <a:cxnLst/>
              <a:rect l="l" t="t" r="r" b="b"/>
              <a:pathLst>
                <a:path w="228" h="227" extrusionOk="0">
                  <a:moveTo>
                    <a:pt x="120" y="0"/>
                  </a:moveTo>
                  <a:cubicBezTo>
                    <a:pt x="84" y="0"/>
                    <a:pt x="72" y="0"/>
                    <a:pt x="60" y="12"/>
                  </a:cubicBezTo>
                  <a:cubicBezTo>
                    <a:pt x="25" y="24"/>
                    <a:pt x="25" y="48"/>
                    <a:pt x="13" y="48"/>
                  </a:cubicBezTo>
                  <a:cubicBezTo>
                    <a:pt x="1" y="60"/>
                    <a:pt x="1" y="60"/>
                    <a:pt x="1" y="72"/>
                  </a:cubicBezTo>
                  <a:lnTo>
                    <a:pt x="1" y="119"/>
                  </a:lnTo>
                  <a:cubicBezTo>
                    <a:pt x="1" y="131"/>
                    <a:pt x="1" y="143"/>
                    <a:pt x="13" y="167"/>
                  </a:cubicBezTo>
                  <a:cubicBezTo>
                    <a:pt x="13" y="179"/>
                    <a:pt x="25" y="179"/>
                    <a:pt x="25" y="191"/>
                  </a:cubicBezTo>
                  <a:cubicBezTo>
                    <a:pt x="49" y="203"/>
                    <a:pt x="60" y="203"/>
                    <a:pt x="72" y="227"/>
                  </a:cubicBezTo>
                  <a:lnTo>
                    <a:pt x="108" y="227"/>
                  </a:lnTo>
                  <a:cubicBezTo>
                    <a:pt x="120" y="227"/>
                    <a:pt x="132" y="227"/>
                    <a:pt x="168" y="203"/>
                  </a:cubicBezTo>
                  <a:lnTo>
                    <a:pt x="180" y="203"/>
                  </a:lnTo>
                  <a:cubicBezTo>
                    <a:pt x="191" y="203"/>
                    <a:pt x="203" y="191"/>
                    <a:pt x="203" y="179"/>
                  </a:cubicBezTo>
                  <a:cubicBezTo>
                    <a:pt x="227" y="155"/>
                    <a:pt x="227" y="155"/>
                    <a:pt x="227" y="143"/>
                  </a:cubicBezTo>
                  <a:lnTo>
                    <a:pt x="227" y="108"/>
                  </a:lnTo>
                  <a:cubicBezTo>
                    <a:pt x="227" y="84"/>
                    <a:pt x="227" y="72"/>
                    <a:pt x="203" y="60"/>
                  </a:cubicBezTo>
                  <a:cubicBezTo>
                    <a:pt x="203" y="36"/>
                    <a:pt x="191" y="36"/>
                    <a:pt x="191" y="24"/>
                  </a:cubicBezTo>
                  <a:cubicBezTo>
                    <a:pt x="180" y="12"/>
                    <a:pt x="168" y="12"/>
                    <a:pt x="144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42"/>
            <p:cNvSpPr/>
            <p:nvPr/>
          </p:nvSpPr>
          <p:spPr>
            <a:xfrm>
              <a:off x="3015256" y="2532399"/>
              <a:ext cx="21492" cy="14305"/>
            </a:xfrm>
            <a:custGeom>
              <a:avLst/>
              <a:gdLst/>
              <a:ahLst/>
              <a:cxnLst/>
              <a:rect l="l" t="t" r="r" b="b"/>
              <a:pathLst>
                <a:path w="311" h="207" extrusionOk="0">
                  <a:moveTo>
                    <a:pt x="156" y="0"/>
                  </a:moveTo>
                  <a:cubicBezTo>
                    <a:pt x="139" y="0"/>
                    <a:pt x="121" y="5"/>
                    <a:pt x="103" y="16"/>
                  </a:cubicBezTo>
                  <a:cubicBezTo>
                    <a:pt x="0" y="67"/>
                    <a:pt x="65" y="207"/>
                    <a:pt x="161" y="207"/>
                  </a:cubicBezTo>
                  <a:cubicBezTo>
                    <a:pt x="177" y="207"/>
                    <a:pt x="193" y="203"/>
                    <a:pt x="210" y="195"/>
                  </a:cubicBezTo>
                  <a:cubicBezTo>
                    <a:pt x="311" y="144"/>
                    <a:pt x="249" y="0"/>
                    <a:pt x="156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42"/>
            <p:cNvSpPr/>
            <p:nvPr/>
          </p:nvSpPr>
          <p:spPr>
            <a:xfrm>
              <a:off x="2948294" y="2545806"/>
              <a:ext cx="15687" cy="15756"/>
            </a:xfrm>
            <a:custGeom>
              <a:avLst/>
              <a:gdLst/>
              <a:ahLst/>
              <a:cxnLst/>
              <a:rect l="l" t="t" r="r" b="b"/>
              <a:pathLst>
                <a:path w="227" h="228" extrusionOk="0">
                  <a:moveTo>
                    <a:pt x="119" y="1"/>
                  </a:moveTo>
                  <a:cubicBezTo>
                    <a:pt x="83" y="1"/>
                    <a:pt x="72" y="1"/>
                    <a:pt x="60" y="13"/>
                  </a:cubicBezTo>
                  <a:cubicBezTo>
                    <a:pt x="36" y="37"/>
                    <a:pt x="36" y="48"/>
                    <a:pt x="12" y="48"/>
                  </a:cubicBezTo>
                  <a:cubicBezTo>
                    <a:pt x="0" y="60"/>
                    <a:pt x="0" y="60"/>
                    <a:pt x="0" y="72"/>
                  </a:cubicBezTo>
                  <a:lnTo>
                    <a:pt x="0" y="120"/>
                  </a:lnTo>
                  <a:cubicBezTo>
                    <a:pt x="0" y="132"/>
                    <a:pt x="0" y="156"/>
                    <a:pt x="12" y="168"/>
                  </a:cubicBezTo>
                  <a:cubicBezTo>
                    <a:pt x="12" y="179"/>
                    <a:pt x="24" y="179"/>
                    <a:pt x="24" y="191"/>
                  </a:cubicBezTo>
                  <a:cubicBezTo>
                    <a:pt x="48" y="215"/>
                    <a:pt x="60" y="215"/>
                    <a:pt x="72" y="227"/>
                  </a:cubicBezTo>
                  <a:lnTo>
                    <a:pt x="107" y="227"/>
                  </a:lnTo>
                  <a:cubicBezTo>
                    <a:pt x="119" y="227"/>
                    <a:pt x="131" y="227"/>
                    <a:pt x="167" y="215"/>
                  </a:cubicBezTo>
                  <a:lnTo>
                    <a:pt x="179" y="215"/>
                  </a:lnTo>
                  <a:cubicBezTo>
                    <a:pt x="191" y="215"/>
                    <a:pt x="202" y="191"/>
                    <a:pt x="202" y="179"/>
                  </a:cubicBezTo>
                  <a:cubicBezTo>
                    <a:pt x="226" y="168"/>
                    <a:pt x="226" y="168"/>
                    <a:pt x="226" y="156"/>
                  </a:cubicBezTo>
                  <a:lnTo>
                    <a:pt x="226" y="108"/>
                  </a:lnTo>
                  <a:cubicBezTo>
                    <a:pt x="226" y="96"/>
                    <a:pt x="226" y="72"/>
                    <a:pt x="202" y="60"/>
                  </a:cubicBezTo>
                  <a:cubicBezTo>
                    <a:pt x="202" y="48"/>
                    <a:pt x="191" y="48"/>
                    <a:pt x="191" y="37"/>
                  </a:cubicBezTo>
                  <a:cubicBezTo>
                    <a:pt x="179" y="13"/>
                    <a:pt x="167" y="13"/>
                    <a:pt x="143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42"/>
            <p:cNvSpPr/>
            <p:nvPr/>
          </p:nvSpPr>
          <p:spPr>
            <a:xfrm>
              <a:off x="3014911" y="2401032"/>
              <a:ext cx="15687" cy="15687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08" y="0"/>
                  </a:moveTo>
                  <a:cubicBezTo>
                    <a:pt x="96" y="0"/>
                    <a:pt x="84" y="0"/>
                    <a:pt x="60" y="12"/>
                  </a:cubicBezTo>
                  <a:cubicBezTo>
                    <a:pt x="48" y="12"/>
                    <a:pt x="48" y="24"/>
                    <a:pt x="36" y="24"/>
                  </a:cubicBezTo>
                  <a:cubicBezTo>
                    <a:pt x="24" y="48"/>
                    <a:pt x="24" y="60"/>
                    <a:pt x="0" y="72"/>
                  </a:cubicBezTo>
                  <a:lnTo>
                    <a:pt x="0" y="107"/>
                  </a:lnTo>
                  <a:cubicBezTo>
                    <a:pt x="0" y="119"/>
                    <a:pt x="0" y="131"/>
                    <a:pt x="24" y="167"/>
                  </a:cubicBezTo>
                  <a:lnTo>
                    <a:pt x="24" y="179"/>
                  </a:lnTo>
                  <a:cubicBezTo>
                    <a:pt x="24" y="191"/>
                    <a:pt x="36" y="203"/>
                    <a:pt x="48" y="203"/>
                  </a:cubicBezTo>
                  <a:cubicBezTo>
                    <a:pt x="60" y="227"/>
                    <a:pt x="60" y="227"/>
                    <a:pt x="72" y="227"/>
                  </a:cubicBezTo>
                  <a:lnTo>
                    <a:pt x="120" y="227"/>
                  </a:lnTo>
                  <a:cubicBezTo>
                    <a:pt x="131" y="227"/>
                    <a:pt x="155" y="227"/>
                    <a:pt x="167" y="203"/>
                  </a:cubicBezTo>
                  <a:cubicBezTo>
                    <a:pt x="179" y="203"/>
                    <a:pt x="179" y="191"/>
                    <a:pt x="191" y="191"/>
                  </a:cubicBezTo>
                  <a:cubicBezTo>
                    <a:pt x="215" y="179"/>
                    <a:pt x="215" y="167"/>
                    <a:pt x="227" y="143"/>
                  </a:cubicBezTo>
                  <a:lnTo>
                    <a:pt x="227" y="119"/>
                  </a:lnTo>
                  <a:cubicBezTo>
                    <a:pt x="227" y="84"/>
                    <a:pt x="227" y="72"/>
                    <a:pt x="215" y="60"/>
                  </a:cubicBezTo>
                  <a:cubicBezTo>
                    <a:pt x="191" y="24"/>
                    <a:pt x="179" y="24"/>
                    <a:pt x="179" y="12"/>
                  </a:cubicBezTo>
                  <a:cubicBezTo>
                    <a:pt x="167" y="0"/>
                    <a:pt x="167" y="0"/>
                    <a:pt x="155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42"/>
            <p:cNvSpPr/>
            <p:nvPr/>
          </p:nvSpPr>
          <p:spPr>
            <a:xfrm>
              <a:off x="3046146" y="2492111"/>
              <a:ext cx="21077" cy="14996"/>
            </a:xfrm>
            <a:custGeom>
              <a:avLst/>
              <a:gdLst/>
              <a:ahLst/>
              <a:cxnLst/>
              <a:rect l="l" t="t" r="r" b="b"/>
              <a:pathLst>
                <a:path w="305" h="217" extrusionOk="0">
                  <a:moveTo>
                    <a:pt x="157" y="0"/>
                  </a:moveTo>
                  <a:cubicBezTo>
                    <a:pt x="141" y="0"/>
                    <a:pt x="125" y="5"/>
                    <a:pt x="108" y="16"/>
                  </a:cubicBezTo>
                  <a:cubicBezTo>
                    <a:pt x="1" y="84"/>
                    <a:pt x="53" y="216"/>
                    <a:pt x="141" y="216"/>
                  </a:cubicBezTo>
                  <a:cubicBezTo>
                    <a:pt x="160" y="216"/>
                    <a:pt x="182" y="210"/>
                    <a:pt x="203" y="194"/>
                  </a:cubicBezTo>
                  <a:cubicBezTo>
                    <a:pt x="304" y="144"/>
                    <a:pt x="243" y="0"/>
                    <a:pt x="157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42"/>
            <p:cNvSpPr/>
            <p:nvPr/>
          </p:nvSpPr>
          <p:spPr>
            <a:xfrm>
              <a:off x="2955274" y="2457490"/>
              <a:ext cx="21423" cy="14650"/>
            </a:xfrm>
            <a:custGeom>
              <a:avLst/>
              <a:gdLst/>
              <a:ahLst/>
              <a:cxnLst/>
              <a:rect l="l" t="t" r="r" b="b"/>
              <a:pathLst>
                <a:path w="310" h="212" extrusionOk="0">
                  <a:moveTo>
                    <a:pt x="155" y="1"/>
                  </a:moveTo>
                  <a:cubicBezTo>
                    <a:pt x="138" y="1"/>
                    <a:pt x="120" y="6"/>
                    <a:pt x="101" y="17"/>
                  </a:cubicBezTo>
                  <a:cubicBezTo>
                    <a:pt x="1" y="67"/>
                    <a:pt x="62" y="211"/>
                    <a:pt x="155" y="211"/>
                  </a:cubicBezTo>
                  <a:cubicBezTo>
                    <a:pt x="172" y="211"/>
                    <a:pt x="190" y="206"/>
                    <a:pt x="209" y="195"/>
                  </a:cubicBezTo>
                  <a:cubicBezTo>
                    <a:pt x="309" y="145"/>
                    <a:pt x="248" y="1"/>
                    <a:pt x="155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42"/>
            <p:cNvSpPr/>
            <p:nvPr/>
          </p:nvSpPr>
          <p:spPr>
            <a:xfrm>
              <a:off x="2950229" y="2380991"/>
              <a:ext cx="21492" cy="14374"/>
            </a:xfrm>
            <a:custGeom>
              <a:avLst/>
              <a:gdLst/>
              <a:ahLst/>
              <a:cxnLst/>
              <a:rect l="l" t="t" r="r" b="b"/>
              <a:pathLst>
                <a:path w="311" h="208" extrusionOk="0">
                  <a:moveTo>
                    <a:pt x="156" y="1"/>
                  </a:moveTo>
                  <a:cubicBezTo>
                    <a:pt x="139" y="1"/>
                    <a:pt x="121" y="5"/>
                    <a:pt x="103" y="16"/>
                  </a:cubicBezTo>
                  <a:cubicBezTo>
                    <a:pt x="1" y="68"/>
                    <a:pt x="66" y="207"/>
                    <a:pt x="162" y="207"/>
                  </a:cubicBezTo>
                  <a:cubicBezTo>
                    <a:pt x="177" y="207"/>
                    <a:pt x="194" y="203"/>
                    <a:pt x="210" y="195"/>
                  </a:cubicBezTo>
                  <a:cubicBezTo>
                    <a:pt x="311" y="145"/>
                    <a:pt x="250" y="1"/>
                    <a:pt x="156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42"/>
            <p:cNvSpPr/>
            <p:nvPr/>
          </p:nvSpPr>
          <p:spPr>
            <a:xfrm>
              <a:off x="3019333" y="2357703"/>
              <a:ext cx="21423" cy="14581"/>
            </a:xfrm>
            <a:custGeom>
              <a:avLst/>
              <a:gdLst/>
              <a:ahLst/>
              <a:cxnLst/>
              <a:rect l="l" t="t" r="r" b="b"/>
              <a:pathLst>
                <a:path w="310" h="211" extrusionOk="0">
                  <a:moveTo>
                    <a:pt x="161" y="0"/>
                  </a:moveTo>
                  <a:cubicBezTo>
                    <a:pt x="143" y="0"/>
                    <a:pt x="123" y="6"/>
                    <a:pt x="103" y="20"/>
                  </a:cubicBezTo>
                  <a:cubicBezTo>
                    <a:pt x="1" y="71"/>
                    <a:pt x="66" y="211"/>
                    <a:pt x="162" y="211"/>
                  </a:cubicBezTo>
                  <a:cubicBezTo>
                    <a:pt x="177" y="211"/>
                    <a:pt x="194" y="207"/>
                    <a:pt x="210" y="199"/>
                  </a:cubicBezTo>
                  <a:cubicBezTo>
                    <a:pt x="310" y="149"/>
                    <a:pt x="252" y="0"/>
                    <a:pt x="161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42"/>
            <p:cNvSpPr/>
            <p:nvPr/>
          </p:nvSpPr>
          <p:spPr>
            <a:xfrm>
              <a:off x="3032532" y="2392532"/>
              <a:ext cx="21492" cy="14305"/>
            </a:xfrm>
            <a:custGeom>
              <a:avLst/>
              <a:gdLst/>
              <a:ahLst/>
              <a:cxnLst/>
              <a:rect l="l" t="t" r="r" b="b"/>
              <a:pathLst>
                <a:path w="311" h="207" extrusionOk="0">
                  <a:moveTo>
                    <a:pt x="156" y="0"/>
                  </a:moveTo>
                  <a:cubicBezTo>
                    <a:pt x="139" y="0"/>
                    <a:pt x="121" y="5"/>
                    <a:pt x="103" y="16"/>
                  </a:cubicBezTo>
                  <a:cubicBezTo>
                    <a:pt x="0" y="67"/>
                    <a:pt x="65" y="207"/>
                    <a:pt x="161" y="207"/>
                  </a:cubicBezTo>
                  <a:cubicBezTo>
                    <a:pt x="177" y="207"/>
                    <a:pt x="193" y="203"/>
                    <a:pt x="210" y="195"/>
                  </a:cubicBezTo>
                  <a:cubicBezTo>
                    <a:pt x="311" y="144"/>
                    <a:pt x="249" y="0"/>
                    <a:pt x="156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42"/>
            <p:cNvSpPr/>
            <p:nvPr/>
          </p:nvSpPr>
          <p:spPr>
            <a:xfrm>
              <a:off x="3079938" y="2411743"/>
              <a:ext cx="15687" cy="15687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9" y="0"/>
                  </a:moveTo>
                  <a:cubicBezTo>
                    <a:pt x="107" y="0"/>
                    <a:pt x="83" y="0"/>
                    <a:pt x="60" y="24"/>
                  </a:cubicBezTo>
                  <a:cubicBezTo>
                    <a:pt x="48" y="24"/>
                    <a:pt x="48" y="36"/>
                    <a:pt x="24" y="36"/>
                  </a:cubicBezTo>
                  <a:cubicBezTo>
                    <a:pt x="12" y="48"/>
                    <a:pt x="12" y="72"/>
                    <a:pt x="0" y="83"/>
                  </a:cubicBezTo>
                  <a:lnTo>
                    <a:pt x="0" y="95"/>
                  </a:lnTo>
                  <a:lnTo>
                    <a:pt x="0" y="143"/>
                  </a:lnTo>
                  <a:cubicBezTo>
                    <a:pt x="0" y="155"/>
                    <a:pt x="0" y="167"/>
                    <a:pt x="12" y="191"/>
                  </a:cubicBezTo>
                  <a:cubicBezTo>
                    <a:pt x="12" y="203"/>
                    <a:pt x="24" y="214"/>
                    <a:pt x="48" y="214"/>
                  </a:cubicBezTo>
                  <a:cubicBezTo>
                    <a:pt x="60" y="226"/>
                    <a:pt x="60" y="226"/>
                    <a:pt x="72" y="226"/>
                  </a:cubicBezTo>
                  <a:lnTo>
                    <a:pt x="107" y="226"/>
                  </a:lnTo>
                  <a:cubicBezTo>
                    <a:pt x="119" y="226"/>
                    <a:pt x="131" y="226"/>
                    <a:pt x="167" y="214"/>
                  </a:cubicBezTo>
                  <a:cubicBezTo>
                    <a:pt x="179" y="214"/>
                    <a:pt x="179" y="203"/>
                    <a:pt x="191" y="203"/>
                  </a:cubicBezTo>
                  <a:cubicBezTo>
                    <a:pt x="202" y="191"/>
                    <a:pt x="202" y="167"/>
                    <a:pt x="226" y="155"/>
                  </a:cubicBezTo>
                  <a:lnTo>
                    <a:pt x="226" y="143"/>
                  </a:lnTo>
                  <a:lnTo>
                    <a:pt x="226" y="95"/>
                  </a:lnTo>
                  <a:cubicBezTo>
                    <a:pt x="226" y="83"/>
                    <a:pt x="226" y="72"/>
                    <a:pt x="202" y="48"/>
                  </a:cubicBezTo>
                  <a:cubicBezTo>
                    <a:pt x="202" y="36"/>
                    <a:pt x="191" y="24"/>
                    <a:pt x="179" y="24"/>
                  </a:cubicBezTo>
                  <a:cubicBezTo>
                    <a:pt x="167" y="0"/>
                    <a:pt x="167" y="0"/>
                    <a:pt x="143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42"/>
            <p:cNvSpPr/>
            <p:nvPr/>
          </p:nvSpPr>
          <p:spPr>
            <a:xfrm>
              <a:off x="2898884" y="2475043"/>
              <a:ext cx="15687" cy="15756"/>
            </a:xfrm>
            <a:custGeom>
              <a:avLst/>
              <a:gdLst/>
              <a:ahLst/>
              <a:cxnLst/>
              <a:rect l="l" t="t" r="r" b="b"/>
              <a:pathLst>
                <a:path w="227" h="228" extrusionOk="0">
                  <a:moveTo>
                    <a:pt x="120" y="1"/>
                  </a:moveTo>
                  <a:cubicBezTo>
                    <a:pt x="84" y="1"/>
                    <a:pt x="72" y="1"/>
                    <a:pt x="60" y="13"/>
                  </a:cubicBezTo>
                  <a:cubicBezTo>
                    <a:pt x="25" y="25"/>
                    <a:pt x="25" y="49"/>
                    <a:pt x="13" y="49"/>
                  </a:cubicBezTo>
                  <a:cubicBezTo>
                    <a:pt x="1" y="60"/>
                    <a:pt x="1" y="60"/>
                    <a:pt x="1" y="72"/>
                  </a:cubicBezTo>
                  <a:lnTo>
                    <a:pt x="1" y="120"/>
                  </a:lnTo>
                  <a:cubicBezTo>
                    <a:pt x="1" y="132"/>
                    <a:pt x="1" y="144"/>
                    <a:pt x="13" y="168"/>
                  </a:cubicBezTo>
                  <a:cubicBezTo>
                    <a:pt x="13" y="179"/>
                    <a:pt x="25" y="179"/>
                    <a:pt x="25" y="191"/>
                  </a:cubicBezTo>
                  <a:cubicBezTo>
                    <a:pt x="48" y="203"/>
                    <a:pt x="60" y="203"/>
                    <a:pt x="72" y="227"/>
                  </a:cubicBezTo>
                  <a:lnTo>
                    <a:pt x="108" y="227"/>
                  </a:lnTo>
                  <a:cubicBezTo>
                    <a:pt x="120" y="227"/>
                    <a:pt x="132" y="227"/>
                    <a:pt x="167" y="203"/>
                  </a:cubicBezTo>
                  <a:lnTo>
                    <a:pt x="179" y="203"/>
                  </a:lnTo>
                  <a:cubicBezTo>
                    <a:pt x="191" y="203"/>
                    <a:pt x="203" y="191"/>
                    <a:pt x="203" y="179"/>
                  </a:cubicBezTo>
                  <a:cubicBezTo>
                    <a:pt x="227" y="156"/>
                    <a:pt x="227" y="156"/>
                    <a:pt x="227" y="144"/>
                  </a:cubicBezTo>
                  <a:lnTo>
                    <a:pt x="227" y="96"/>
                  </a:lnTo>
                  <a:cubicBezTo>
                    <a:pt x="227" y="84"/>
                    <a:pt x="227" y="72"/>
                    <a:pt x="203" y="60"/>
                  </a:cubicBezTo>
                  <a:cubicBezTo>
                    <a:pt x="203" y="37"/>
                    <a:pt x="191" y="37"/>
                    <a:pt x="191" y="25"/>
                  </a:cubicBezTo>
                  <a:cubicBezTo>
                    <a:pt x="179" y="13"/>
                    <a:pt x="167" y="13"/>
                    <a:pt x="144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42"/>
            <p:cNvSpPr/>
            <p:nvPr/>
          </p:nvSpPr>
          <p:spPr>
            <a:xfrm>
              <a:off x="2908283" y="2501648"/>
              <a:ext cx="20455" cy="14927"/>
            </a:xfrm>
            <a:custGeom>
              <a:avLst/>
              <a:gdLst/>
              <a:ahLst/>
              <a:cxnLst/>
              <a:rect l="l" t="t" r="r" b="b"/>
              <a:pathLst>
                <a:path w="296" h="216" extrusionOk="0">
                  <a:moveTo>
                    <a:pt x="148" y="1"/>
                  </a:moveTo>
                  <a:cubicBezTo>
                    <a:pt x="130" y="1"/>
                    <a:pt x="111" y="7"/>
                    <a:pt x="91" y="21"/>
                  </a:cubicBezTo>
                  <a:cubicBezTo>
                    <a:pt x="0" y="71"/>
                    <a:pt x="46" y="215"/>
                    <a:pt x="134" y="215"/>
                  </a:cubicBezTo>
                  <a:cubicBezTo>
                    <a:pt x="150" y="215"/>
                    <a:pt x="168" y="210"/>
                    <a:pt x="186" y="199"/>
                  </a:cubicBezTo>
                  <a:cubicBezTo>
                    <a:pt x="295" y="150"/>
                    <a:pt x="239" y="1"/>
                    <a:pt x="148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42"/>
            <p:cNvSpPr/>
            <p:nvPr/>
          </p:nvSpPr>
          <p:spPr>
            <a:xfrm>
              <a:off x="2977733" y="2405662"/>
              <a:ext cx="20317" cy="14996"/>
            </a:xfrm>
            <a:custGeom>
              <a:avLst/>
              <a:gdLst/>
              <a:ahLst/>
              <a:cxnLst/>
              <a:rect l="l" t="t" r="r" b="b"/>
              <a:pathLst>
                <a:path w="294" h="217" extrusionOk="0">
                  <a:moveTo>
                    <a:pt x="151" y="1"/>
                  </a:moveTo>
                  <a:cubicBezTo>
                    <a:pt x="134" y="1"/>
                    <a:pt x="116" y="6"/>
                    <a:pt x="98" y="17"/>
                  </a:cubicBezTo>
                  <a:cubicBezTo>
                    <a:pt x="1" y="85"/>
                    <a:pt x="47" y="217"/>
                    <a:pt x="132" y="217"/>
                  </a:cubicBezTo>
                  <a:cubicBezTo>
                    <a:pt x="151" y="217"/>
                    <a:pt x="172" y="210"/>
                    <a:pt x="193" y="195"/>
                  </a:cubicBezTo>
                  <a:cubicBezTo>
                    <a:pt x="294" y="145"/>
                    <a:pt x="241" y="1"/>
                    <a:pt x="151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42"/>
            <p:cNvSpPr/>
            <p:nvPr/>
          </p:nvSpPr>
          <p:spPr>
            <a:xfrm>
              <a:off x="3000952" y="2471795"/>
              <a:ext cx="17345" cy="16516"/>
            </a:xfrm>
            <a:custGeom>
              <a:avLst/>
              <a:gdLst/>
              <a:ahLst/>
              <a:cxnLst/>
              <a:rect l="l" t="t" r="r" b="b"/>
              <a:pathLst>
                <a:path w="251" h="239" extrusionOk="0">
                  <a:moveTo>
                    <a:pt x="143" y="0"/>
                  </a:moveTo>
                  <a:cubicBezTo>
                    <a:pt x="131" y="0"/>
                    <a:pt x="95" y="12"/>
                    <a:pt x="83" y="12"/>
                  </a:cubicBezTo>
                  <a:cubicBezTo>
                    <a:pt x="72" y="12"/>
                    <a:pt x="60" y="36"/>
                    <a:pt x="36" y="36"/>
                  </a:cubicBezTo>
                  <a:cubicBezTo>
                    <a:pt x="24" y="36"/>
                    <a:pt x="12" y="48"/>
                    <a:pt x="12" y="60"/>
                  </a:cubicBezTo>
                  <a:cubicBezTo>
                    <a:pt x="0" y="72"/>
                    <a:pt x="0" y="72"/>
                    <a:pt x="0" y="96"/>
                  </a:cubicBezTo>
                  <a:lnTo>
                    <a:pt x="0" y="131"/>
                  </a:lnTo>
                  <a:cubicBezTo>
                    <a:pt x="0" y="155"/>
                    <a:pt x="0" y="167"/>
                    <a:pt x="12" y="179"/>
                  </a:cubicBezTo>
                  <a:cubicBezTo>
                    <a:pt x="12" y="191"/>
                    <a:pt x="24" y="191"/>
                    <a:pt x="24" y="215"/>
                  </a:cubicBezTo>
                  <a:cubicBezTo>
                    <a:pt x="36" y="226"/>
                    <a:pt x="60" y="226"/>
                    <a:pt x="72" y="238"/>
                  </a:cubicBezTo>
                  <a:lnTo>
                    <a:pt x="95" y="238"/>
                  </a:lnTo>
                  <a:cubicBezTo>
                    <a:pt x="119" y="238"/>
                    <a:pt x="131" y="238"/>
                    <a:pt x="155" y="226"/>
                  </a:cubicBezTo>
                  <a:cubicBezTo>
                    <a:pt x="179" y="226"/>
                    <a:pt x="191" y="203"/>
                    <a:pt x="202" y="203"/>
                  </a:cubicBezTo>
                  <a:cubicBezTo>
                    <a:pt x="214" y="203"/>
                    <a:pt x="238" y="191"/>
                    <a:pt x="238" y="179"/>
                  </a:cubicBezTo>
                  <a:cubicBezTo>
                    <a:pt x="250" y="167"/>
                    <a:pt x="250" y="167"/>
                    <a:pt x="250" y="143"/>
                  </a:cubicBezTo>
                  <a:lnTo>
                    <a:pt x="250" y="107"/>
                  </a:lnTo>
                  <a:cubicBezTo>
                    <a:pt x="250" y="84"/>
                    <a:pt x="250" y="72"/>
                    <a:pt x="238" y="60"/>
                  </a:cubicBezTo>
                  <a:cubicBezTo>
                    <a:pt x="238" y="48"/>
                    <a:pt x="214" y="48"/>
                    <a:pt x="214" y="24"/>
                  </a:cubicBezTo>
                  <a:cubicBezTo>
                    <a:pt x="202" y="12"/>
                    <a:pt x="191" y="12"/>
                    <a:pt x="179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42"/>
            <p:cNvSpPr/>
            <p:nvPr/>
          </p:nvSpPr>
          <p:spPr>
            <a:xfrm>
              <a:off x="2913258" y="2415267"/>
              <a:ext cx="20524" cy="14927"/>
            </a:xfrm>
            <a:custGeom>
              <a:avLst/>
              <a:gdLst/>
              <a:ahLst/>
              <a:cxnLst/>
              <a:rect l="l" t="t" r="r" b="b"/>
              <a:pathLst>
                <a:path w="297" h="216" extrusionOk="0">
                  <a:moveTo>
                    <a:pt x="148" y="1"/>
                  </a:moveTo>
                  <a:cubicBezTo>
                    <a:pt x="130" y="1"/>
                    <a:pt x="110" y="7"/>
                    <a:pt x="90" y="21"/>
                  </a:cubicBezTo>
                  <a:cubicBezTo>
                    <a:pt x="1" y="80"/>
                    <a:pt x="53" y="216"/>
                    <a:pt x="142" y="216"/>
                  </a:cubicBezTo>
                  <a:cubicBezTo>
                    <a:pt x="160" y="216"/>
                    <a:pt x="178" y="211"/>
                    <a:pt x="198" y="199"/>
                  </a:cubicBezTo>
                  <a:cubicBezTo>
                    <a:pt x="297" y="150"/>
                    <a:pt x="239" y="1"/>
                    <a:pt x="148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42"/>
            <p:cNvSpPr/>
            <p:nvPr/>
          </p:nvSpPr>
          <p:spPr>
            <a:xfrm>
              <a:off x="2880295" y="2544769"/>
              <a:ext cx="21492" cy="14305"/>
            </a:xfrm>
            <a:custGeom>
              <a:avLst/>
              <a:gdLst/>
              <a:ahLst/>
              <a:cxnLst/>
              <a:rect l="l" t="t" r="r" b="b"/>
              <a:pathLst>
                <a:path w="311" h="207" extrusionOk="0">
                  <a:moveTo>
                    <a:pt x="156" y="0"/>
                  </a:moveTo>
                  <a:cubicBezTo>
                    <a:pt x="139" y="0"/>
                    <a:pt x="121" y="5"/>
                    <a:pt x="103" y="16"/>
                  </a:cubicBezTo>
                  <a:cubicBezTo>
                    <a:pt x="1" y="67"/>
                    <a:pt x="66" y="206"/>
                    <a:pt x="162" y="206"/>
                  </a:cubicBezTo>
                  <a:cubicBezTo>
                    <a:pt x="177" y="206"/>
                    <a:pt x="194" y="203"/>
                    <a:pt x="210" y="194"/>
                  </a:cubicBezTo>
                  <a:cubicBezTo>
                    <a:pt x="311" y="144"/>
                    <a:pt x="250" y="0"/>
                    <a:pt x="156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42"/>
            <p:cNvSpPr/>
            <p:nvPr/>
          </p:nvSpPr>
          <p:spPr>
            <a:xfrm>
              <a:off x="2942213" y="2573517"/>
              <a:ext cx="21284" cy="14650"/>
            </a:xfrm>
            <a:custGeom>
              <a:avLst/>
              <a:gdLst/>
              <a:ahLst/>
              <a:cxnLst/>
              <a:rect l="l" t="t" r="r" b="b"/>
              <a:pathLst>
                <a:path w="308" h="212" extrusionOk="0">
                  <a:moveTo>
                    <a:pt x="153" y="1"/>
                  </a:moveTo>
                  <a:cubicBezTo>
                    <a:pt x="136" y="1"/>
                    <a:pt x="118" y="6"/>
                    <a:pt x="100" y="17"/>
                  </a:cubicBezTo>
                  <a:cubicBezTo>
                    <a:pt x="0" y="76"/>
                    <a:pt x="59" y="212"/>
                    <a:pt x="151" y="212"/>
                  </a:cubicBezTo>
                  <a:cubicBezTo>
                    <a:pt x="169" y="212"/>
                    <a:pt x="188" y="207"/>
                    <a:pt x="207" y="195"/>
                  </a:cubicBezTo>
                  <a:cubicBezTo>
                    <a:pt x="308" y="145"/>
                    <a:pt x="247" y="1"/>
                    <a:pt x="153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42"/>
            <p:cNvSpPr/>
            <p:nvPr/>
          </p:nvSpPr>
          <p:spPr>
            <a:xfrm>
              <a:off x="2972135" y="2533505"/>
              <a:ext cx="14858" cy="15687"/>
            </a:xfrm>
            <a:custGeom>
              <a:avLst/>
              <a:gdLst/>
              <a:ahLst/>
              <a:cxnLst/>
              <a:rect l="l" t="t" r="r" b="b"/>
              <a:pathLst>
                <a:path w="215" h="227" extrusionOk="0">
                  <a:moveTo>
                    <a:pt x="119" y="0"/>
                  </a:moveTo>
                  <a:cubicBezTo>
                    <a:pt x="84" y="0"/>
                    <a:pt x="72" y="12"/>
                    <a:pt x="60" y="12"/>
                  </a:cubicBezTo>
                  <a:cubicBezTo>
                    <a:pt x="24" y="36"/>
                    <a:pt x="24" y="48"/>
                    <a:pt x="12" y="48"/>
                  </a:cubicBezTo>
                  <a:cubicBezTo>
                    <a:pt x="0" y="60"/>
                    <a:pt x="0" y="60"/>
                    <a:pt x="0" y="72"/>
                  </a:cubicBezTo>
                  <a:lnTo>
                    <a:pt x="0" y="119"/>
                  </a:lnTo>
                  <a:cubicBezTo>
                    <a:pt x="0" y="131"/>
                    <a:pt x="0" y="143"/>
                    <a:pt x="12" y="167"/>
                  </a:cubicBezTo>
                  <a:cubicBezTo>
                    <a:pt x="12" y="179"/>
                    <a:pt x="24" y="179"/>
                    <a:pt x="24" y="191"/>
                  </a:cubicBezTo>
                  <a:cubicBezTo>
                    <a:pt x="36" y="215"/>
                    <a:pt x="60" y="215"/>
                    <a:pt x="72" y="226"/>
                  </a:cubicBezTo>
                  <a:lnTo>
                    <a:pt x="96" y="226"/>
                  </a:lnTo>
                  <a:cubicBezTo>
                    <a:pt x="119" y="226"/>
                    <a:pt x="131" y="226"/>
                    <a:pt x="155" y="203"/>
                  </a:cubicBezTo>
                  <a:lnTo>
                    <a:pt x="179" y="203"/>
                  </a:lnTo>
                  <a:cubicBezTo>
                    <a:pt x="191" y="203"/>
                    <a:pt x="203" y="191"/>
                    <a:pt x="203" y="179"/>
                  </a:cubicBezTo>
                  <a:cubicBezTo>
                    <a:pt x="215" y="167"/>
                    <a:pt x="215" y="167"/>
                    <a:pt x="215" y="143"/>
                  </a:cubicBezTo>
                  <a:lnTo>
                    <a:pt x="215" y="107"/>
                  </a:lnTo>
                  <a:cubicBezTo>
                    <a:pt x="215" y="84"/>
                    <a:pt x="215" y="72"/>
                    <a:pt x="203" y="60"/>
                  </a:cubicBezTo>
                  <a:cubicBezTo>
                    <a:pt x="203" y="48"/>
                    <a:pt x="191" y="48"/>
                    <a:pt x="191" y="24"/>
                  </a:cubicBezTo>
                  <a:cubicBezTo>
                    <a:pt x="179" y="12"/>
                    <a:pt x="155" y="12"/>
                    <a:pt x="143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42"/>
            <p:cNvSpPr/>
            <p:nvPr/>
          </p:nvSpPr>
          <p:spPr>
            <a:xfrm>
              <a:off x="3016086" y="2432820"/>
              <a:ext cx="21492" cy="14374"/>
            </a:xfrm>
            <a:custGeom>
              <a:avLst/>
              <a:gdLst/>
              <a:ahLst/>
              <a:cxnLst/>
              <a:rect l="l" t="t" r="r" b="b"/>
              <a:pathLst>
                <a:path w="311" h="208" extrusionOk="0">
                  <a:moveTo>
                    <a:pt x="156" y="1"/>
                  </a:moveTo>
                  <a:cubicBezTo>
                    <a:pt x="139" y="1"/>
                    <a:pt x="121" y="6"/>
                    <a:pt x="103" y="17"/>
                  </a:cubicBezTo>
                  <a:cubicBezTo>
                    <a:pt x="0" y="68"/>
                    <a:pt x="65" y="207"/>
                    <a:pt x="161" y="207"/>
                  </a:cubicBezTo>
                  <a:cubicBezTo>
                    <a:pt x="177" y="207"/>
                    <a:pt x="193" y="203"/>
                    <a:pt x="210" y="195"/>
                  </a:cubicBezTo>
                  <a:cubicBezTo>
                    <a:pt x="310" y="145"/>
                    <a:pt x="249" y="1"/>
                    <a:pt x="156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42"/>
            <p:cNvSpPr/>
            <p:nvPr/>
          </p:nvSpPr>
          <p:spPr>
            <a:xfrm>
              <a:off x="2952717" y="2430401"/>
              <a:ext cx="20662" cy="14305"/>
            </a:xfrm>
            <a:custGeom>
              <a:avLst/>
              <a:gdLst/>
              <a:ahLst/>
              <a:cxnLst/>
              <a:rect l="l" t="t" r="r" b="b"/>
              <a:pathLst>
                <a:path w="299" h="207" extrusionOk="0">
                  <a:moveTo>
                    <a:pt x="155" y="0"/>
                  </a:moveTo>
                  <a:cubicBezTo>
                    <a:pt x="139" y="0"/>
                    <a:pt x="121" y="5"/>
                    <a:pt x="103" y="16"/>
                  </a:cubicBezTo>
                  <a:cubicBezTo>
                    <a:pt x="0" y="67"/>
                    <a:pt x="57" y="206"/>
                    <a:pt x="150" y="206"/>
                  </a:cubicBezTo>
                  <a:cubicBezTo>
                    <a:pt x="165" y="206"/>
                    <a:pt x="181" y="203"/>
                    <a:pt x="198" y="194"/>
                  </a:cubicBezTo>
                  <a:cubicBezTo>
                    <a:pt x="299" y="144"/>
                    <a:pt x="246" y="0"/>
                    <a:pt x="155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42"/>
            <p:cNvSpPr/>
            <p:nvPr/>
          </p:nvSpPr>
          <p:spPr>
            <a:xfrm>
              <a:off x="5168966" y="1030688"/>
              <a:ext cx="284713" cy="139039"/>
            </a:xfrm>
            <a:custGeom>
              <a:avLst/>
              <a:gdLst/>
              <a:ahLst/>
              <a:cxnLst/>
              <a:rect l="l" t="t" r="r" b="b"/>
              <a:pathLst>
                <a:path w="4120" h="2012" extrusionOk="0">
                  <a:moveTo>
                    <a:pt x="2491" y="0"/>
                  </a:moveTo>
                  <a:cubicBezTo>
                    <a:pt x="2186" y="0"/>
                    <a:pt x="1878" y="51"/>
                    <a:pt x="1584" y="149"/>
                  </a:cubicBezTo>
                  <a:cubicBezTo>
                    <a:pt x="1024" y="328"/>
                    <a:pt x="536" y="685"/>
                    <a:pt x="143" y="1149"/>
                  </a:cubicBezTo>
                  <a:cubicBezTo>
                    <a:pt x="95" y="1209"/>
                    <a:pt x="48" y="1280"/>
                    <a:pt x="0" y="1340"/>
                  </a:cubicBezTo>
                  <a:lnTo>
                    <a:pt x="631" y="1995"/>
                  </a:lnTo>
                  <a:cubicBezTo>
                    <a:pt x="817" y="2006"/>
                    <a:pt x="1003" y="2012"/>
                    <a:pt x="1188" y="2012"/>
                  </a:cubicBezTo>
                  <a:cubicBezTo>
                    <a:pt x="1806" y="2012"/>
                    <a:pt x="2414" y="1945"/>
                    <a:pt x="3000" y="1780"/>
                  </a:cubicBezTo>
                  <a:cubicBezTo>
                    <a:pt x="3274" y="1685"/>
                    <a:pt x="3548" y="1578"/>
                    <a:pt x="3774" y="1399"/>
                  </a:cubicBezTo>
                  <a:cubicBezTo>
                    <a:pt x="3870" y="1340"/>
                    <a:pt x="3953" y="1257"/>
                    <a:pt x="4001" y="1161"/>
                  </a:cubicBezTo>
                  <a:cubicBezTo>
                    <a:pt x="4120" y="959"/>
                    <a:pt x="4060" y="685"/>
                    <a:pt x="3905" y="507"/>
                  </a:cubicBezTo>
                  <a:cubicBezTo>
                    <a:pt x="3774" y="328"/>
                    <a:pt x="3548" y="209"/>
                    <a:pt x="3334" y="137"/>
                  </a:cubicBezTo>
                  <a:cubicBezTo>
                    <a:pt x="3063" y="45"/>
                    <a:pt x="2778" y="0"/>
                    <a:pt x="2491" y="0"/>
                  </a:cubicBezTo>
                  <a:close/>
                </a:path>
              </a:pathLst>
            </a:custGeom>
            <a:solidFill>
              <a:srgbClr val="FEA4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42"/>
            <p:cNvSpPr/>
            <p:nvPr/>
          </p:nvSpPr>
          <p:spPr>
            <a:xfrm>
              <a:off x="5178779" y="1184791"/>
              <a:ext cx="333293" cy="215815"/>
            </a:xfrm>
            <a:custGeom>
              <a:avLst/>
              <a:gdLst/>
              <a:ahLst/>
              <a:cxnLst/>
              <a:rect l="l" t="t" r="r" b="b"/>
              <a:pathLst>
                <a:path w="4823" h="3123" extrusionOk="0">
                  <a:moveTo>
                    <a:pt x="1338" y="1"/>
                  </a:moveTo>
                  <a:cubicBezTo>
                    <a:pt x="1028" y="1"/>
                    <a:pt x="719" y="27"/>
                    <a:pt x="418" y="86"/>
                  </a:cubicBezTo>
                  <a:cubicBezTo>
                    <a:pt x="346" y="98"/>
                    <a:pt x="275" y="122"/>
                    <a:pt x="239" y="182"/>
                  </a:cubicBezTo>
                  <a:lnTo>
                    <a:pt x="1" y="312"/>
                  </a:lnTo>
                  <a:cubicBezTo>
                    <a:pt x="477" y="693"/>
                    <a:pt x="822" y="1205"/>
                    <a:pt x="1239" y="1670"/>
                  </a:cubicBezTo>
                  <a:cubicBezTo>
                    <a:pt x="1715" y="2194"/>
                    <a:pt x="2287" y="2622"/>
                    <a:pt x="2918" y="2908"/>
                  </a:cubicBezTo>
                  <a:cubicBezTo>
                    <a:pt x="3203" y="3036"/>
                    <a:pt x="3503" y="3123"/>
                    <a:pt x="3800" y="3123"/>
                  </a:cubicBezTo>
                  <a:cubicBezTo>
                    <a:pt x="3864" y="3123"/>
                    <a:pt x="3927" y="3119"/>
                    <a:pt x="3990" y="3110"/>
                  </a:cubicBezTo>
                  <a:cubicBezTo>
                    <a:pt x="4347" y="3075"/>
                    <a:pt x="4704" y="2813"/>
                    <a:pt x="4799" y="2468"/>
                  </a:cubicBezTo>
                  <a:cubicBezTo>
                    <a:pt x="4823" y="2325"/>
                    <a:pt x="4823" y="2182"/>
                    <a:pt x="4799" y="2027"/>
                  </a:cubicBezTo>
                  <a:cubicBezTo>
                    <a:pt x="4680" y="1455"/>
                    <a:pt x="4287" y="944"/>
                    <a:pt x="3787" y="622"/>
                  </a:cubicBezTo>
                  <a:cubicBezTo>
                    <a:pt x="3275" y="289"/>
                    <a:pt x="2692" y="122"/>
                    <a:pt x="2096" y="51"/>
                  </a:cubicBezTo>
                  <a:cubicBezTo>
                    <a:pt x="1845" y="18"/>
                    <a:pt x="1591" y="1"/>
                    <a:pt x="1338" y="1"/>
                  </a:cubicBezTo>
                  <a:close/>
                </a:path>
              </a:pathLst>
            </a:custGeom>
            <a:solidFill>
              <a:srgbClr val="FEA4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42"/>
            <p:cNvSpPr/>
            <p:nvPr/>
          </p:nvSpPr>
          <p:spPr>
            <a:xfrm>
              <a:off x="5070215" y="844036"/>
              <a:ext cx="195083" cy="261217"/>
            </a:xfrm>
            <a:custGeom>
              <a:avLst/>
              <a:gdLst/>
              <a:ahLst/>
              <a:cxnLst/>
              <a:rect l="l" t="t" r="r" b="b"/>
              <a:pathLst>
                <a:path w="2823" h="3780" extrusionOk="0">
                  <a:moveTo>
                    <a:pt x="1789" y="1"/>
                  </a:moveTo>
                  <a:cubicBezTo>
                    <a:pt x="1692" y="1"/>
                    <a:pt x="1595" y="10"/>
                    <a:pt x="1500" y="29"/>
                  </a:cubicBezTo>
                  <a:cubicBezTo>
                    <a:pt x="774" y="171"/>
                    <a:pt x="131" y="814"/>
                    <a:pt x="60" y="1564"/>
                  </a:cubicBezTo>
                  <a:cubicBezTo>
                    <a:pt x="0" y="2172"/>
                    <a:pt x="262" y="2767"/>
                    <a:pt x="250" y="3374"/>
                  </a:cubicBezTo>
                  <a:lnTo>
                    <a:pt x="1072" y="3779"/>
                  </a:lnTo>
                  <a:cubicBezTo>
                    <a:pt x="1786" y="3267"/>
                    <a:pt x="2334" y="2553"/>
                    <a:pt x="2643" y="1755"/>
                  </a:cubicBezTo>
                  <a:cubicBezTo>
                    <a:pt x="2739" y="1517"/>
                    <a:pt x="2822" y="1243"/>
                    <a:pt x="2822" y="993"/>
                  </a:cubicBezTo>
                  <a:cubicBezTo>
                    <a:pt x="2822" y="731"/>
                    <a:pt x="2751" y="457"/>
                    <a:pt x="2560" y="279"/>
                  </a:cubicBezTo>
                  <a:cubicBezTo>
                    <a:pt x="2356" y="83"/>
                    <a:pt x="2073" y="1"/>
                    <a:pt x="1789" y="1"/>
                  </a:cubicBezTo>
                  <a:close/>
                </a:path>
              </a:pathLst>
            </a:custGeom>
            <a:solidFill>
              <a:srgbClr val="FEA4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42"/>
            <p:cNvSpPr/>
            <p:nvPr/>
          </p:nvSpPr>
          <p:spPr>
            <a:xfrm>
              <a:off x="4817639" y="962827"/>
              <a:ext cx="259213" cy="166267"/>
            </a:xfrm>
            <a:custGeom>
              <a:avLst/>
              <a:gdLst/>
              <a:ahLst/>
              <a:cxnLst/>
              <a:rect l="l" t="t" r="r" b="b"/>
              <a:pathLst>
                <a:path w="3751" h="2406" extrusionOk="0">
                  <a:moveTo>
                    <a:pt x="1804" y="1"/>
                  </a:moveTo>
                  <a:cubicBezTo>
                    <a:pt x="1483" y="1"/>
                    <a:pt x="1158" y="68"/>
                    <a:pt x="869" y="179"/>
                  </a:cubicBezTo>
                  <a:cubicBezTo>
                    <a:pt x="643" y="274"/>
                    <a:pt x="441" y="393"/>
                    <a:pt x="274" y="560"/>
                  </a:cubicBezTo>
                  <a:cubicBezTo>
                    <a:pt x="107" y="715"/>
                    <a:pt x="0" y="953"/>
                    <a:pt x="24" y="1191"/>
                  </a:cubicBezTo>
                  <a:cubicBezTo>
                    <a:pt x="36" y="1334"/>
                    <a:pt x="83" y="1453"/>
                    <a:pt x="155" y="1572"/>
                  </a:cubicBezTo>
                  <a:cubicBezTo>
                    <a:pt x="345" y="1881"/>
                    <a:pt x="703" y="2084"/>
                    <a:pt x="1084" y="2179"/>
                  </a:cubicBezTo>
                  <a:cubicBezTo>
                    <a:pt x="1441" y="2262"/>
                    <a:pt x="1822" y="2274"/>
                    <a:pt x="2191" y="2274"/>
                  </a:cubicBezTo>
                  <a:cubicBezTo>
                    <a:pt x="2691" y="2298"/>
                    <a:pt x="3179" y="2334"/>
                    <a:pt x="3667" y="2405"/>
                  </a:cubicBezTo>
                  <a:lnTo>
                    <a:pt x="3751" y="2012"/>
                  </a:lnTo>
                  <a:cubicBezTo>
                    <a:pt x="3667" y="1703"/>
                    <a:pt x="3572" y="1369"/>
                    <a:pt x="3429" y="1072"/>
                  </a:cubicBezTo>
                  <a:cubicBezTo>
                    <a:pt x="3274" y="774"/>
                    <a:pt x="3084" y="488"/>
                    <a:pt x="2822" y="298"/>
                  </a:cubicBezTo>
                  <a:cubicBezTo>
                    <a:pt x="2530" y="88"/>
                    <a:pt x="2170" y="1"/>
                    <a:pt x="1804" y="1"/>
                  </a:cubicBezTo>
                  <a:close/>
                </a:path>
              </a:pathLst>
            </a:custGeom>
            <a:solidFill>
              <a:srgbClr val="FEA4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42"/>
            <p:cNvSpPr/>
            <p:nvPr/>
          </p:nvSpPr>
          <p:spPr>
            <a:xfrm>
              <a:off x="4858756" y="1139666"/>
              <a:ext cx="246083" cy="166059"/>
            </a:xfrm>
            <a:custGeom>
              <a:avLst/>
              <a:gdLst/>
              <a:ahLst/>
              <a:cxnLst/>
              <a:rect l="l" t="t" r="r" b="b"/>
              <a:pathLst>
                <a:path w="3561" h="2403" extrusionOk="0">
                  <a:moveTo>
                    <a:pt x="2613" y="1"/>
                  </a:moveTo>
                  <a:cubicBezTo>
                    <a:pt x="1883" y="1"/>
                    <a:pt x="1114" y="193"/>
                    <a:pt x="536" y="644"/>
                  </a:cubicBezTo>
                  <a:cubicBezTo>
                    <a:pt x="393" y="763"/>
                    <a:pt x="239" y="918"/>
                    <a:pt x="167" y="1096"/>
                  </a:cubicBezTo>
                  <a:cubicBezTo>
                    <a:pt x="0" y="1489"/>
                    <a:pt x="227" y="1966"/>
                    <a:pt x="584" y="2192"/>
                  </a:cubicBezTo>
                  <a:cubicBezTo>
                    <a:pt x="820" y="2342"/>
                    <a:pt x="1104" y="2403"/>
                    <a:pt x="1392" y="2403"/>
                  </a:cubicBezTo>
                  <a:cubicBezTo>
                    <a:pt x="1540" y="2403"/>
                    <a:pt x="1689" y="2387"/>
                    <a:pt x="1834" y="2359"/>
                  </a:cubicBezTo>
                  <a:cubicBezTo>
                    <a:pt x="2239" y="2287"/>
                    <a:pt x="2608" y="2108"/>
                    <a:pt x="2917" y="1847"/>
                  </a:cubicBezTo>
                  <a:cubicBezTo>
                    <a:pt x="3239" y="1585"/>
                    <a:pt x="3477" y="1239"/>
                    <a:pt x="3560" y="835"/>
                  </a:cubicBezTo>
                  <a:lnTo>
                    <a:pt x="3334" y="156"/>
                  </a:lnTo>
                  <a:cubicBezTo>
                    <a:pt x="3144" y="25"/>
                    <a:pt x="2917" y="1"/>
                    <a:pt x="2679" y="1"/>
                  </a:cubicBezTo>
                  <a:cubicBezTo>
                    <a:pt x="2657" y="1"/>
                    <a:pt x="2635" y="1"/>
                    <a:pt x="2613" y="1"/>
                  </a:cubicBezTo>
                  <a:close/>
                </a:path>
              </a:pathLst>
            </a:custGeom>
            <a:solidFill>
              <a:srgbClr val="FEA4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42"/>
            <p:cNvSpPr/>
            <p:nvPr/>
          </p:nvSpPr>
          <p:spPr>
            <a:xfrm>
              <a:off x="5121215" y="1195640"/>
              <a:ext cx="155555" cy="265709"/>
            </a:xfrm>
            <a:custGeom>
              <a:avLst/>
              <a:gdLst/>
              <a:ahLst/>
              <a:cxnLst/>
              <a:rect l="l" t="t" r="r" b="b"/>
              <a:pathLst>
                <a:path w="2251" h="3845" extrusionOk="0">
                  <a:moveTo>
                    <a:pt x="346" y="1"/>
                  </a:moveTo>
                  <a:cubicBezTo>
                    <a:pt x="60" y="739"/>
                    <a:pt x="0" y="1560"/>
                    <a:pt x="179" y="2334"/>
                  </a:cubicBezTo>
                  <a:cubicBezTo>
                    <a:pt x="251" y="2656"/>
                    <a:pt x="370" y="2977"/>
                    <a:pt x="548" y="3251"/>
                  </a:cubicBezTo>
                  <a:cubicBezTo>
                    <a:pt x="703" y="3477"/>
                    <a:pt x="893" y="3668"/>
                    <a:pt x="1132" y="3775"/>
                  </a:cubicBezTo>
                  <a:cubicBezTo>
                    <a:pt x="1232" y="3820"/>
                    <a:pt x="1344" y="3844"/>
                    <a:pt x="1455" y="3844"/>
                  </a:cubicBezTo>
                  <a:cubicBezTo>
                    <a:pt x="1607" y="3844"/>
                    <a:pt x="1758" y="3800"/>
                    <a:pt x="1882" y="3704"/>
                  </a:cubicBezTo>
                  <a:cubicBezTo>
                    <a:pt x="2036" y="3573"/>
                    <a:pt x="2132" y="3358"/>
                    <a:pt x="2156" y="3156"/>
                  </a:cubicBezTo>
                  <a:cubicBezTo>
                    <a:pt x="2251" y="2632"/>
                    <a:pt x="2036" y="2096"/>
                    <a:pt x="1798" y="1620"/>
                  </a:cubicBezTo>
                  <a:cubicBezTo>
                    <a:pt x="1536" y="1084"/>
                    <a:pt x="1191" y="560"/>
                    <a:pt x="691" y="251"/>
                  </a:cubicBezTo>
                  <a:lnTo>
                    <a:pt x="346" y="1"/>
                  </a:lnTo>
                  <a:close/>
                </a:path>
              </a:pathLst>
            </a:custGeom>
            <a:solidFill>
              <a:srgbClr val="FEA4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42"/>
            <p:cNvSpPr/>
            <p:nvPr/>
          </p:nvSpPr>
          <p:spPr>
            <a:xfrm>
              <a:off x="5201030" y="1200616"/>
              <a:ext cx="214778" cy="85967"/>
            </a:xfrm>
            <a:custGeom>
              <a:avLst/>
              <a:gdLst/>
              <a:ahLst/>
              <a:cxnLst/>
              <a:rect l="l" t="t" r="r" b="b"/>
              <a:pathLst>
                <a:path w="3108" h="1244" extrusionOk="0">
                  <a:moveTo>
                    <a:pt x="72" y="0"/>
                  </a:moveTo>
                  <a:cubicBezTo>
                    <a:pt x="60" y="0"/>
                    <a:pt x="36" y="0"/>
                    <a:pt x="24" y="12"/>
                  </a:cubicBezTo>
                  <a:cubicBezTo>
                    <a:pt x="12" y="48"/>
                    <a:pt x="0" y="72"/>
                    <a:pt x="12" y="107"/>
                  </a:cubicBezTo>
                  <a:cubicBezTo>
                    <a:pt x="21" y="116"/>
                    <a:pt x="29" y="124"/>
                    <a:pt x="46" y="124"/>
                  </a:cubicBezTo>
                  <a:cubicBezTo>
                    <a:pt x="53" y="124"/>
                    <a:pt x="61" y="123"/>
                    <a:pt x="72" y="119"/>
                  </a:cubicBezTo>
                  <a:cubicBezTo>
                    <a:pt x="76" y="121"/>
                    <a:pt x="80" y="122"/>
                    <a:pt x="84" y="122"/>
                  </a:cubicBezTo>
                  <a:cubicBezTo>
                    <a:pt x="98" y="122"/>
                    <a:pt x="104" y="108"/>
                    <a:pt x="98" y="98"/>
                  </a:cubicBezTo>
                  <a:lnTo>
                    <a:pt x="98" y="98"/>
                  </a:lnTo>
                  <a:lnTo>
                    <a:pt x="381" y="131"/>
                  </a:lnTo>
                  <a:cubicBezTo>
                    <a:pt x="429" y="155"/>
                    <a:pt x="489" y="155"/>
                    <a:pt x="524" y="167"/>
                  </a:cubicBezTo>
                  <a:cubicBezTo>
                    <a:pt x="560" y="167"/>
                    <a:pt x="572" y="179"/>
                    <a:pt x="608" y="179"/>
                  </a:cubicBezTo>
                  <a:lnTo>
                    <a:pt x="679" y="179"/>
                  </a:lnTo>
                  <a:cubicBezTo>
                    <a:pt x="881" y="226"/>
                    <a:pt x="1096" y="286"/>
                    <a:pt x="1286" y="345"/>
                  </a:cubicBezTo>
                  <a:cubicBezTo>
                    <a:pt x="1477" y="405"/>
                    <a:pt x="1691" y="476"/>
                    <a:pt x="1870" y="572"/>
                  </a:cubicBezTo>
                  <a:cubicBezTo>
                    <a:pt x="1917" y="584"/>
                    <a:pt x="1953" y="607"/>
                    <a:pt x="2013" y="631"/>
                  </a:cubicBezTo>
                  <a:cubicBezTo>
                    <a:pt x="2060" y="655"/>
                    <a:pt x="2108" y="667"/>
                    <a:pt x="2155" y="703"/>
                  </a:cubicBezTo>
                  <a:cubicBezTo>
                    <a:pt x="2239" y="750"/>
                    <a:pt x="2334" y="810"/>
                    <a:pt x="2429" y="845"/>
                  </a:cubicBezTo>
                  <a:cubicBezTo>
                    <a:pt x="2608" y="953"/>
                    <a:pt x="2786" y="1072"/>
                    <a:pt x="2965" y="1191"/>
                  </a:cubicBezTo>
                  <a:cubicBezTo>
                    <a:pt x="2989" y="1203"/>
                    <a:pt x="3013" y="1226"/>
                    <a:pt x="3025" y="1238"/>
                  </a:cubicBezTo>
                  <a:cubicBezTo>
                    <a:pt x="3032" y="1242"/>
                    <a:pt x="3039" y="1243"/>
                    <a:pt x="3045" y="1243"/>
                  </a:cubicBezTo>
                  <a:cubicBezTo>
                    <a:pt x="3061" y="1243"/>
                    <a:pt x="3076" y="1235"/>
                    <a:pt x="3084" y="1226"/>
                  </a:cubicBezTo>
                  <a:cubicBezTo>
                    <a:pt x="3108" y="1203"/>
                    <a:pt x="3084" y="1179"/>
                    <a:pt x="3072" y="1167"/>
                  </a:cubicBezTo>
                  <a:cubicBezTo>
                    <a:pt x="2894" y="1024"/>
                    <a:pt x="2715" y="905"/>
                    <a:pt x="2525" y="810"/>
                  </a:cubicBezTo>
                  <a:cubicBezTo>
                    <a:pt x="2334" y="703"/>
                    <a:pt x="2132" y="595"/>
                    <a:pt x="1941" y="512"/>
                  </a:cubicBezTo>
                  <a:cubicBezTo>
                    <a:pt x="1751" y="417"/>
                    <a:pt x="1536" y="345"/>
                    <a:pt x="1334" y="274"/>
                  </a:cubicBezTo>
                  <a:cubicBezTo>
                    <a:pt x="1120" y="191"/>
                    <a:pt x="917" y="155"/>
                    <a:pt x="703" y="107"/>
                  </a:cubicBezTo>
                  <a:cubicBezTo>
                    <a:pt x="608" y="72"/>
                    <a:pt x="489" y="60"/>
                    <a:pt x="381" y="48"/>
                  </a:cubicBezTo>
                  <a:cubicBezTo>
                    <a:pt x="322" y="36"/>
                    <a:pt x="274" y="36"/>
                    <a:pt x="215" y="12"/>
                  </a:cubicBezTo>
                  <a:cubicBezTo>
                    <a:pt x="191" y="12"/>
                    <a:pt x="155" y="12"/>
                    <a:pt x="131" y="0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42"/>
            <p:cNvSpPr/>
            <p:nvPr/>
          </p:nvSpPr>
          <p:spPr>
            <a:xfrm>
              <a:off x="5187002" y="1211604"/>
              <a:ext cx="196742" cy="117133"/>
            </a:xfrm>
            <a:custGeom>
              <a:avLst/>
              <a:gdLst/>
              <a:ahLst/>
              <a:cxnLst/>
              <a:rect l="l" t="t" r="r" b="b"/>
              <a:pathLst>
                <a:path w="2847" h="1695" extrusionOk="0">
                  <a:moveTo>
                    <a:pt x="55" y="0"/>
                  </a:moveTo>
                  <a:cubicBezTo>
                    <a:pt x="41" y="0"/>
                    <a:pt x="27" y="6"/>
                    <a:pt x="13" y="20"/>
                  </a:cubicBezTo>
                  <a:cubicBezTo>
                    <a:pt x="1" y="32"/>
                    <a:pt x="13" y="67"/>
                    <a:pt x="37" y="79"/>
                  </a:cubicBezTo>
                  <a:lnTo>
                    <a:pt x="572" y="389"/>
                  </a:lnTo>
                  <a:lnTo>
                    <a:pt x="1108" y="710"/>
                  </a:lnTo>
                  <a:lnTo>
                    <a:pt x="1644" y="1020"/>
                  </a:lnTo>
                  <a:lnTo>
                    <a:pt x="2180" y="1329"/>
                  </a:lnTo>
                  <a:lnTo>
                    <a:pt x="2716" y="1639"/>
                  </a:lnTo>
                  <a:cubicBezTo>
                    <a:pt x="2728" y="1663"/>
                    <a:pt x="2751" y="1675"/>
                    <a:pt x="2775" y="1687"/>
                  </a:cubicBezTo>
                  <a:cubicBezTo>
                    <a:pt x="2780" y="1692"/>
                    <a:pt x="2787" y="1694"/>
                    <a:pt x="2795" y="1694"/>
                  </a:cubicBezTo>
                  <a:cubicBezTo>
                    <a:pt x="2807" y="1694"/>
                    <a:pt x="2821" y="1689"/>
                    <a:pt x="2835" y="1675"/>
                  </a:cubicBezTo>
                  <a:cubicBezTo>
                    <a:pt x="2847" y="1663"/>
                    <a:pt x="2847" y="1627"/>
                    <a:pt x="2811" y="1615"/>
                  </a:cubicBezTo>
                  <a:lnTo>
                    <a:pt x="2275" y="1306"/>
                  </a:lnTo>
                  <a:lnTo>
                    <a:pt x="1739" y="984"/>
                  </a:lnTo>
                  <a:lnTo>
                    <a:pt x="1204" y="675"/>
                  </a:lnTo>
                  <a:lnTo>
                    <a:pt x="680" y="365"/>
                  </a:lnTo>
                  <a:lnTo>
                    <a:pt x="144" y="55"/>
                  </a:lnTo>
                  <a:cubicBezTo>
                    <a:pt x="120" y="32"/>
                    <a:pt x="96" y="20"/>
                    <a:pt x="84" y="8"/>
                  </a:cubicBezTo>
                  <a:cubicBezTo>
                    <a:pt x="74" y="3"/>
                    <a:pt x="65" y="0"/>
                    <a:pt x="55" y="0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42"/>
            <p:cNvSpPr/>
            <p:nvPr/>
          </p:nvSpPr>
          <p:spPr>
            <a:xfrm>
              <a:off x="5174701" y="1065516"/>
              <a:ext cx="168754" cy="80024"/>
            </a:xfrm>
            <a:custGeom>
              <a:avLst/>
              <a:gdLst/>
              <a:ahLst/>
              <a:cxnLst/>
              <a:rect l="l" t="t" r="r" b="b"/>
              <a:pathLst>
                <a:path w="2442" h="1158" extrusionOk="0">
                  <a:moveTo>
                    <a:pt x="2388" y="0"/>
                  </a:moveTo>
                  <a:cubicBezTo>
                    <a:pt x="2385" y="0"/>
                    <a:pt x="2383" y="1"/>
                    <a:pt x="2382" y="3"/>
                  </a:cubicBezTo>
                  <a:cubicBezTo>
                    <a:pt x="2215" y="38"/>
                    <a:pt x="2036" y="86"/>
                    <a:pt x="1882" y="122"/>
                  </a:cubicBezTo>
                  <a:cubicBezTo>
                    <a:pt x="1715" y="169"/>
                    <a:pt x="1548" y="229"/>
                    <a:pt x="1382" y="288"/>
                  </a:cubicBezTo>
                  <a:cubicBezTo>
                    <a:pt x="1227" y="348"/>
                    <a:pt x="1072" y="419"/>
                    <a:pt x="929" y="503"/>
                  </a:cubicBezTo>
                  <a:cubicBezTo>
                    <a:pt x="774" y="574"/>
                    <a:pt x="631" y="657"/>
                    <a:pt x="477" y="753"/>
                  </a:cubicBezTo>
                  <a:cubicBezTo>
                    <a:pt x="334" y="836"/>
                    <a:pt x="191" y="943"/>
                    <a:pt x="60" y="1050"/>
                  </a:cubicBezTo>
                  <a:lnTo>
                    <a:pt x="12" y="1098"/>
                  </a:lnTo>
                  <a:cubicBezTo>
                    <a:pt x="0" y="1110"/>
                    <a:pt x="0" y="1134"/>
                    <a:pt x="12" y="1157"/>
                  </a:cubicBezTo>
                  <a:cubicBezTo>
                    <a:pt x="48" y="1157"/>
                    <a:pt x="60" y="1157"/>
                    <a:pt x="72" y="1134"/>
                  </a:cubicBezTo>
                  <a:cubicBezTo>
                    <a:pt x="131" y="1074"/>
                    <a:pt x="215" y="1038"/>
                    <a:pt x="274" y="991"/>
                  </a:cubicBezTo>
                  <a:cubicBezTo>
                    <a:pt x="298" y="955"/>
                    <a:pt x="346" y="943"/>
                    <a:pt x="369" y="919"/>
                  </a:cubicBezTo>
                  <a:cubicBezTo>
                    <a:pt x="405" y="884"/>
                    <a:pt x="453" y="872"/>
                    <a:pt x="477" y="836"/>
                  </a:cubicBezTo>
                  <a:cubicBezTo>
                    <a:pt x="608" y="753"/>
                    <a:pt x="762" y="657"/>
                    <a:pt x="905" y="586"/>
                  </a:cubicBezTo>
                  <a:cubicBezTo>
                    <a:pt x="1060" y="514"/>
                    <a:pt x="1203" y="443"/>
                    <a:pt x="1370" y="384"/>
                  </a:cubicBezTo>
                  <a:cubicBezTo>
                    <a:pt x="1536" y="324"/>
                    <a:pt x="1679" y="264"/>
                    <a:pt x="1846" y="217"/>
                  </a:cubicBezTo>
                  <a:cubicBezTo>
                    <a:pt x="2013" y="169"/>
                    <a:pt x="2179" y="122"/>
                    <a:pt x="2334" y="98"/>
                  </a:cubicBezTo>
                  <a:cubicBezTo>
                    <a:pt x="2358" y="98"/>
                    <a:pt x="2382" y="86"/>
                    <a:pt x="2394" y="86"/>
                  </a:cubicBezTo>
                  <a:cubicBezTo>
                    <a:pt x="2417" y="86"/>
                    <a:pt x="2441" y="50"/>
                    <a:pt x="2429" y="38"/>
                  </a:cubicBezTo>
                  <a:cubicBezTo>
                    <a:pt x="2429" y="28"/>
                    <a:pt x="2403" y="0"/>
                    <a:pt x="2388" y="0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42"/>
            <p:cNvSpPr/>
            <p:nvPr/>
          </p:nvSpPr>
          <p:spPr>
            <a:xfrm>
              <a:off x="5187002" y="1115825"/>
              <a:ext cx="151478" cy="53418"/>
            </a:xfrm>
            <a:custGeom>
              <a:avLst/>
              <a:gdLst/>
              <a:ahLst/>
              <a:cxnLst/>
              <a:rect l="l" t="t" r="r" b="b"/>
              <a:pathLst>
                <a:path w="2192" h="773" extrusionOk="0">
                  <a:moveTo>
                    <a:pt x="2132" y="1"/>
                  </a:moveTo>
                  <a:cubicBezTo>
                    <a:pt x="1977" y="25"/>
                    <a:pt x="1846" y="48"/>
                    <a:pt x="1704" y="84"/>
                  </a:cubicBezTo>
                  <a:cubicBezTo>
                    <a:pt x="1561" y="108"/>
                    <a:pt x="1418" y="144"/>
                    <a:pt x="1287" y="179"/>
                  </a:cubicBezTo>
                  <a:cubicBezTo>
                    <a:pt x="1144" y="227"/>
                    <a:pt x="1001" y="275"/>
                    <a:pt x="870" y="322"/>
                  </a:cubicBezTo>
                  <a:cubicBezTo>
                    <a:pt x="727" y="358"/>
                    <a:pt x="596" y="418"/>
                    <a:pt x="465" y="477"/>
                  </a:cubicBezTo>
                  <a:cubicBezTo>
                    <a:pt x="334" y="537"/>
                    <a:pt x="191" y="596"/>
                    <a:pt x="72" y="656"/>
                  </a:cubicBezTo>
                  <a:cubicBezTo>
                    <a:pt x="61" y="679"/>
                    <a:pt x="49" y="679"/>
                    <a:pt x="37" y="691"/>
                  </a:cubicBezTo>
                  <a:cubicBezTo>
                    <a:pt x="13" y="703"/>
                    <a:pt x="1" y="715"/>
                    <a:pt x="13" y="751"/>
                  </a:cubicBezTo>
                  <a:cubicBezTo>
                    <a:pt x="13" y="759"/>
                    <a:pt x="24" y="773"/>
                    <a:pt x="39" y="773"/>
                  </a:cubicBezTo>
                  <a:cubicBezTo>
                    <a:pt x="46" y="773"/>
                    <a:pt x="53" y="770"/>
                    <a:pt x="61" y="763"/>
                  </a:cubicBezTo>
                  <a:cubicBezTo>
                    <a:pt x="191" y="703"/>
                    <a:pt x="311" y="632"/>
                    <a:pt x="453" y="572"/>
                  </a:cubicBezTo>
                  <a:cubicBezTo>
                    <a:pt x="584" y="513"/>
                    <a:pt x="715" y="453"/>
                    <a:pt x="846" y="406"/>
                  </a:cubicBezTo>
                  <a:cubicBezTo>
                    <a:pt x="930" y="382"/>
                    <a:pt x="989" y="358"/>
                    <a:pt x="1061" y="334"/>
                  </a:cubicBezTo>
                  <a:lnTo>
                    <a:pt x="1073" y="334"/>
                  </a:lnTo>
                  <a:cubicBezTo>
                    <a:pt x="1084" y="334"/>
                    <a:pt x="1084" y="334"/>
                    <a:pt x="1108" y="322"/>
                  </a:cubicBezTo>
                  <a:cubicBezTo>
                    <a:pt x="1120" y="322"/>
                    <a:pt x="1132" y="298"/>
                    <a:pt x="1144" y="298"/>
                  </a:cubicBezTo>
                  <a:cubicBezTo>
                    <a:pt x="1180" y="287"/>
                    <a:pt x="1227" y="287"/>
                    <a:pt x="1251" y="275"/>
                  </a:cubicBezTo>
                  <a:cubicBezTo>
                    <a:pt x="1382" y="227"/>
                    <a:pt x="1537" y="203"/>
                    <a:pt x="1668" y="167"/>
                  </a:cubicBezTo>
                  <a:cubicBezTo>
                    <a:pt x="1799" y="144"/>
                    <a:pt x="1954" y="108"/>
                    <a:pt x="2085" y="96"/>
                  </a:cubicBezTo>
                  <a:cubicBezTo>
                    <a:pt x="2096" y="96"/>
                    <a:pt x="2120" y="96"/>
                    <a:pt x="2144" y="84"/>
                  </a:cubicBezTo>
                  <a:cubicBezTo>
                    <a:pt x="2156" y="84"/>
                    <a:pt x="2192" y="48"/>
                    <a:pt x="2180" y="37"/>
                  </a:cubicBezTo>
                  <a:cubicBezTo>
                    <a:pt x="2180" y="1"/>
                    <a:pt x="2144" y="1"/>
                    <a:pt x="2132" y="1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42"/>
            <p:cNvSpPr/>
            <p:nvPr/>
          </p:nvSpPr>
          <p:spPr>
            <a:xfrm>
              <a:off x="5136003" y="953774"/>
              <a:ext cx="70833" cy="148161"/>
            </a:xfrm>
            <a:custGeom>
              <a:avLst/>
              <a:gdLst/>
              <a:ahLst/>
              <a:cxnLst/>
              <a:rect l="l" t="t" r="r" b="b"/>
              <a:pathLst>
                <a:path w="1025" h="2144" extrusionOk="0">
                  <a:moveTo>
                    <a:pt x="977" y="0"/>
                  </a:moveTo>
                  <a:cubicBezTo>
                    <a:pt x="953" y="0"/>
                    <a:pt x="929" y="0"/>
                    <a:pt x="918" y="36"/>
                  </a:cubicBezTo>
                  <a:lnTo>
                    <a:pt x="739" y="429"/>
                  </a:lnTo>
                  <a:lnTo>
                    <a:pt x="560" y="834"/>
                  </a:lnTo>
                  <a:lnTo>
                    <a:pt x="382" y="1239"/>
                  </a:lnTo>
                  <a:lnTo>
                    <a:pt x="203" y="1643"/>
                  </a:lnTo>
                  <a:lnTo>
                    <a:pt x="25" y="2036"/>
                  </a:lnTo>
                  <a:cubicBezTo>
                    <a:pt x="25" y="2048"/>
                    <a:pt x="13" y="2072"/>
                    <a:pt x="13" y="2084"/>
                  </a:cubicBezTo>
                  <a:cubicBezTo>
                    <a:pt x="1" y="2096"/>
                    <a:pt x="13" y="2131"/>
                    <a:pt x="37" y="2143"/>
                  </a:cubicBezTo>
                  <a:cubicBezTo>
                    <a:pt x="72" y="2143"/>
                    <a:pt x="84" y="2143"/>
                    <a:pt x="96" y="2120"/>
                  </a:cubicBezTo>
                  <a:lnTo>
                    <a:pt x="275" y="1715"/>
                  </a:lnTo>
                  <a:lnTo>
                    <a:pt x="453" y="1310"/>
                  </a:lnTo>
                  <a:lnTo>
                    <a:pt x="632" y="905"/>
                  </a:lnTo>
                  <a:lnTo>
                    <a:pt x="810" y="512"/>
                  </a:lnTo>
                  <a:lnTo>
                    <a:pt x="989" y="107"/>
                  </a:lnTo>
                  <a:cubicBezTo>
                    <a:pt x="989" y="96"/>
                    <a:pt x="1013" y="72"/>
                    <a:pt x="1013" y="60"/>
                  </a:cubicBezTo>
                  <a:cubicBezTo>
                    <a:pt x="1025" y="48"/>
                    <a:pt x="1013" y="12"/>
                    <a:pt x="977" y="0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42"/>
            <p:cNvSpPr/>
            <p:nvPr/>
          </p:nvSpPr>
          <p:spPr>
            <a:xfrm>
              <a:off x="5117068" y="939746"/>
              <a:ext cx="33861" cy="138348"/>
            </a:xfrm>
            <a:custGeom>
              <a:avLst/>
              <a:gdLst/>
              <a:ahLst/>
              <a:cxnLst/>
              <a:rect l="l" t="t" r="r" b="b"/>
              <a:pathLst>
                <a:path w="490" h="2002" extrusionOk="0">
                  <a:moveTo>
                    <a:pt x="430" y="1"/>
                  </a:moveTo>
                  <a:cubicBezTo>
                    <a:pt x="418" y="1"/>
                    <a:pt x="418" y="13"/>
                    <a:pt x="418" y="25"/>
                  </a:cubicBezTo>
                  <a:cubicBezTo>
                    <a:pt x="358" y="144"/>
                    <a:pt x="311" y="263"/>
                    <a:pt x="275" y="382"/>
                  </a:cubicBezTo>
                  <a:cubicBezTo>
                    <a:pt x="227" y="501"/>
                    <a:pt x="180" y="632"/>
                    <a:pt x="156" y="751"/>
                  </a:cubicBezTo>
                  <a:cubicBezTo>
                    <a:pt x="120" y="894"/>
                    <a:pt x="96" y="1013"/>
                    <a:pt x="60" y="1144"/>
                  </a:cubicBezTo>
                  <a:cubicBezTo>
                    <a:pt x="49" y="1275"/>
                    <a:pt x="13" y="1394"/>
                    <a:pt x="13" y="1525"/>
                  </a:cubicBezTo>
                  <a:cubicBezTo>
                    <a:pt x="1" y="1668"/>
                    <a:pt x="1" y="1787"/>
                    <a:pt x="1" y="1918"/>
                  </a:cubicBezTo>
                  <a:lnTo>
                    <a:pt x="1" y="1965"/>
                  </a:lnTo>
                  <a:cubicBezTo>
                    <a:pt x="1" y="1977"/>
                    <a:pt x="1" y="1977"/>
                    <a:pt x="13" y="1989"/>
                  </a:cubicBezTo>
                  <a:cubicBezTo>
                    <a:pt x="13" y="2001"/>
                    <a:pt x="37" y="2001"/>
                    <a:pt x="49" y="2001"/>
                  </a:cubicBezTo>
                  <a:cubicBezTo>
                    <a:pt x="60" y="2001"/>
                    <a:pt x="96" y="1989"/>
                    <a:pt x="96" y="1965"/>
                  </a:cubicBezTo>
                  <a:cubicBezTo>
                    <a:pt x="96" y="1823"/>
                    <a:pt x="96" y="1703"/>
                    <a:pt x="108" y="1572"/>
                  </a:cubicBezTo>
                  <a:cubicBezTo>
                    <a:pt x="120" y="1442"/>
                    <a:pt x="132" y="1322"/>
                    <a:pt x="156" y="1191"/>
                  </a:cubicBezTo>
                  <a:cubicBezTo>
                    <a:pt x="168" y="1132"/>
                    <a:pt x="168" y="1049"/>
                    <a:pt x="180" y="989"/>
                  </a:cubicBezTo>
                  <a:lnTo>
                    <a:pt x="180" y="977"/>
                  </a:lnTo>
                  <a:lnTo>
                    <a:pt x="180" y="953"/>
                  </a:lnTo>
                  <a:cubicBezTo>
                    <a:pt x="180" y="930"/>
                    <a:pt x="180" y="918"/>
                    <a:pt x="191" y="906"/>
                  </a:cubicBezTo>
                  <a:cubicBezTo>
                    <a:pt x="191" y="870"/>
                    <a:pt x="215" y="846"/>
                    <a:pt x="227" y="810"/>
                  </a:cubicBezTo>
                  <a:cubicBezTo>
                    <a:pt x="251" y="691"/>
                    <a:pt x="299" y="560"/>
                    <a:pt x="334" y="441"/>
                  </a:cubicBezTo>
                  <a:cubicBezTo>
                    <a:pt x="370" y="322"/>
                    <a:pt x="418" y="203"/>
                    <a:pt x="477" y="84"/>
                  </a:cubicBezTo>
                  <a:cubicBezTo>
                    <a:pt x="477" y="72"/>
                    <a:pt x="489" y="60"/>
                    <a:pt x="489" y="37"/>
                  </a:cubicBezTo>
                  <a:lnTo>
                    <a:pt x="489" y="13"/>
                  </a:lnTo>
                  <a:cubicBezTo>
                    <a:pt x="489" y="1"/>
                    <a:pt x="477" y="1"/>
                    <a:pt x="465" y="1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42"/>
            <p:cNvSpPr/>
            <p:nvPr/>
          </p:nvSpPr>
          <p:spPr>
            <a:xfrm>
              <a:off x="4922125" y="1010509"/>
              <a:ext cx="142356" cy="86450"/>
            </a:xfrm>
            <a:custGeom>
              <a:avLst/>
              <a:gdLst/>
              <a:ahLst/>
              <a:cxnLst/>
              <a:rect l="l" t="t" r="r" b="b"/>
              <a:pathLst>
                <a:path w="2060" h="1251" extrusionOk="0">
                  <a:moveTo>
                    <a:pt x="36" y="1"/>
                  </a:moveTo>
                  <a:cubicBezTo>
                    <a:pt x="24" y="1"/>
                    <a:pt x="0" y="13"/>
                    <a:pt x="0" y="48"/>
                  </a:cubicBezTo>
                  <a:cubicBezTo>
                    <a:pt x="0" y="72"/>
                    <a:pt x="12" y="84"/>
                    <a:pt x="36" y="84"/>
                  </a:cubicBezTo>
                  <a:cubicBezTo>
                    <a:pt x="119" y="108"/>
                    <a:pt x="191" y="108"/>
                    <a:pt x="262" y="120"/>
                  </a:cubicBezTo>
                  <a:lnTo>
                    <a:pt x="310" y="120"/>
                  </a:lnTo>
                  <a:cubicBezTo>
                    <a:pt x="322" y="120"/>
                    <a:pt x="357" y="132"/>
                    <a:pt x="369" y="132"/>
                  </a:cubicBezTo>
                  <a:cubicBezTo>
                    <a:pt x="417" y="144"/>
                    <a:pt x="441" y="144"/>
                    <a:pt x="476" y="167"/>
                  </a:cubicBezTo>
                  <a:cubicBezTo>
                    <a:pt x="619" y="203"/>
                    <a:pt x="774" y="251"/>
                    <a:pt x="905" y="322"/>
                  </a:cubicBezTo>
                  <a:cubicBezTo>
                    <a:pt x="917" y="322"/>
                    <a:pt x="917" y="346"/>
                    <a:pt x="929" y="346"/>
                  </a:cubicBezTo>
                  <a:lnTo>
                    <a:pt x="965" y="346"/>
                  </a:lnTo>
                  <a:cubicBezTo>
                    <a:pt x="976" y="358"/>
                    <a:pt x="988" y="358"/>
                    <a:pt x="1012" y="370"/>
                  </a:cubicBezTo>
                  <a:cubicBezTo>
                    <a:pt x="1036" y="382"/>
                    <a:pt x="1084" y="394"/>
                    <a:pt x="1107" y="429"/>
                  </a:cubicBezTo>
                  <a:cubicBezTo>
                    <a:pt x="1167" y="477"/>
                    <a:pt x="1250" y="501"/>
                    <a:pt x="1310" y="548"/>
                  </a:cubicBezTo>
                  <a:lnTo>
                    <a:pt x="1488" y="679"/>
                  </a:lnTo>
                  <a:lnTo>
                    <a:pt x="1524" y="727"/>
                  </a:lnTo>
                  <a:lnTo>
                    <a:pt x="1548" y="739"/>
                  </a:lnTo>
                  <a:cubicBezTo>
                    <a:pt x="1560" y="739"/>
                    <a:pt x="1560" y="763"/>
                    <a:pt x="1572" y="763"/>
                  </a:cubicBezTo>
                  <a:cubicBezTo>
                    <a:pt x="1608" y="787"/>
                    <a:pt x="1631" y="822"/>
                    <a:pt x="1667" y="834"/>
                  </a:cubicBezTo>
                  <a:cubicBezTo>
                    <a:pt x="1762" y="941"/>
                    <a:pt x="1869" y="1060"/>
                    <a:pt x="1965" y="1191"/>
                  </a:cubicBezTo>
                  <a:cubicBezTo>
                    <a:pt x="1977" y="1203"/>
                    <a:pt x="1977" y="1215"/>
                    <a:pt x="1989" y="1239"/>
                  </a:cubicBezTo>
                  <a:cubicBezTo>
                    <a:pt x="1989" y="1251"/>
                    <a:pt x="2000" y="1251"/>
                    <a:pt x="2024" y="1251"/>
                  </a:cubicBezTo>
                  <a:cubicBezTo>
                    <a:pt x="2036" y="1251"/>
                    <a:pt x="2048" y="1251"/>
                    <a:pt x="2048" y="1239"/>
                  </a:cubicBezTo>
                  <a:cubicBezTo>
                    <a:pt x="2060" y="1239"/>
                    <a:pt x="2060" y="1203"/>
                    <a:pt x="2048" y="1191"/>
                  </a:cubicBezTo>
                  <a:cubicBezTo>
                    <a:pt x="1965" y="1060"/>
                    <a:pt x="1869" y="941"/>
                    <a:pt x="1750" y="834"/>
                  </a:cubicBezTo>
                  <a:cubicBezTo>
                    <a:pt x="1643" y="715"/>
                    <a:pt x="1524" y="608"/>
                    <a:pt x="1393" y="525"/>
                  </a:cubicBezTo>
                  <a:cubicBezTo>
                    <a:pt x="1274" y="429"/>
                    <a:pt x="1143" y="346"/>
                    <a:pt x="988" y="287"/>
                  </a:cubicBezTo>
                  <a:cubicBezTo>
                    <a:pt x="857" y="203"/>
                    <a:pt x="715" y="144"/>
                    <a:pt x="560" y="108"/>
                  </a:cubicBezTo>
                  <a:cubicBezTo>
                    <a:pt x="417" y="60"/>
                    <a:pt x="250" y="25"/>
                    <a:pt x="95" y="1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42"/>
            <p:cNvSpPr/>
            <p:nvPr/>
          </p:nvSpPr>
          <p:spPr>
            <a:xfrm>
              <a:off x="4932767" y="1081272"/>
              <a:ext cx="125149" cy="41739"/>
            </a:xfrm>
            <a:custGeom>
              <a:avLst/>
              <a:gdLst/>
              <a:ahLst/>
              <a:cxnLst/>
              <a:rect l="l" t="t" r="r" b="b"/>
              <a:pathLst>
                <a:path w="1811" h="604" extrusionOk="0">
                  <a:moveTo>
                    <a:pt x="49" y="1"/>
                  </a:moveTo>
                  <a:cubicBezTo>
                    <a:pt x="37" y="1"/>
                    <a:pt x="1" y="13"/>
                    <a:pt x="1" y="48"/>
                  </a:cubicBezTo>
                  <a:cubicBezTo>
                    <a:pt x="1" y="60"/>
                    <a:pt x="25" y="96"/>
                    <a:pt x="49" y="96"/>
                  </a:cubicBezTo>
                  <a:cubicBezTo>
                    <a:pt x="144" y="96"/>
                    <a:pt x="215" y="96"/>
                    <a:pt x="287" y="108"/>
                  </a:cubicBezTo>
                  <a:cubicBezTo>
                    <a:pt x="358" y="108"/>
                    <a:pt x="453" y="120"/>
                    <a:pt x="525" y="132"/>
                  </a:cubicBezTo>
                  <a:cubicBezTo>
                    <a:pt x="572" y="132"/>
                    <a:pt x="620" y="156"/>
                    <a:pt x="656" y="167"/>
                  </a:cubicBezTo>
                  <a:lnTo>
                    <a:pt x="644" y="167"/>
                  </a:lnTo>
                  <a:cubicBezTo>
                    <a:pt x="751" y="179"/>
                    <a:pt x="858" y="215"/>
                    <a:pt x="953" y="239"/>
                  </a:cubicBezTo>
                  <a:cubicBezTo>
                    <a:pt x="1061" y="275"/>
                    <a:pt x="1168" y="310"/>
                    <a:pt x="1251" y="346"/>
                  </a:cubicBezTo>
                  <a:cubicBezTo>
                    <a:pt x="1311" y="370"/>
                    <a:pt x="1358" y="394"/>
                    <a:pt x="1418" y="417"/>
                  </a:cubicBezTo>
                  <a:lnTo>
                    <a:pt x="1406" y="417"/>
                  </a:lnTo>
                  <a:cubicBezTo>
                    <a:pt x="1477" y="465"/>
                    <a:pt x="1573" y="513"/>
                    <a:pt x="1644" y="548"/>
                  </a:cubicBezTo>
                  <a:cubicBezTo>
                    <a:pt x="1656" y="560"/>
                    <a:pt x="1692" y="584"/>
                    <a:pt x="1704" y="596"/>
                  </a:cubicBezTo>
                  <a:cubicBezTo>
                    <a:pt x="1708" y="601"/>
                    <a:pt x="1717" y="604"/>
                    <a:pt x="1727" y="604"/>
                  </a:cubicBezTo>
                  <a:cubicBezTo>
                    <a:pt x="1741" y="604"/>
                    <a:pt x="1756" y="598"/>
                    <a:pt x="1763" y="584"/>
                  </a:cubicBezTo>
                  <a:cubicBezTo>
                    <a:pt x="1811" y="537"/>
                    <a:pt x="1811" y="513"/>
                    <a:pt x="1787" y="513"/>
                  </a:cubicBezTo>
                  <a:lnTo>
                    <a:pt x="1477" y="334"/>
                  </a:lnTo>
                  <a:cubicBezTo>
                    <a:pt x="1382" y="286"/>
                    <a:pt x="1275" y="227"/>
                    <a:pt x="1156" y="191"/>
                  </a:cubicBezTo>
                  <a:cubicBezTo>
                    <a:pt x="1049" y="156"/>
                    <a:pt x="930" y="120"/>
                    <a:pt x="811" y="96"/>
                  </a:cubicBezTo>
                  <a:cubicBezTo>
                    <a:pt x="692" y="60"/>
                    <a:pt x="572" y="48"/>
                    <a:pt x="453" y="36"/>
                  </a:cubicBezTo>
                  <a:cubicBezTo>
                    <a:pt x="334" y="13"/>
                    <a:pt x="215" y="1"/>
                    <a:pt x="96" y="1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42"/>
            <p:cNvSpPr/>
            <p:nvPr/>
          </p:nvSpPr>
          <p:spPr>
            <a:xfrm>
              <a:off x="4942649" y="1170832"/>
              <a:ext cx="148990" cy="47821"/>
            </a:xfrm>
            <a:custGeom>
              <a:avLst/>
              <a:gdLst/>
              <a:ahLst/>
              <a:cxnLst/>
              <a:rect l="l" t="t" r="r" b="b"/>
              <a:pathLst>
                <a:path w="2156" h="692" extrusionOk="0">
                  <a:moveTo>
                    <a:pt x="1940" y="1"/>
                  </a:moveTo>
                  <a:cubicBezTo>
                    <a:pt x="1862" y="1"/>
                    <a:pt x="1781" y="8"/>
                    <a:pt x="1692" y="14"/>
                  </a:cubicBezTo>
                  <a:cubicBezTo>
                    <a:pt x="1549" y="26"/>
                    <a:pt x="1406" y="62"/>
                    <a:pt x="1275" y="110"/>
                  </a:cubicBezTo>
                  <a:cubicBezTo>
                    <a:pt x="1132" y="133"/>
                    <a:pt x="989" y="181"/>
                    <a:pt x="858" y="229"/>
                  </a:cubicBezTo>
                  <a:cubicBezTo>
                    <a:pt x="727" y="264"/>
                    <a:pt x="596" y="324"/>
                    <a:pt x="453" y="384"/>
                  </a:cubicBezTo>
                  <a:cubicBezTo>
                    <a:pt x="322" y="443"/>
                    <a:pt x="203" y="503"/>
                    <a:pt x="72" y="586"/>
                  </a:cubicBezTo>
                  <a:cubicBezTo>
                    <a:pt x="60" y="598"/>
                    <a:pt x="37" y="598"/>
                    <a:pt x="25" y="610"/>
                  </a:cubicBezTo>
                  <a:cubicBezTo>
                    <a:pt x="13" y="622"/>
                    <a:pt x="1" y="645"/>
                    <a:pt x="13" y="669"/>
                  </a:cubicBezTo>
                  <a:cubicBezTo>
                    <a:pt x="21" y="677"/>
                    <a:pt x="29" y="691"/>
                    <a:pt x="45" y="691"/>
                  </a:cubicBezTo>
                  <a:cubicBezTo>
                    <a:pt x="52" y="691"/>
                    <a:pt x="61" y="689"/>
                    <a:pt x="72" y="681"/>
                  </a:cubicBezTo>
                  <a:cubicBezTo>
                    <a:pt x="191" y="610"/>
                    <a:pt x="322" y="550"/>
                    <a:pt x="453" y="491"/>
                  </a:cubicBezTo>
                  <a:cubicBezTo>
                    <a:pt x="596" y="431"/>
                    <a:pt x="727" y="372"/>
                    <a:pt x="858" y="324"/>
                  </a:cubicBezTo>
                  <a:cubicBezTo>
                    <a:pt x="894" y="312"/>
                    <a:pt x="918" y="300"/>
                    <a:pt x="965" y="300"/>
                  </a:cubicBezTo>
                  <a:lnTo>
                    <a:pt x="977" y="300"/>
                  </a:lnTo>
                  <a:cubicBezTo>
                    <a:pt x="989" y="300"/>
                    <a:pt x="989" y="300"/>
                    <a:pt x="1013" y="288"/>
                  </a:cubicBezTo>
                  <a:cubicBezTo>
                    <a:pt x="1025" y="288"/>
                    <a:pt x="1037" y="264"/>
                    <a:pt x="1049" y="264"/>
                  </a:cubicBezTo>
                  <a:cubicBezTo>
                    <a:pt x="1132" y="253"/>
                    <a:pt x="1191" y="217"/>
                    <a:pt x="1263" y="205"/>
                  </a:cubicBezTo>
                  <a:cubicBezTo>
                    <a:pt x="1394" y="181"/>
                    <a:pt x="1549" y="145"/>
                    <a:pt x="1680" y="122"/>
                  </a:cubicBezTo>
                  <a:cubicBezTo>
                    <a:pt x="1739" y="98"/>
                    <a:pt x="1811" y="98"/>
                    <a:pt x="1870" y="86"/>
                  </a:cubicBezTo>
                  <a:lnTo>
                    <a:pt x="2144" y="86"/>
                  </a:lnTo>
                  <a:cubicBezTo>
                    <a:pt x="2156" y="86"/>
                    <a:pt x="2156" y="74"/>
                    <a:pt x="2156" y="62"/>
                  </a:cubicBezTo>
                  <a:cubicBezTo>
                    <a:pt x="2144" y="62"/>
                    <a:pt x="2120" y="26"/>
                    <a:pt x="2108" y="14"/>
                  </a:cubicBezTo>
                  <a:cubicBezTo>
                    <a:pt x="2053" y="4"/>
                    <a:pt x="1998" y="1"/>
                    <a:pt x="1940" y="1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42"/>
            <p:cNvSpPr/>
            <p:nvPr/>
          </p:nvSpPr>
          <p:spPr>
            <a:xfrm>
              <a:off x="4997794" y="1192807"/>
              <a:ext cx="96332" cy="73182"/>
            </a:xfrm>
            <a:custGeom>
              <a:avLst/>
              <a:gdLst/>
              <a:ahLst/>
              <a:cxnLst/>
              <a:rect l="l" t="t" r="r" b="b"/>
              <a:pathLst>
                <a:path w="1394" h="1059" extrusionOk="0">
                  <a:moveTo>
                    <a:pt x="1343" y="1"/>
                  </a:moveTo>
                  <a:cubicBezTo>
                    <a:pt x="1341" y="1"/>
                    <a:pt x="1338" y="2"/>
                    <a:pt x="1334" y="6"/>
                  </a:cubicBezTo>
                  <a:cubicBezTo>
                    <a:pt x="1251" y="30"/>
                    <a:pt x="1239" y="30"/>
                    <a:pt x="1239" y="42"/>
                  </a:cubicBezTo>
                  <a:lnTo>
                    <a:pt x="1203" y="66"/>
                  </a:lnTo>
                  <a:lnTo>
                    <a:pt x="1203" y="89"/>
                  </a:lnTo>
                  <a:lnTo>
                    <a:pt x="1191" y="101"/>
                  </a:lnTo>
                  <a:cubicBezTo>
                    <a:pt x="1179" y="113"/>
                    <a:pt x="1167" y="149"/>
                    <a:pt x="1144" y="161"/>
                  </a:cubicBezTo>
                  <a:cubicBezTo>
                    <a:pt x="1120" y="208"/>
                    <a:pt x="1072" y="232"/>
                    <a:pt x="1048" y="268"/>
                  </a:cubicBezTo>
                  <a:cubicBezTo>
                    <a:pt x="965" y="339"/>
                    <a:pt x="894" y="411"/>
                    <a:pt x="822" y="470"/>
                  </a:cubicBezTo>
                  <a:cubicBezTo>
                    <a:pt x="751" y="530"/>
                    <a:pt x="655" y="601"/>
                    <a:pt x="584" y="661"/>
                  </a:cubicBezTo>
                  <a:cubicBezTo>
                    <a:pt x="572" y="685"/>
                    <a:pt x="536" y="697"/>
                    <a:pt x="524" y="708"/>
                  </a:cubicBezTo>
                  <a:cubicBezTo>
                    <a:pt x="524" y="708"/>
                    <a:pt x="513" y="708"/>
                    <a:pt x="513" y="720"/>
                  </a:cubicBezTo>
                  <a:lnTo>
                    <a:pt x="501" y="720"/>
                  </a:lnTo>
                  <a:cubicBezTo>
                    <a:pt x="477" y="720"/>
                    <a:pt x="477" y="744"/>
                    <a:pt x="465" y="744"/>
                  </a:cubicBezTo>
                  <a:cubicBezTo>
                    <a:pt x="417" y="768"/>
                    <a:pt x="382" y="804"/>
                    <a:pt x="334" y="816"/>
                  </a:cubicBezTo>
                  <a:cubicBezTo>
                    <a:pt x="239" y="875"/>
                    <a:pt x="155" y="923"/>
                    <a:pt x="60" y="958"/>
                  </a:cubicBezTo>
                  <a:cubicBezTo>
                    <a:pt x="48" y="958"/>
                    <a:pt x="36" y="982"/>
                    <a:pt x="36" y="982"/>
                  </a:cubicBezTo>
                  <a:cubicBezTo>
                    <a:pt x="24" y="994"/>
                    <a:pt x="1" y="1006"/>
                    <a:pt x="24" y="1042"/>
                  </a:cubicBezTo>
                  <a:cubicBezTo>
                    <a:pt x="33" y="1050"/>
                    <a:pt x="41" y="1059"/>
                    <a:pt x="58" y="1059"/>
                  </a:cubicBezTo>
                  <a:cubicBezTo>
                    <a:pt x="65" y="1059"/>
                    <a:pt x="73" y="1057"/>
                    <a:pt x="84" y="1054"/>
                  </a:cubicBezTo>
                  <a:cubicBezTo>
                    <a:pt x="167" y="1006"/>
                    <a:pt x="262" y="958"/>
                    <a:pt x="358" y="899"/>
                  </a:cubicBezTo>
                  <a:cubicBezTo>
                    <a:pt x="453" y="839"/>
                    <a:pt x="536" y="804"/>
                    <a:pt x="632" y="744"/>
                  </a:cubicBezTo>
                  <a:cubicBezTo>
                    <a:pt x="715" y="685"/>
                    <a:pt x="798" y="625"/>
                    <a:pt x="882" y="542"/>
                  </a:cubicBezTo>
                  <a:cubicBezTo>
                    <a:pt x="953" y="482"/>
                    <a:pt x="1048" y="411"/>
                    <a:pt x="1120" y="339"/>
                  </a:cubicBezTo>
                  <a:cubicBezTo>
                    <a:pt x="1191" y="268"/>
                    <a:pt x="1275" y="185"/>
                    <a:pt x="1346" y="101"/>
                  </a:cubicBezTo>
                  <a:lnTo>
                    <a:pt x="1370" y="66"/>
                  </a:lnTo>
                  <a:cubicBezTo>
                    <a:pt x="1370" y="66"/>
                    <a:pt x="1394" y="54"/>
                    <a:pt x="1370" y="42"/>
                  </a:cubicBezTo>
                  <a:cubicBezTo>
                    <a:pt x="1370" y="30"/>
                    <a:pt x="1358" y="30"/>
                    <a:pt x="1358" y="6"/>
                  </a:cubicBezTo>
                  <a:cubicBezTo>
                    <a:pt x="1350" y="6"/>
                    <a:pt x="1347" y="1"/>
                    <a:pt x="1343" y="1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42"/>
            <p:cNvSpPr/>
            <p:nvPr/>
          </p:nvSpPr>
          <p:spPr>
            <a:xfrm>
              <a:off x="5154108" y="1228465"/>
              <a:ext cx="40426" cy="144499"/>
            </a:xfrm>
            <a:custGeom>
              <a:avLst/>
              <a:gdLst/>
              <a:ahLst/>
              <a:cxnLst/>
              <a:rect l="l" t="t" r="r" b="b"/>
              <a:pathLst>
                <a:path w="585" h="2091" extrusionOk="0">
                  <a:moveTo>
                    <a:pt x="73" y="1"/>
                  </a:moveTo>
                  <a:cubicBezTo>
                    <a:pt x="63" y="1"/>
                    <a:pt x="56" y="11"/>
                    <a:pt x="48" y="26"/>
                  </a:cubicBezTo>
                  <a:cubicBezTo>
                    <a:pt x="1" y="145"/>
                    <a:pt x="1" y="264"/>
                    <a:pt x="13" y="383"/>
                  </a:cubicBezTo>
                  <a:cubicBezTo>
                    <a:pt x="36" y="442"/>
                    <a:pt x="36" y="514"/>
                    <a:pt x="48" y="585"/>
                  </a:cubicBezTo>
                  <a:cubicBezTo>
                    <a:pt x="60" y="657"/>
                    <a:pt x="72" y="716"/>
                    <a:pt x="96" y="788"/>
                  </a:cubicBezTo>
                  <a:cubicBezTo>
                    <a:pt x="120" y="919"/>
                    <a:pt x="156" y="1074"/>
                    <a:pt x="191" y="1204"/>
                  </a:cubicBezTo>
                  <a:cubicBezTo>
                    <a:pt x="239" y="1335"/>
                    <a:pt x="286" y="1490"/>
                    <a:pt x="334" y="1621"/>
                  </a:cubicBezTo>
                  <a:cubicBezTo>
                    <a:pt x="370" y="1752"/>
                    <a:pt x="429" y="1895"/>
                    <a:pt x="477" y="2026"/>
                  </a:cubicBezTo>
                  <a:cubicBezTo>
                    <a:pt x="477" y="2038"/>
                    <a:pt x="489" y="2050"/>
                    <a:pt x="489" y="2074"/>
                  </a:cubicBezTo>
                  <a:cubicBezTo>
                    <a:pt x="506" y="2082"/>
                    <a:pt x="517" y="2090"/>
                    <a:pt x="530" y="2090"/>
                  </a:cubicBezTo>
                  <a:cubicBezTo>
                    <a:pt x="535" y="2090"/>
                    <a:pt x="541" y="2089"/>
                    <a:pt x="548" y="2086"/>
                  </a:cubicBezTo>
                  <a:cubicBezTo>
                    <a:pt x="572" y="2074"/>
                    <a:pt x="584" y="2050"/>
                    <a:pt x="572" y="2026"/>
                  </a:cubicBezTo>
                  <a:cubicBezTo>
                    <a:pt x="513" y="1895"/>
                    <a:pt x="465" y="1776"/>
                    <a:pt x="406" y="1633"/>
                  </a:cubicBezTo>
                  <a:cubicBezTo>
                    <a:pt x="394" y="1609"/>
                    <a:pt x="370" y="1574"/>
                    <a:pt x="370" y="1538"/>
                  </a:cubicBezTo>
                  <a:cubicBezTo>
                    <a:pt x="370" y="1514"/>
                    <a:pt x="358" y="1502"/>
                    <a:pt x="358" y="1490"/>
                  </a:cubicBezTo>
                  <a:cubicBezTo>
                    <a:pt x="358" y="1478"/>
                    <a:pt x="358" y="1478"/>
                    <a:pt x="346" y="1455"/>
                  </a:cubicBezTo>
                  <a:lnTo>
                    <a:pt x="346" y="1443"/>
                  </a:lnTo>
                  <a:lnTo>
                    <a:pt x="346" y="1431"/>
                  </a:lnTo>
                  <a:cubicBezTo>
                    <a:pt x="346" y="1407"/>
                    <a:pt x="346" y="1407"/>
                    <a:pt x="334" y="1395"/>
                  </a:cubicBezTo>
                  <a:cubicBezTo>
                    <a:pt x="334" y="1383"/>
                    <a:pt x="322" y="1371"/>
                    <a:pt x="322" y="1359"/>
                  </a:cubicBezTo>
                  <a:cubicBezTo>
                    <a:pt x="298" y="1324"/>
                    <a:pt x="298" y="1276"/>
                    <a:pt x="286" y="1252"/>
                  </a:cubicBezTo>
                  <a:cubicBezTo>
                    <a:pt x="239" y="1121"/>
                    <a:pt x="215" y="978"/>
                    <a:pt x="179" y="847"/>
                  </a:cubicBezTo>
                  <a:cubicBezTo>
                    <a:pt x="156" y="716"/>
                    <a:pt x="120" y="585"/>
                    <a:pt x="108" y="442"/>
                  </a:cubicBezTo>
                  <a:cubicBezTo>
                    <a:pt x="108" y="419"/>
                    <a:pt x="96" y="383"/>
                    <a:pt x="96" y="359"/>
                  </a:cubicBezTo>
                  <a:lnTo>
                    <a:pt x="96" y="312"/>
                  </a:lnTo>
                  <a:lnTo>
                    <a:pt x="96" y="300"/>
                  </a:lnTo>
                  <a:lnTo>
                    <a:pt x="96" y="276"/>
                  </a:lnTo>
                  <a:lnTo>
                    <a:pt x="96" y="192"/>
                  </a:lnTo>
                  <a:lnTo>
                    <a:pt x="96" y="181"/>
                  </a:lnTo>
                  <a:lnTo>
                    <a:pt x="96" y="157"/>
                  </a:lnTo>
                  <a:cubicBezTo>
                    <a:pt x="96" y="145"/>
                    <a:pt x="96" y="133"/>
                    <a:pt x="108" y="121"/>
                  </a:cubicBezTo>
                  <a:cubicBezTo>
                    <a:pt x="108" y="97"/>
                    <a:pt x="120" y="85"/>
                    <a:pt x="120" y="73"/>
                  </a:cubicBezTo>
                  <a:cubicBezTo>
                    <a:pt x="144" y="61"/>
                    <a:pt x="120" y="26"/>
                    <a:pt x="96" y="14"/>
                  </a:cubicBezTo>
                  <a:cubicBezTo>
                    <a:pt x="87" y="5"/>
                    <a:pt x="80" y="1"/>
                    <a:pt x="73" y="1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42"/>
            <p:cNvSpPr/>
            <p:nvPr/>
          </p:nvSpPr>
          <p:spPr>
            <a:xfrm>
              <a:off x="5173872" y="1222798"/>
              <a:ext cx="46162" cy="112987"/>
            </a:xfrm>
            <a:custGeom>
              <a:avLst/>
              <a:gdLst/>
              <a:ahLst/>
              <a:cxnLst/>
              <a:rect l="l" t="t" r="r" b="b"/>
              <a:pathLst>
                <a:path w="668" h="1635" extrusionOk="0">
                  <a:moveTo>
                    <a:pt x="48" y="1"/>
                  </a:moveTo>
                  <a:cubicBezTo>
                    <a:pt x="36" y="1"/>
                    <a:pt x="12" y="1"/>
                    <a:pt x="12" y="24"/>
                  </a:cubicBezTo>
                  <a:cubicBezTo>
                    <a:pt x="0" y="24"/>
                    <a:pt x="0" y="36"/>
                    <a:pt x="0" y="48"/>
                  </a:cubicBezTo>
                  <a:cubicBezTo>
                    <a:pt x="12" y="48"/>
                    <a:pt x="12" y="48"/>
                    <a:pt x="12" y="72"/>
                  </a:cubicBezTo>
                  <a:cubicBezTo>
                    <a:pt x="24" y="84"/>
                    <a:pt x="24" y="84"/>
                    <a:pt x="24" y="96"/>
                  </a:cubicBezTo>
                  <a:cubicBezTo>
                    <a:pt x="48" y="108"/>
                    <a:pt x="48" y="132"/>
                    <a:pt x="48" y="132"/>
                  </a:cubicBezTo>
                  <a:cubicBezTo>
                    <a:pt x="60" y="155"/>
                    <a:pt x="72" y="167"/>
                    <a:pt x="84" y="203"/>
                  </a:cubicBezTo>
                  <a:cubicBezTo>
                    <a:pt x="120" y="251"/>
                    <a:pt x="131" y="286"/>
                    <a:pt x="167" y="334"/>
                  </a:cubicBezTo>
                  <a:cubicBezTo>
                    <a:pt x="203" y="429"/>
                    <a:pt x="251" y="524"/>
                    <a:pt x="298" y="632"/>
                  </a:cubicBezTo>
                  <a:cubicBezTo>
                    <a:pt x="310" y="679"/>
                    <a:pt x="322" y="739"/>
                    <a:pt x="358" y="775"/>
                  </a:cubicBezTo>
                  <a:lnTo>
                    <a:pt x="358" y="798"/>
                  </a:lnTo>
                  <a:lnTo>
                    <a:pt x="358" y="810"/>
                  </a:lnTo>
                  <a:cubicBezTo>
                    <a:pt x="358" y="822"/>
                    <a:pt x="370" y="846"/>
                    <a:pt x="370" y="858"/>
                  </a:cubicBezTo>
                  <a:cubicBezTo>
                    <a:pt x="381" y="882"/>
                    <a:pt x="381" y="905"/>
                    <a:pt x="405" y="929"/>
                  </a:cubicBezTo>
                  <a:lnTo>
                    <a:pt x="489" y="1239"/>
                  </a:lnTo>
                  <a:cubicBezTo>
                    <a:pt x="524" y="1346"/>
                    <a:pt x="536" y="1453"/>
                    <a:pt x="560" y="1560"/>
                  </a:cubicBezTo>
                  <a:cubicBezTo>
                    <a:pt x="560" y="1572"/>
                    <a:pt x="560" y="1584"/>
                    <a:pt x="584" y="1596"/>
                  </a:cubicBezTo>
                  <a:cubicBezTo>
                    <a:pt x="584" y="1615"/>
                    <a:pt x="600" y="1635"/>
                    <a:pt x="612" y="1635"/>
                  </a:cubicBezTo>
                  <a:cubicBezTo>
                    <a:pt x="615" y="1635"/>
                    <a:pt x="617" y="1634"/>
                    <a:pt x="620" y="1632"/>
                  </a:cubicBezTo>
                  <a:cubicBezTo>
                    <a:pt x="643" y="1632"/>
                    <a:pt x="667" y="1596"/>
                    <a:pt x="655" y="1584"/>
                  </a:cubicBezTo>
                  <a:cubicBezTo>
                    <a:pt x="620" y="1477"/>
                    <a:pt x="608" y="1382"/>
                    <a:pt x="584" y="1275"/>
                  </a:cubicBezTo>
                  <a:lnTo>
                    <a:pt x="489" y="965"/>
                  </a:lnTo>
                  <a:cubicBezTo>
                    <a:pt x="465" y="858"/>
                    <a:pt x="429" y="751"/>
                    <a:pt x="381" y="644"/>
                  </a:cubicBezTo>
                  <a:cubicBezTo>
                    <a:pt x="358" y="548"/>
                    <a:pt x="310" y="453"/>
                    <a:pt x="262" y="346"/>
                  </a:cubicBezTo>
                  <a:cubicBezTo>
                    <a:pt x="227" y="251"/>
                    <a:pt x="167" y="155"/>
                    <a:pt x="108" y="72"/>
                  </a:cubicBezTo>
                  <a:cubicBezTo>
                    <a:pt x="84" y="48"/>
                    <a:pt x="84" y="36"/>
                    <a:pt x="72" y="24"/>
                  </a:cubicBezTo>
                  <a:cubicBezTo>
                    <a:pt x="72" y="1"/>
                    <a:pt x="60" y="1"/>
                    <a:pt x="48" y="1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42"/>
            <p:cNvSpPr/>
            <p:nvPr/>
          </p:nvSpPr>
          <p:spPr>
            <a:xfrm>
              <a:off x="5021635" y="1069455"/>
              <a:ext cx="214847" cy="173523"/>
            </a:xfrm>
            <a:custGeom>
              <a:avLst/>
              <a:gdLst/>
              <a:ahLst/>
              <a:cxnLst/>
              <a:rect l="l" t="t" r="r" b="b"/>
              <a:pathLst>
                <a:path w="3109" h="2511" extrusionOk="0">
                  <a:moveTo>
                    <a:pt x="1021" y="0"/>
                  </a:moveTo>
                  <a:cubicBezTo>
                    <a:pt x="748" y="0"/>
                    <a:pt x="511" y="91"/>
                    <a:pt x="358" y="279"/>
                  </a:cubicBezTo>
                  <a:cubicBezTo>
                    <a:pt x="1" y="708"/>
                    <a:pt x="251" y="1493"/>
                    <a:pt x="918" y="2041"/>
                  </a:cubicBezTo>
                  <a:cubicBezTo>
                    <a:pt x="1293" y="2348"/>
                    <a:pt x="1722" y="2510"/>
                    <a:pt x="2088" y="2510"/>
                  </a:cubicBezTo>
                  <a:cubicBezTo>
                    <a:pt x="2361" y="2510"/>
                    <a:pt x="2599" y="2420"/>
                    <a:pt x="2751" y="2232"/>
                  </a:cubicBezTo>
                  <a:cubicBezTo>
                    <a:pt x="3108" y="1803"/>
                    <a:pt x="2858" y="1017"/>
                    <a:pt x="2192" y="469"/>
                  </a:cubicBezTo>
                  <a:cubicBezTo>
                    <a:pt x="1817" y="163"/>
                    <a:pt x="1387" y="0"/>
                    <a:pt x="1021" y="0"/>
                  </a:cubicBezTo>
                  <a:close/>
                </a:path>
              </a:pathLst>
            </a:custGeom>
            <a:solidFill>
              <a:srgbClr val="1C1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42"/>
            <p:cNvSpPr/>
            <p:nvPr/>
          </p:nvSpPr>
          <p:spPr>
            <a:xfrm>
              <a:off x="5137661" y="1105943"/>
              <a:ext cx="15687" cy="14097"/>
            </a:xfrm>
            <a:custGeom>
              <a:avLst/>
              <a:gdLst/>
              <a:ahLst/>
              <a:cxnLst/>
              <a:rect l="l" t="t" r="r" b="b"/>
              <a:pathLst>
                <a:path w="227" h="204" extrusionOk="0">
                  <a:moveTo>
                    <a:pt x="108" y="1"/>
                  </a:moveTo>
                  <a:cubicBezTo>
                    <a:pt x="96" y="1"/>
                    <a:pt x="72" y="1"/>
                    <a:pt x="60" y="13"/>
                  </a:cubicBezTo>
                  <a:cubicBezTo>
                    <a:pt x="48" y="13"/>
                    <a:pt x="48" y="37"/>
                    <a:pt x="36" y="37"/>
                  </a:cubicBezTo>
                  <a:cubicBezTo>
                    <a:pt x="13" y="49"/>
                    <a:pt x="1" y="60"/>
                    <a:pt x="1" y="72"/>
                  </a:cubicBezTo>
                  <a:lnTo>
                    <a:pt x="1" y="108"/>
                  </a:lnTo>
                  <a:cubicBezTo>
                    <a:pt x="1" y="120"/>
                    <a:pt x="1" y="156"/>
                    <a:pt x="13" y="168"/>
                  </a:cubicBezTo>
                  <a:cubicBezTo>
                    <a:pt x="13" y="180"/>
                    <a:pt x="36" y="191"/>
                    <a:pt x="48" y="191"/>
                  </a:cubicBezTo>
                  <a:cubicBezTo>
                    <a:pt x="60" y="203"/>
                    <a:pt x="60" y="203"/>
                    <a:pt x="72" y="203"/>
                  </a:cubicBezTo>
                  <a:lnTo>
                    <a:pt x="120" y="203"/>
                  </a:lnTo>
                  <a:cubicBezTo>
                    <a:pt x="132" y="203"/>
                    <a:pt x="155" y="203"/>
                    <a:pt x="167" y="191"/>
                  </a:cubicBezTo>
                  <a:cubicBezTo>
                    <a:pt x="179" y="191"/>
                    <a:pt x="179" y="180"/>
                    <a:pt x="191" y="180"/>
                  </a:cubicBezTo>
                  <a:cubicBezTo>
                    <a:pt x="215" y="168"/>
                    <a:pt x="227" y="144"/>
                    <a:pt x="227" y="132"/>
                  </a:cubicBezTo>
                  <a:lnTo>
                    <a:pt x="227" y="108"/>
                  </a:lnTo>
                  <a:cubicBezTo>
                    <a:pt x="227" y="108"/>
                    <a:pt x="215" y="96"/>
                    <a:pt x="215" y="60"/>
                  </a:cubicBezTo>
                  <a:cubicBezTo>
                    <a:pt x="191" y="49"/>
                    <a:pt x="191" y="37"/>
                    <a:pt x="179" y="13"/>
                  </a:cubicBezTo>
                  <a:cubicBezTo>
                    <a:pt x="167" y="1"/>
                    <a:pt x="167" y="1"/>
                    <a:pt x="155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42"/>
            <p:cNvSpPr/>
            <p:nvPr/>
          </p:nvSpPr>
          <p:spPr>
            <a:xfrm>
              <a:off x="5087492" y="1117483"/>
              <a:ext cx="18175" cy="17345"/>
            </a:xfrm>
            <a:custGeom>
              <a:avLst/>
              <a:gdLst/>
              <a:ahLst/>
              <a:cxnLst/>
              <a:rect l="l" t="t" r="r" b="b"/>
              <a:pathLst>
                <a:path w="263" h="251" extrusionOk="0">
                  <a:moveTo>
                    <a:pt x="107" y="1"/>
                  </a:moveTo>
                  <a:cubicBezTo>
                    <a:pt x="84" y="1"/>
                    <a:pt x="84" y="1"/>
                    <a:pt x="72" y="13"/>
                  </a:cubicBezTo>
                  <a:cubicBezTo>
                    <a:pt x="60" y="24"/>
                    <a:pt x="48" y="24"/>
                    <a:pt x="24" y="60"/>
                  </a:cubicBezTo>
                  <a:cubicBezTo>
                    <a:pt x="12" y="84"/>
                    <a:pt x="0" y="120"/>
                    <a:pt x="12" y="132"/>
                  </a:cubicBezTo>
                  <a:cubicBezTo>
                    <a:pt x="12" y="143"/>
                    <a:pt x="12" y="143"/>
                    <a:pt x="24" y="167"/>
                  </a:cubicBezTo>
                  <a:cubicBezTo>
                    <a:pt x="24" y="179"/>
                    <a:pt x="48" y="191"/>
                    <a:pt x="48" y="203"/>
                  </a:cubicBezTo>
                  <a:cubicBezTo>
                    <a:pt x="48" y="227"/>
                    <a:pt x="60" y="239"/>
                    <a:pt x="72" y="239"/>
                  </a:cubicBezTo>
                  <a:cubicBezTo>
                    <a:pt x="84" y="251"/>
                    <a:pt x="107" y="251"/>
                    <a:pt x="119" y="251"/>
                  </a:cubicBezTo>
                  <a:lnTo>
                    <a:pt x="167" y="251"/>
                  </a:lnTo>
                  <a:cubicBezTo>
                    <a:pt x="179" y="251"/>
                    <a:pt x="179" y="251"/>
                    <a:pt x="191" y="239"/>
                  </a:cubicBezTo>
                  <a:cubicBezTo>
                    <a:pt x="203" y="215"/>
                    <a:pt x="227" y="215"/>
                    <a:pt x="238" y="191"/>
                  </a:cubicBezTo>
                  <a:cubicBezTo>
                    <a:pt x="250" y="179"/>
                    <a:pt x="262" y="143"/>
                    <a:pt x="250" y="120"/>
                  </a:cubicBezTo>
                  <a:cubicBezTo>
                    <a:pt x="250" y="96"/>
                    <a:pt x="250" y="96"/>
                    <a:pt x="238" y="84"/>
                  </a:cubicBezTo>
                  <a:cubicBezTo>
                    <a:pt x="238" y="72"/>
                    <a:pt x="227" y="60"/>
                    <a:pt x="227" y="36"/>
                  </a:cubicBezTo>
                  <a:cubicBezTo>
                    <a:pt x="227" y="24"/>
                    <a:pt x="203" y="13"/>
                    <a:pt x="191" y="13"/>
                  </a:cubicBezTo>
                  <a:cubicBezTo>
                    <a:pt x="179" y="1"/>
                    <a:pt x="167" y="1"/>
                    <a:pt x="143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42"/>
            <p:cNvSpPr/>
            <p:nvPr/>
          </p:nvSpPr>
          <p:spPr>
            <a:xfrm>
              <a:off x="5096337" y="1175531"/>
              <a:ext cx="18658" cy="15272"/>
            </a:xfrm>
            <a:custGeom>
              <a:avLst/>
              <a:gdLst/>
              <a:ahLst/>
              <a:cxnLst/>
              <a:rect l="l" t="t" r="r" b="b"/>
              <a:pathLst>
                <a:path w="270" h="221" extrusionOk="0">
                  <a:moveTo>
                    <a:pt x="135" y="0"/>
                  </a:moveTo>
                  <a:cubicBezTo>
                    <a:pt x="67" y="0"/>
                    <a:pt x="0" y="68"/>
                    <a:pt x="39" y="161"/>
                  </a:cubicBezTo>
                  <a:cubicBezTo>
                    <a:pt x="58" y="203"/>
                    <a:pt x="92" y="221"/>
                    <a:pt x="126" y="221"/>
                  </a:cubicBezTo>
                  <a:cubicBezTo>
                    <a:pt x="196" y="221"/>
                    <a:pt x="270" y="146"/>
                    <a:pt x="230" y="65"/>
                  </a:cubicBezTo>
                  <a:cubicBezTo>
                    <a:pt x="209" y="20"/>
                    <a:pt x="172" y="0"/>
                    <a:pt x="135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42"/>
            <p:cNvSpPr/>
            <p:nvPr/>
          </p:nvSpPr>
          <p:spPr>
            <a:xfrm>
              <a:off x="5151690" y="1198128"/>
              <a:ext cx="14858" cy="14858"/>
            </a:xfrm>
            <a:custGeom>
              <a:avLst/>
              <a:gdLst/>
              <a:ahLst/>
              <a:cxnLst/>
              <a:rect l="l" t="t" r="r" b="b"/>
              <a:pathLst>
                <a:path w="215" h="215" extrusionOk="0">
                  <a:moveTo>
                    <a:pt x="95" y="0"/>
                  </a:moveTo>
                  <a:cubicBezTo>
                    <a:pt x="83" y="0"/>
                    <a:pt x="71" y="0"/>
                    <a:pt x="48" y="24"/>
                  </a:cubicBezTo>
                  <a:cubicBezTo>
                    <a:pt x="36" y="24"/>
                    <a:pt x="36" y="36"/>
                    <a:pt x="24" y="36"/>
                  </a:cubicBezTo>
                  <a:cubicBezTo>
                    <a:pt x="12" y="48"/>
                    <a:pt x="0" y="60"/>
                    <a:pt x="0" y="84"/>
                  </a:cubicBezTo>
                  <a:lnTo>
                    <a:pt x="0" y="108"/>
                  </a:lnTo>
                  <a:cubicBezTo>
                    <a:pt x="0" y="131"/>
                    <a:pt x="0" y="155"/>
                    <a:pt x="12" y="167"/>
                  </a:cubicBezTo>
                  <a:cubicBezTo>
                    <a:pt x="12" y="191"/>
                    <a:pt x="24" y="203"/>
                    <a:pt x="36" y="203"/>
                  </a:cubicBezTo>
                  <a:cubicBezTo>
                    <a:pt x="48" y="215"/>
                    <a:pt x="48" y="215"/>
                    <a:pt x="71" y="215"/>
                  </a:cubicBezTo>
                  <a:lnTo>
                    <a:pt x="107" y="215"/>
                  </a:lnTo>
                  <a:cubicBezTo>
                    <a:pt x="131" y="215"/>
                    <a:pt x="143" y="215"/>
                    <a:pt x="155" y="203"/>
                  </a:cubicBezTo>
                  <a:cubicBezTo>
                    <a:pt x="167" y="203"/>
                    <a:pt x="167" y="179"/>
                    <a:pt x="191" y="179"/>
                  </a:cubicBezTo>
                  <a:cubicBezTo>
                    <a:pt x="202" y="167"/>
                    <a:pt x="214" y="155"/>
                    <a:pt x="214" y="143"/>
                  </a:cubicBezTo>
                  <a:lnTo>
                    <a:pt x="214" y="108"/>
                  </a:lnTo>
                  <a:cubicBezTo>
                    <a:pt x="214" y="96"/>
                    <a:pt x="202" y="84"/>
                    <a:pt x="202" y="60"/>
                  </a:cubicBezTo>
                  <a:cubicBezTo>
                    <a:pt x="191" y="48"/>
                    <a:pt x="191" y="36"/>
                    <a:pt x="167" y="24"/>
                  </a:cubicBezTo>
                  <a:cubicBezTo>
                    <a:pt x="155" y="0"/>
                    <a:pt x="155" y="0"/>
                    <a:pt x="143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42"/>
            <p:cNvSpPr/>
            <p:nvPr/>
          </p:nvSpPr>
          <p:spPr>
            <a:xfrm>
              <a:off x="5184583" y="1162747"/>
              <a:ext cx="14858" cy="15687"/>
            </a:xfrm>
            <a:custGeom>
              <a:avLst/>
              <a:gdLst/>
              <a:ahLst/>
              <a:cxnLst/>
              <a:rect l="l" t="t" r="r" b="b"/>
              <a:pathLst>
                <a:path w="215" h="227" extrusionOk="0">
                  <a:moveTo>
                    <a:pt x="119" y="0"/>
                  </a:moveTo>
                  <a:cubicBezTo>
                    <a:pt x="96" y="0"/>
                    <a:pt x="72" y="0"/>
                    <a:pt x="48" y="12"/>
                  </a:cubicBezTo>
                  <a:cubicBezTo>
                    <a:pt x="36" y="12"/>
                    <a:pt x="36" y="24"/>
                    <a:pt x="24" y="24"/>
                  </a:cubicBezTo>
                  <a:cubicBezTo>
                    <a:pt x="12" y="48"/>
                    <a:pt x="0" y="60"/>
                    <a:pt x="0" y="72"/>
                  </a:cubicBezTo>
                  <a:lnTo>
                    <a:pt x="0" y="84"/>
                  </a:lnTo>
                  <a:lnTo>
                    <a:pt x="0" y="131"/>
                  </a:lnTo>
                  <a:cubicBezTo>
                    <a:pt x="0" y="143"/>
                    <a:pt x="0" y="167"/>
                    <a:pt x="12" y="179"/>
                  </a:cubicBezTo>
                  <a:cubicBezTo>
                    <a:pt x="12" y="191"/>
                    <a:pt x="24" y="203"/>
                    <a:pt x="36" y="203"/>
                  </a:cubicBezTo>
                  <a:cubicBezTo>
                    <a:pt x="48" y="227"/>
                    <a:pt x="48" y="227"/>
                    <a:pt x="72" y="227"/>
                  </a:cubicBezTo>
                  <a:lnTo>
                    <a:pt x="96" y="227"/>
                  </a:lnTo>
                  <a:cubicBezTo>
                    <a:pt x="107" y="227"/>
                    <a:pt x="143" y="227"/>
                    <a:pt x="155" y="203"/>
                  </a:cubicBezTo>
                  <a:cubicBezTo>
                    <a:pt x="167" y="203"/>
                    <a:pt x="167" y="191"/>
                    <a:pt x="191" y="191"/>
                  </a:cubicBezTo>
                  <a:cubicBezTo>
                    <a:pt x="191" y="167"/>
                    <a:pt x="191" y="143"/>
                    <a:pt x="203" y="131"/>
                  </a:cubicBezTo>
                  <a:cubicBezTo>
                    <a:pt x="215" y="120"/>
                    <a:pt x="215" y="108"/>
                    <a:pt x="215" y="84"/>
                  </a:cubicBezTo>
                  <a:cubicBezTo>
                    <a:pt x="215" y="72"/>
                    <a:pt x="215" y="60"/>
                    <a:pt x="203" y="36"/>
                  </a:cubicBezTo>
                  <a:cubicBezTo>
                    <a:pt x="203" y="24"/>
                    <a:pt x="191" y="12"/>
                    <a:pt x="167" y="12"/>
                  </a:cubicBezTo>
                  <a:cubicBezTo>
                    <a:pt x="155" y="0"/>
                    <a:pt x="155" y="0"/>
                    <a:pt x="143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42"/>
            <p:cNvSpPr/>
            <p:nvPr/>
          </p:nvSpPr>
          <p:spPr>
            <a:xfrm>
              <a:off x="5138491" y="1152519"/>
              <a:ext cx="17345" cy="16793"/>
            </a:xfrm>
            <a:custGeom>
              <a:avLst/>
              <a:gdLst/>
              <a:ahLst/>
              <a:cxnLst/>
              <a:rect l="l" t="t" r="r" b="b"/>
              <a:pathLst>
                <a:path w="251" h="243" extrusionOk="0">
                  <a:moveTo>
                    <a:pt x="119" y="0"/>
                  </a:moveTo>
                  <a:cubicBezTo>
                    <a:pt x="112" y="0"/>
                    <a:pt x="104" y="2"/>
                    <a:pt x="96" y="6"/>
                  </a:cubicBezTo>
                  <a:cubicBezTo>
                    <a:pt x="84" y="6"/>
                    <a:pt x="60" y="29"/>
                    <a:pt x="48" y="29"/>
                  </a:cubicBezTo>
                  <a:cubicBezTo>
                    <a:pt x="36" y="29"/>
                    <a:pt x="24" y="41"/>
                    <a:pt x="24" y="53"/>
                  </a:cubicBezTo>
                  <a:cubicBezTo>
                    <a:pt x="1" y="77"/>
                    <a:pt x="1" y="89"/>
                    <a:pt x="1" y="101"/>
                  </a:cubicBezTo>
                  <a:lnTo>
                    <a:pt x="1" y="148"/>
                  </a:lnTo>
                  <a:cubicBezTo>
                    <a:pt x="1" y="160"/>
                    <a:pt x="1" y="160"/>
                    <a:pt x="24" y="172"/>
                  </a:cubicBezTo>
                  <a:cubicBezTo>
                    <a:pt x="30" y="183"/>
                    <a:pt x="33" y="191"/>
                    <a:pt x="36" y="198"/>
                  </a:cubicBezTo>
                  <a:lnTo>
                    <a:pt x="36" y="198"/>
                  </a:lnTo>
                  <a:cubicBezTo>
                    <a:pt x="37" y="206"/>
                    <a:pt x="44" y="214"/>
                    <a:pt x="56" y="218"/>
                  </a:cubicBezTo>
                  <a:lnTo>
                    <a:pt x="56" y="218"/>
                  </a:lnTo>
                  <a:cubicBezTo>
                    <a:pt x="57" y="218"/>
                    <a:pt x="59" y="219"/>
                    <a:pt x="60" y="220"/>
                  </a:cubicBezTo>
                  <a:cubicBezTo>
                    <a:pt x="66" y="220"/>
                    <a:pt x="70" y="221"/>
                    <a:pt x="74" y="222"/>
                  </a:cubicBezTo>
                  <a:lnTo>
                    <a:pt x="74" y="222"/>
                  </a:lnTo>
                  <a:cubicBezTo>
                    <a:pt x="79" y="226"/>
                    <a:pt x="84" y="229"/>
                    <a:pt x="89" y="230"/>
                  </a:cubicBezTo>
                  <a:lnTo>
                    <a:pt x="89" y="230"/>
                  </a:lnTo>
                  <a:cubicBezTo>
                    <a:pt x="91" y="231"/>
                    <a:pt x="93" y="232"/>
                    <a:pt x="96" y="232"/>
                  </a:cubicBezTo>
                  <a:cubicBezTo>
                    <a:pt x="93" y="232"/>
                    <a:pt x="91" y="231"/>
                    <a:pt x="89" y="230"/>
                  </a:cubicBezTo>
                  <a:lnTo>
                    <a:pt x="89" y="230"/>
                  </a:lnTo>
                  <a:cubicBezTo>
                    <a:pt x="95" y="232"/>
                    <a:pt x="101" y="232"/>
                    <a:pt x="108" y="232"/>
                  </a:cubicBezTo>
                  <a:lnTo>
                    <a:pt x="96" y="232"/>
                  </a:lnTo>
                  <a:cubicBezTo>
                    <a:pt x="104" y="232"/>
                    <a:pt x="112" y="242"/>
                    <a:pt x="127" y="242"/>
                  </a:cubicBezTo>
                  <a:cubicBezTo>
                    <a:pt x="134" y="242"/>
                    <a:pt x="143" y="240"/>
                    <a:pt x="155" y="232"/>
                  </a:cubicBezTo>
                  <a:cubicBezTo>
                    <a:pt x="167" y="232"/>
                    <a:pt x="167" y="232"/>
                    <a:pt x="191" y="220"/>
                  </a:cubicBezTo>
                  <a:cubicBezTo>
                    <a:pt x="203" y="208"/>
                    <a:pt x="215" y="208"/>
                    <a:pt x="227" y="172"/>
                  </a:cubicBezTo>
                  <a:cubicBezTo>
                    <a:pt x="227" y="160"/>
                    <a:pt x="251" y="160"/>
                    <a:pt x="251" y="148"/>
                  </a:cubicBezTo>
                  <a:lnTo>
                    <a:pt x="239" y="101"/>
                  </a:lnTo>
                  <a:cubicBezTo>
                    <a:pt x="239" y="89"/>
                    <a:pt x="239" y="89"/>
                    <a:pt x="227" y="77"/>
                  </a:cubicBezTo>
                  <a:cubicBezTo>
                    <a:pt x="215" y="53"/>
                    <a:pt x="215" y="41"/>
                    <a:pt x="179" y="29"/>
                  </a:cubicBezTo>
                  <a:cubicBezTo>
                    <a:pt x="167" y="29"/>
                    <a:pt x="167" y="6"/>
                    <a:pt x="155" y="6"/>
                  </a:cubicBezTo>
                  <a:cubicBezTo>
                    <a:pt x="147" y="6"/>
                    <a:pt x="134" y="0"/>
                    <a:pt x="119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42"/>
            <p:cNvSpPr/>
            <p:nvPr/>
          </p:nvSpPr>
          <p:spPr>
            <a:xfrm>
              <a:off x="5121215" y="1205315"/>
              <a:ext cx="19280" cy="15134"/>
            </a:xfrm>
            <a:custGeom>
              <a:avLst/>
              <a:gdLst/>
              <a:ahLst/>
              <a:cxnLst/>
              <a:rect l="l" t="t" r="r" b="b"/>
              <a:pathLst>
                <a:path w="279" h="219" extrusionOk="0">
                  <a:moveTo>
                    <a:pt x="146" y="0"/>
                  </a:moveTo>
                  <a:cubicBezTo>
                    <a:pt x="74" y="0"/>
                    <a:pt x="1" y="72"/>
                    <a:pt x="48" y="158"/>
                  </a:cubicBezTo>
                  <a:cubicBezTo>
                    <a:pt x="67" y="201"/>
                    <a:pt x="101" y="218"/>
                    <a:pt x="135" y="218"/>
                  </a:cubicBezTo>
                  <a:cubicBezTo>
                    <a:pt x="205" y="218"/>
                    <a:pt x="279" y="143"/>
                    <a:pt x="239" y="63"/>
                  </a:cubicBezTo>
                  <a:cubicBezTo>
                    <a:pt x="219" y="19"/>
                    <a:pt x="182" y="0"/>
                    <a:pt x="146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42"/>
            <p:cNvSpPr/>
            <p:nvPr/>
          </p:nvSpPr>
          <p:spPr>
            <a:xfrm>
              <a:off x="5180230" y="1206352"/>
              <a:ext cx="18658" cy="15134"/>
            </a:xfrm>
            <a:custGeom>
              <a:avLst/>
              <a:gdLst/>
              <a:ahLst/>
              <a:cxnLst/>
              <a:rect l="l" t="t" r="r" b="b"/>
              <a:pathLst>
                <a:path w="270" h="219" extrusionOk="0">
                  <a:moveTo>
                    <a:pt x="135" y="1"/>
                  </a:moveTo>
                  <a:cubicBezTo>
                    <a:pt x="67" y="1"/>
                    <a:pt x="1" y="71"/>
                    <a:pt x="39" y="155"/>
                  </a:cubicBezTo>
                  <a:cubicBezTo>
                    <a:pt x="60" y="200"/>
                    <a:pt x="95" y="218"/>
                    <a:pt x="131" y="218"/>
                  </a:cubicBezTo>
                  <a:cubicBezTo>
                    <a:pt x="200" y="218"/>
                    <a:pt x="269" y="150"/>
                    <a:pt x="230" y="72"/>
                  </a:cubicBezTo>
                  <a:cubicBezTo>
                    <a:pt x="209" y="21"/>
                    <a:pt x="172" y="1"/>
                    <a:pt x="135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42"/>
            <p:cNvSpPr/>
            <p:nvPr/>
          </p:nvSpPr>
          <p:spPr>
            <a:xfrm>
              <a:off x="5096544" y="1080443"/>
              <a:ext cx="15687" cy="14927"/>
            </a:xfrm>
            <a:custGeom>
              <a:avLst/>
              <a:gdLst/>
              <a:ahLst/>
              <a:cxnLst/>
              <a:rect l="l" t="t" r="r" b="b"/>
              <a:pathLst>
                <a:path w="227" h="216" extrusionOk="0">
                  <a:moveTo>
                    <a:pt x="119" y="1"/>
                  </a:moveTo>
                  <a:cubicBezTo>
                    <a:pt x="107" y="1"/>
                    <a:pt x="72" y="13"/>
                    <a:pt x="60" y="13"/>
                  </a:cubicBezTo>
                  <a:cubicBezTo>
                    <a:pt x="36" y="25"/>
                    <a:pt x="36" y="25"/>
                    <a:pt x="12" y="48"/>
                  </a:cubicBezTo>
                  <a:cubicBezTo>
                    <a:pt x="0" y="60"/>
                    <a:pt x="0" y="60"/>
                    <a:pt x="0" y="72"/>
                  </a:cubicBezTo>
                  <a:lnTo>
                    <a:pt x="0" y="120"/>
                  </a:lnTo>
                  <a:cubicBezTo>
                    <a:pt x="0" y="132"/>
                    <a:pt x="0" y="144"/>
                    <a:pt x="12" y="168"/>
                  </a:cubicBezTo>
                  <a:cubicBezTo>
                    <a:pt x="12" y="179"/>
                    <a:pt x="36" y="179"/>
                    <a:pt x="36" y="191"/>
                  </a:cubicBezTo>
                  <a:cubicBezTo>
                    <a:pt x="48" y="203"/>
                    <a:pt x="60" y="215"/>
                    <a:pt x="72" y="215"/>
                  </a:cubicBezTo>
                  <a:lnTo>
                    <a:pt x="107" y="215"/>
                  </a:lnTo>
                  <a:cubicBezTo>
                    <a:pt x="119" y="215"/>
                    <a:pt x="155" y="215"/>
                    <a:pt x="167" y="203"/>
                  </a:cubicBezTo>
                  <a:lnTo>
                    <a:pt x="179" y="203"/>
                  </a:lnTo>
                  <a:cubicBezTo>
                    <a:pt x="191" y="203"/>
                    <a:pt x="215" y="191"/>
                    <a:pt x="215" y="179"/>
                  </a:cubicBezTo>
                  <a:cubicBezTo>
                    <a:pt x="227" y="168"/>
                    <a:pt x="227" y="168"/>
                    <a:pt x="227" y="144"/>
                  </a:cubicBezTo>
                  <a:lnTo>
                    <a:pt x="227" y="108"/>
                  </a:lnTo>
                  <a:cubicBezTo>
                    <a:pt x="227" y="84"/>
                    <a:pt x="227" y="72"/>
                    <a:pt x="215" y="60"/>
                  </a:cubicBezTo>
                  <a:cubicBezTo>
                    <a:pt x="215" y="48"/>
                    <a:pt x="191" y="48"/>
                    <a:pt x="191" y="25"/>
                  </a:cubicBezTo>
                  <a:cubicBezTo>
                    <a:pt x="179" y="13"/>
                    <a:pt x="167" y="1"/>
                    <a:pt x="155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42"/>
            <p:cNvSpPr/>
            <p:nvPr/>
          </p:nvSpPr>
          <p:spPr>
            <a:xfrm>
              <a:off x="5051281" y="1093642"/>
              <a:ext cx="15687" cy="15687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20" y="0"/>
                  </a:moveTo>
                  <a:cubicBezTo>
                    <a:pt x="96" y="0"/>
                    <a:pt x="72" y="0"/>
                    <a:pt x="60" y="12"/>
                  </a:cubicBezTo>
                  <a:cubicBezTo>
                    <a:pt x="36" y="36"/>
                    <a:pt x="36" y="36"/>
                    <a:pt x="12" y="48"/>
                  </a:cubicBezTo>
                  <a:cubicBezTo>
                    <a:pt x="0" y="60"/>
                    <a:pt x="0" y="60"/>
                    <a:pt x="0" y="72"/>
                  </a:cubicBezTo>
                  <a:lnTo>
                    <a:pt x="0" y="119"/>
                  </a:lnTo>
                  <a:cubicBezTo>
                    <a:pt x="0" y="131"/>
                    <a:pt x="0" y="155"/>
                    <a:pt x="12" y="167"/>
                  </a:cubicBezTo>
                  <a:cubicBezTo>
                    <a:pt x="12" y="179"/>
                    <a:pt x="36" y="179"/>
                    <a:pt x="36" y="191"/>
                  </a:cubicBezTo>
                  <a:cubicBezTo>
                    <a:pt x="48" y="215"/>
                    <a:pt x="60" y="227"/>
                    <a:pt x="72" y="227"/>
                  </a:cubicBezTo>
                  <a:lnTo>
                    <a:pt x="108" y="227"/>
                  </a:lnTo>
                  <a:cubicBezTo>
                    <a:pt x="120" y="227"/>
                    <a:pt x="155" y="227"/>
                    <a:pt x="167" y="215"/>
                  </a:cubicBezTo>
                  <a:lnTo>
                    <a:pt x="179" y="215"/>
                  </a:lnTo>
                  <a:cubicBezTo>
                    <a:pt x="191" y="215"/>
                    <a:pt x="215" y="191"/>
                    <a:pt x="215" y="179"/>
                  </a:cubicBezTo>
                  <a:cubicBezTo>
                    <a:pt x="227" y="167"/>
                    <a:pt x="227" y="167"/>
                    <a:pt x="227" y="155"/>
                  </a:cubicBezTo>
                  <a:lnTo>
                    <a:pt x="227" y="107"/>
                  </a:lnTo>
                  <a:cubicBezTo>
                    <a:pt x="227" y="96"/>
                    <a:pt x="227" y="72"/>
                    <a:pt x="215" y="60"/>
                  </a:cubicBezTo>
                  <a:cubicBezTo>
                    <a:pt x="215" y="48"/>
                    <a:pt x="191" y="48"/>
                    <a:pt x="191" y="36"/>
                  </a:cubicBezTo>
                  <a:cubicBezTo>
                    <a:pt x="179" y="12"/>
                    <a:pt x="167" y="0"/>
                    <a:pt x="155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42"/>
            <p:cNvSpPr/>
            <p:nvPr/>
          </p:nvSpPr>
          <p:spPr>
            <a:xfrm>
              <a:off x="5052732" y="1144641"/>
              <a:ext cx="18866" cy="15134"/>
            </a:xfrm>
            <a:custGeom>
              <a:avLst/>
              <a:gdLst/>
              <a:ahLst/>
              <a:cxnLst/>
              <a:rect l="l" t="t" r="r" b="b"/>
              <a:pathLst>
                <a:path w="273" h="219" extrusionOk="0">
                  <a:moveTo>
                    <a:pt x="137" y="1"/>
                  </a:moveTo>
                  <a:cubicBezTo>
                    <a:pt x="67" y="1"/>
                    <a:pt x="0" y="71"/>
                    <a:pt x="39" y="155"/>
                  </a:cubicBezTo>
                  <a:cubicBezTo>
                    <a:pt x="59" y="200"/>
                    <a:pt x="95" y="218"/>
                    <a:pt x="131" y="218"/>
                  </a:cubicBezTo>
                  <a:cubicBezTo>
                    <a:pt x="201" y="218"/>
                    <a:pt x="273" y="150"/>
                    <a:pt x="241" y="72"/>
                  </a:cubicBezTo>
                  <a:cubicBezTo>
                    <a:pt x="216" y="22"/>
                    <a:pt x="176" y="1"/>
                    <a:pt x="137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42"/>
            <p:cNvSpPr/>
            <p:nvPr/>
          </p:nvSpPr>
          <p:spPr>
            <a:xfrm>
              <a:off x="5106219" y="1142568"/>
              <a:ext cx="18658" cy="15341"/>
            </a:xfrm>
            <a:custGeom>
              <a:avLst/>
              <a:gdLst/>
              <a:ahLst/>
              <a:cxnLst/>
              <a:rect l="l" t="t" r="r" b="b"/>
              <a:pathLst>
                <a:path w="270" h="222" extrusionOk="0">
                  <a:moveTo>
                    <a:pt x="135" y="1"/>
                  </a:moveTo>
                  <a:cubicBezTo>
                    <a:pt x="67" y="1"/>
                    <a:pt x="0" y="69"/>
                    <a:pt x="39" y="161"/>
                  </a:cubicBezTo>
                  <a:cubicBezTo>
                    <a:pt x="58" y="204"/>
                    <a:pt x="91" y="221"/>
                    <a:pt x="125" y="221"/>
                  </a:cubicBezTo>
                  <a:cubicBezTo>
                    <a:pt x="196" y="221"/>
                    <a:pt x="270" y="147"/>
                    <a:pt x="229" y="66"/>
                  </a:cubicBezTo>
                  <a:cubicBezTo>
                    <a:pt x="209" y="20"/>
                    <a:pt x="172" y="1"/>
                    <a:pt x="135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42"/>
            <p:cNvSpPr/>
            <p:nvPr/>
          </p:nvSpPr>
          <p:spPr>
            <a:xfrm>
              <a:off x="5131096" y="1178364"/>
              <a:ext cx="9122" cy="9122"/>
            </a:xfrm>
            <a:custGeom>
              <a:avLst/>
              <a:gdLst/>
              <a:ahLst/>
              <a:cxnLst/>
              <a:rect l="l" t="t" r="r" b="b"/>
              <a:pathLst>
                <a:path w="132" h="132" extrusionOk="0">
                  <a:moveTo>
                    <a:pt x="36" y="1"/>
                  </a:moveTo>
                  <a:cubicBezTo>
                    <a:pt x="24" y="13"/>
                    <a:pt x="12" y="13"/>
                    <a:pt x="12" y="13"/>
                  </a:cubicBezTo>
                  <a:cubicBezTo>
                    <a:pt x="12" y="13"/>
                    <a:pt x="0" y="24"/>
                    <a:pt x="0" y="36"/>
                  </a:cubicBezTo>
                  <a:lnTo>
                    <a:pt x="0" y="72"/>
                  </a:lnTo>
                  <a:lnTo>
                    <a:pt x="0" y="96"/>
                  </a:lnTo>
                  <a:cubicBezTo>
                    <a:pt x="0" y="96"/>
                    <a:pt x="0" y="120"/>
                    <a:pt x="12" y="120"/>
                  </a:cubicBezTo>
                  <a:cubicBezTo>
                    <a:pt x="24" y="132"/>
                    <a:pt x="24" y="132"/>
                    <a:pt x="36" y="132"/>
                  </a:cubicBezTo>
                  <a:lnTo>
                    <a:pt x="96" y="132"/>
                  </a:lnTo>
                  <a:cubicBezTo>
                    <a:pt x="108" y="132"/>
                    <a:pt x="108" y="120"/>
                    <a:pt x="108" y="120"/>
                  </a:cubicBezTo>
                  <a:cubicBezTo>
                    <a:pt x="108" y="120"/>
                    <a:pt x="131" y="96"/>
                    <a:pt x="131" y="84"/>
                  </a:cubicBezTo>
                  <a:lnTo>
                    <a:pt x="131" y="60"/>
                  </a:lnTo>
                  <a:lnTo>
                    <a:pt x="131" y="24"/>
                  </a:lnTo>
                  <a:cubicBezTo>
                    <a:pt x="131" y="24"/>
                    <a:pt x="131" y="13"/>
                    <a:pt x="108" y="13"/>
                  </a:cubicBezTo>
                  <a:cubicBezTo>
                    <a:pt x="96" y="1"/>
                    <a:pt x="96" y="1"/>
                    <a:pt x="84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42"/>
            <p:cNvSpPr/>
            <p:nvPr/>
          </p:nvSpPr>
          <p:spPr>
            <a:xfrm>
              <a:off x="5088528" y="1153141"/>
              <a:ext cx="12508" cy="9329"/>
            </a:xfrm>
            <a:custGeom>
              <a:avLst/>
              <a:gdLst/>
              <a:ahLst/>
              <a:cxnLst/>
              <a:rect l="l" t="t" r="r" b="b"/>
              <a:pathLst>
                <a:path w="181" h="135" extrusionOk="0">
                  <a:moveTo>
                    <a:pt x="101" y="0"/>
                  </a:moveTo>
                  <a:cubicBezTo>
                    <a:pt x="51" y="0"/>
                    <a:pt x="1" y="43"/>
                    <a:pt x="33" y="92"/>
                  </a:cubicBezTo>
                  <a:cubicBezTo>
                    <a:pt x="44" y="122"/>
                    <a:pt x="65" y="135"/>
                    <a:pt x="86" y="135"/>
                  </a:cubicBezTo>
                  <a:cubicBezTo>
                    <a:pt x="131" y="135"/>
                    <a:pt x="180" y="81"/>
                    <a:pt x="164" y="32"/>
                  </a:cubicBezTo>
                  <a:cubicBezTo>
                    <a:pt x="149" y="10"/>
                    <a:pt x="125" y="0"/>
                    <a:pt x="101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42"/>
            <p:cNvSpPr/>
            <p:nvPr/>
          </p:nvSpPr>
          <p:spPr>
            <a:xfrm>
              <a:off x="5073809" y="1095784"/>
              <a:ext cx="12923" cy="10089"/>
            </a:xfrm>
            <a:custGeom>
              <a:avLst/>
              <a:gdLst/>
              <a:ahLst/>
              <a:cxnLst/>
              <a:rect l="l" t="t" r="r" b="b"/>
              <a:pathLst>
                <a:path w="187" h="146" extrusionOk="0">
                  <a:moveTo>
                    <a:pt x="101" y="1"/>
                  </a:moveTo>
                  <a:cubicBezTo>
                    <a:pt x="52" y="1"/>
                    <a:pt x="0" y="45"/>
                    <a:pt x="32" y="100"/>
                  </a:cubicBezTo>
                  <a:cubicBezTo>
                    <a:pt x="48" y="133"/>
                    <a:pt x="72" y="146"/>
                    <a:pt x="96" y="146"/>
                  </a:cubicBezTo>
                  <a:cubicBezTo>
                    <a:pt x="142" y="146"/>
                    <a:pt x="186" y="96"/>
                    <a:pt x="163" y="41"/>
                  </a:cubicBezTo>
                  <a:cubicBezTo>
                    <a:pt x="150" y="12"/>
                    <a:pt x="126" y="1"/>
                    <a:pt x="101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42"/>
            <p:cNvSpPr/>
            <p:nvPr/>
          </p:nvSpPr>
          <p:spPr>
            <a:xfrm>
              <a:off x="5159153" y="1130613"/>
              <a:ext cx="11817" cy="10089"/>
            </a:xfrm>
            <a:custGeom>
              <a:avLst/>
              <a:gdLst/>
              <a:ahLst/>
              <a:cxnLst/>
              <a:rect l="l" t="t" r="r" b="b"/>
              <a:pathLst>
                <a:path w="171" h="146" extrusionOk="0">
                  <a:moveTo>
                    <a:pt x="86" y="0"/>
                  </a:moveTo>
                  <a:cubicBezTo>
                    <a:pt x="41" y="0"/>
                    <a:pt x="0" y="47"/>
                    <a:pt x="23" y="108"/>
                  </a:cubicBezTo>
                  <a:cubicBezTo>
                    <a:pt x="34" y="135"/>
                    <a:pt x="54" y="146"/>
                    <a:pt x="76" y="146"/>
                  </a:cubicBezTo>
                  <a:cubicBezTo>
                    <a:pt x="120" y="146"/>
                    <a:pt x="170" y="97"/>
                    <a:pt x="154" y="49"/>
                  </a:cubicBezTo>
                  <a:cubicBezTo>
                    <a:pt x="137" y="15"/>
                    <a:pt x="111" y="0"/>
                    <a:pt x="86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42"/>
            <p:cNvSpPr/>
            <p:nvPr/>
          </p:nvSpPr>
          <p:spPr>
            <a:xfrm>
              <a:off x="5121215" y="1114995"/>
              <a:ext cx="9122" cy="9951"/>
            </a:xfrm>
            <a:custGeom>
              <a:avLst/>
              <a:gdLst/>
              <a:ahLst/>
              <a:cxnLst/>
              <a:rect l="l" t="t" r="r" b="b"/>
              <a:pathLst>
                <a:path w="132" h="144" extrusionOk="0">
                  <a:moveTo>
                    <a:pt x="36" y="1"/>
                  </a:moveTo>
                  <a:cubicBezTo>
                    <a:pt x="36" y="1"/>
                    <a:pt x="24" y="1"/>
                    <a:pt x="24" y="25"/>
                  </a:cubicBezTo>
                  <a:cubicBezTo>
                    <a:pt x="0" y="37"/>
                    <a:pt x="0" y="37"/>
                    <a:pt x="0" y="49"/>
                  </a:cubicBezTo>
                  <a:lnTo>
                    <a:pt x="0" y="60"/>
                  </a:lnTo>
                  <a:lnTo>
                    <a:pt x="0" y="96"/>
                  </a:lnTo>
                  <a:lnTo>
                    <a:pt x="0" y="108"/>
                  </a:lnTo>
                  <a:cubicBezTo>
                    <a:pt x="0" y="120"/>
                    <a:pt x="24" y="120"/>
                    <a:pt x="24" y="120"/>
                  </a:cubicBezTo>
                  <a:cubicBezTo>
                    <a:pt x="24" y="120"/>
                    <a:pt x="36" y="144"/>
                    <a:pt x="48" y="144"/>
                  </a:cubicBezTo>
                  <a:lnTo>
                    <a:pt x="108" y="144"/>
                  </a:lnTo>
                  <a:cubicBezTo>
                    <a:pt x="108" y="144"/>
                    <a:pt x="120" y="144"/>
                    <a:pt x="120" y="120"/>
                  </a:cubicBezTo>
                  <a:cubicBezTo>
                    <a:pt x="131" y="108"/>
                    <a:pt x="131" y="108"/>
                    <a:pt x="131" y="96"/>
                  </a:cubicBezTo>
                  <a:lnTo>
                    <a:pt x="131" y="84"/>
                  </a:lnTo>
                  <a:lnTo>
                    <a:pt x="131" y="49"/>
                  </a:lnTo>
                  <a:cubicBezTo>
                    <a:pt x="120" y="37"/>
                    <a:pt x="120" y="25"/>
                    <a:pt x="120" y="25"/>
                  </a:cubicBezTo>
                  <a:cubicBezTo>
                    <a:pt x="120" y="25"/>
                    <a:pt x="108" y="1"/>
                    <a:pt x="96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42"/>
            <p:cNvSpPr/>
            <p:nvPr/>
          </p:nvSpPr>
          <p:spPr>
            <a:xfrm>
              <a:off x="5073740" y="1172145"/>
              <a:ext cx="12992" cy="9744"/>
            </a:xfrm>
            <a:custGeom>
              <a:avLst/>
              <a:gdLst/>
              <a:ahLst/>
              <a:cxnLst/>
              <a:rect l="l" t="t" r="r" b="b"/>
              <a:pathLst>
                <a:path w="188" h="141" extrusionOk="0">
                  <a:moveTo>
                    <a:pt x="106" y="0"/>
                  </a:moveTo>
                  <a:cubicBezTo>
                    <a:pt x="56" y="0"/>
                    <a:pt x="0" y="54"/>
                    <a:pt x="33" y="103"/>
                  </a:cubicBezTo>
                  <a:cubicBezTo>
                    <a:pt x="48" y="129"/>
                    <a:pt x="71" y="140"/>
                    <a:pt x="93" y="140"/>
                  </a:cubicBezTo>
                  <a:cubicBezTo>
                    <a:pt x="141" y="140"/>
                    <a:pt x="188" y="92"/>
                    <a:pt x="164" y="43"/>
                  </a:cubicBezTo>
                  <a:cubicBezTo>
                    <a:pt x="152" y="12"/>
                    <a:pt x="130" y="0"/>
                    <a:pt x="106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42"/>
            <p:cNvSpPr/>
            <p:nvPr/>
          </p:nvSpPr>
          <p:spPr>
            <a:xfrm>
              <a:off x="5069386" y="1123219"/>
              <a:ext cx="9951" cy="9951"/>
            </a:xfrm>
            <a:custGeom>
              <a:avLst/>
              <a:gdLst/>
              <a:ahLst/>
              <a:cxnLst/>
              <a:rect l="l" t="t" r="r" b="b"/>
              <a:pathLst>
                <a:path w="144" h="144" extrusionOk="0">
                  <a:moveTo>
                    <a:pt x="24" y="1"/>
                  </a:moveTo>
                  <a:cubicBezTo>
                    <a:pt x="24" y="1"/>
                    <a:pt x="12" y="1"/>
                    <a:pt x="12" y="25"/>
                  </a:cubicBezTo>
                  <a:cubicBezTo>
                    <a:pt x="0" y="37"/>
                    <a:pt x="0" y="37"/>
                    <a:pt x="0" y="49"/>
                  </a:cubicBezTo>
                  <a:lnTo>
                    <a:pt x="0" y="60"/>
                  </a:lnTo>
                  <a:lnTo>
                    <a:pt x="0" y="96"/>
                  </a:lnTo>
                  <a:lnTo>
                    <a:pt x="0" y="108"/>
                  </a:lnTo>
                  <a:cubicBezTo>
                    <a:pt x="0" y="120"/>
                    <a:pt x="12" y="120"/>
                    <a:pt x="12" y="120"/>
                  </a:cubicBezTo>
                  <a:cubicBezTo>
                    <a:pt x="12" y="120"/>
                    <a:pt x="24" y="144"/>
                    <a:pt x="36" y="144"/>
                  </a:cubicBezTo>
                  <a:lnTo>
                    <a:pt x="96" y="144"/>
                  </a:lnTo>
                  <a:cubicBezTo>
                    <a:pt x="96" y="144"/>
                    <a:pt x="108" y="144"/>
                    <a:pt x="108" y="120"/>
                  </a:cubicBezTo>
                  <a:cubicBezTo>
                    <a:pt x="131" y="108"/>
                    <a:pt x="131" y="108"/>
                    <a:pt x="131" y="96"/>
                  </a:cubicBezTo>
                  <a:lnTo>
                    <a:pt x="131" y="84"/>
                  </a:lnTo>
                  <a:cubicBezTo>
                    <a:pt x="143" y="60"/>
                    <a:pt x="131" y="60"/>
                    <a:pt x="131" y="49"/>
                  </a:cubicBezTo>
                  <a:cubicBezTo>
                    <a:pt x="108" y="37"/>
                    <a:pt x="108" y="25"/>
                    <a:pt x="108" y="25"/>
                  </a:cubicBezTo>
                  <a:cubicBezTo>
                    <a:pt x="108" y="25"/>
                    <a:pt x="96" y="1"/>
                    <a:pt x="84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42"/>
            <p:cNvSpPr/>
            <p:nvPr/>
          </p:nvSpPr>
          <p:spPr>
            <a:xfrm>
              <a:off x="5165649" y="1175876"/>
              <a:ext cx="9122" cy="9122"/>
            </a:xfrm>
            <a:custGeom>
              <a:avLst/>
              <a:gdLst/>
              <a:ahLst/>
              <a:cxnLst/>
              <a:rect l="l" t="t" r="r" b="b"/>
              <a:pathLst>
                <a:path w="132" h="132" extrusionOk="0">
                  <a:moveTo>
                    <a:pt x="24" y="1"/>
                  </a:moveTo>
                  <a:cubicBezTo>
                    <a:pt x="12" y="1"/>
                    <a:pt x="12" y="13"/>
                    <a:pt x="12" y="13"/>
                  </a:cubicBezTo>
                  <a:cubicBezTo>
                    <a:pt x="12" y="13"/>
                    <a:pt x="0" y="37"/>
                    <a:pt x="0" y="49"/>
                  </a:cubicBezTo>
                  <a:lnTo>
                    <a:pt x="0" y="72"/>
                  </a:lnTo>
                  <a:lnTo>
                    <a:pt x="0" y="108"/>
                  </a:lnTo>
                  <a:cubicBezTo>
                    <a:pt x="0" y="108"/>
                    <a:pt x="0" y="120"/>
                    <a:pt x="12" y="120"/>
                  </a:cubicBezTo>
                  <a:cubicBezTo>
                    <a:pt x="24" y="132"/>
                    <a:pt x="24" y="132"/>
                    <a:pt x="48" y="132"/>
                  </a:cubicBezTo>
                  <a:lnTo>
                    <a:pt x="84" y="132"/>
                  </a:lnTo>
                  <a:cubicBezTo>
                    <a:pt x="100" y="132"/>
                    <a:pt x="105" y="127"/>
                    <a:pt x="100" y="127"/>
                  </a:cubicBezTo>
                  <a:lnTo>
                    <a:pt x="100" y="127"/>
                  </a:lnTo>
                  <a:cubicBezTo>
                    <a:pt x="97" y="127"/>
                    <a:pt x="92" y="128"/>
                    <a:pt x="84" y="132"/>
                  </a:cubicBezTo>
                  <a:lnTo>
                    <a:pt x="84" y="132"/>
                  </a:lnTo>
                  <a:cubicBezTo>
                    <a:pt x="108" y="120"/>
                    <a:pt x="119" y="120"/>
                    <a:pt x="119" y="120"/>
                  </a:cubicBezTo>
                  <a:cubicBezTo>
                    <a:pt x="119" y="120"/>
                    <a:pt x="131" y="108"/>
                    <a:pt x="131" y="84"/>
                  </a:cubicBezTo>
                  <a:lnTo>
                    <a:pt x="131" y="60"/>
                  </a:lnTo>
                  <a:lnTo>
                    <a:pt x="131" y="37"/>
                  </a:lnTo>
                  <a:cubicBezTo>
                    <a:pt x="131" y="37"/>
                    <a:pt x="131" y="13"/>
                    <a:pt x="119" y="13"/>
                  </a:cubicBezTo>
                  <a:cubicBezTo>
                    <a:pt x="108" y="1"/>
                    <a:pt x="108" y="1"/>
                    <a:pt x="84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42"/>
            <p:cNvSpPr/>
            <p:nvPr/>
          </p:nvSpPr>
          <p:spPr>
            <a:xfrm>
              <a:off x="5099792" y="1195088"/>
              <a:ext cx="12715" cy="9536"/>
            </a:xfrm>
            <a:custGeom>
              <a:avLst/>
              <a:gdLst/>
              <a:ahLst/>
              <a:cxnLst/>
              <a:rect l="l" t="t" r="r" b="b"/>
              <a:pathLst>
                <a:path w="184" h="138" extrusionOk="0">
                  <a:moveTo>
                    <a:pt x="105" y="0"/>
                  </a:moveTo>
                  <a:cubicBezTo>
                    <a:pt x="53" y="0"/>
                    <a:pt x="0" y="43"/>
                    <a:pt x="25" y="92"/>
                  </a:cubicBezTo>
                  <a:cubicBezTo>
                    <a:pt x="41" y="124"/>
                    <a:pt x="65" y="137"/>
                    <a:pt x="89" y="137"/>
                  </a:cubicBezTo>
                  <a:cubicBezTo>
                    <a:pt x="137" y="137"/>
                    <a:pt x="183" y="88"/>
                    <a:pt x="168" y="33"/>
                  </a:cubicBezTo>
                  <a:cubicBezTo>
                    <a:pt x="152" y="10"/>
                    <a:pt x="129" y="0"/>
                    <a:pt x="105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2"/>
            <p:cNvSpPr/>
            <p:nvPr/>
          </p:nvSpPr>
          <p:spPr>
            <a:xfrm>
              <a:off x="5127296" y="1134759"/>
              <a:ext cx="12923" cy="10089"/>
            </a:xfrm>
            <a:custGeom>
              <a:avLst/>
              <a:gdLst/>
              <a:ahLst/>
              <a:cxnLst/>
              <a:rect l="l" t="t" r="r" b="b"/>
              <a:pathLst>
                <a:path w="187" h="146" extrusionOk="0">
                  <a:moveTo>
                    <a:pt x="97" y="0"/>
                  </a:moveTo>
                  <a:cubicBezTo>
                    <a:pt x="49" y="0"/>
                    <a:pt x="1" y="47"/>
                    <a:pt x="32" y="108"/>
                  </a:cubicBezTo>
                  <a:cubicBezTo>
                    <a:pt x="47" y="135"/>
                    <a:pt x="69" y="145"/>
                    <a:pt x="92" y="145"/>
                  </a:cubicBezTo>
                  <a:cubicBezTo>
                    <a:pt x="140" y="145"/>
                    <a:pt x="187" y="97"/>
                    <a:pt x="163" y="48"/>
                  </a:cubicBezTo>
                  <a:cubicBezTo>
                    <a:pt x="150" y="14"/>
                    <a:pt x="123" y="0"/>
                    <a:pt x="97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42"/>
            <p:cNvSpPr/>
            <p:nvPr/>
          </p:nvSpPr>
          <p:spPr>
            <a:xfrm>
              <a:off x="5180022" y="1133861"/>
              <a:ext cx="12784" cy="9882"/>
            </a:xfrm>
            <a:custGeom>
              <a:avLst/>
              <a:gdLst/>
              <a:ahLst/>
              <a:cxnLst/>
              <a:rect l="l" t="t" r="r" b="b"/>
              <a:pathLst>
                <a:path w="185" h="143" extrusionOk="0">
                  <a:moveTo>
                    <a:pt x="89" y="1"/>
                  </a:moveTo>
                  <a:cubicBezTo>
                    <a:pt x="42" y="1"/>
                    <a:pt x="0" y="44"/>
                    <a:pt x="31" y="97"/>
                  </a:cubicBezTo>
                  <a:cubicBezTo>
                    <a:pt x="47" y="130"/>
                    <a:pt x="72" y="143"/>
                    <a:pt x="96" y="143"/>
                  </a:cubicBezTo>
                  <a:cubicBezTo>
                    <a:pt x="142" y="143"/>
                    <a:pt x="185" y="96"/>
                    <a:pt x="162" y="49"/>
                  </a:cubicBezTo>
                  <a:cubicBezTo>
                    <a:pt x="144" y="15"/>
                    <a:pt x="116" y="1"/>
                    <a:pt x="89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42"/>
            <p:cNvSpPr/>
            <p:nvPr/>
          </p:nvSpPr>
          <p:spPr>
            <a:xfrm>
              <a:off x="5193014" y="1181889"/>
              <a:ext cx="13061" cy="9398"/>
            </a:xfrm>
            <a:custGeom>
              <a:avLst/>
              <a:gdLst/>
              <a:ahLst/>
              <a:cxnLst/>
              <a:rect l="l" t="t" r="r" b="b"/>
              <a:pathLst>
                <a:path w="189" h="136" extrusionOk="0">
                  <a:moveTo>
                    <a:pt x="107" y="1"/>
                  </a:moveTo>
                  <a:cubicBezTo>
                    <a:pt x="57" y="1"/>
                    <a:pt x="1" y="44"/>
                    <a:pt x="33" y="93"/>
                  </a:cubicBezTo>
                  <a:cubicBezTo>
                    <a:pt x="48" y="123"/>
                    <a:pt x="71" y="135"/>
                    <a:pt x="94" y="135"/>
                  </a:cubicBezTo>
                  <a:cubicBezTo>
                    <a:pt x="141" y="135"/>
                    <a:pt x="188" y="81"/>
                    <a:pt x="164" y="33"/>
                  </a:cubicBezTo>
                  <a:cubicBezTo>
                    <a:pt x="153" y="10"/>
                    <a:pt x="130" y="1"/>
                    <a:pt x="107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42"/>
            <p:cNvSpPr/>
            <p:nvPr/>
          </p:nvSpPr>
          <p:spPr>
            <a:xfrm>
              <a:off x="5169449" y="1190112"/>
              <a:ext cx="11955" cy="9398"/>
            </a:xfrm>
            <a:custGeom>
              <a:avLst/>
              <a:gdLst/>
              <a:ahLst/>
              <a:cxnLst/>
              <a:rect l="l" t="t" r="r" b="b"/>
              <a:pathLst>
                <a:path w="173" h="136" extrusionOk="0">
                  <a:moveTo>
                    <a:pt x="96" y="1"/>
                  </a:moveTo>
                  <a:cubicBezTo>
                    <a:pt x="51" y="1"/>
                    <a:pt x="1" y="44"/>
                    <a:pt x="17" y="93"/>
                  </a:cubicBezTo>
                  <a:cubicBezTo>
                    <a:pt x="32" y="123"/>
                    <a:pt x="55" y="135"/>
                    <a:pt x="78" y="135"/>
                  </a:cubicBezTo>
                  <a:cubicBezTo>
                    <a:pt x="125" y="135"/>
                    <a:pt x="172" y="82"/>
                    <a:pt x="148" y="33"/>
                  </a:cubicBezTo>
                  <a:cubicBezTo>
                    <a:pt x="136" y="10"/>
                    <a:pt x="117" y="1"/>
                    <a:pt x="96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42"/>
            <p:cNvSpPr/>
            <p:nvPr/>
          </p:nvSpPr>
          <p:spPr>
            <a:xfrm>
              <a:off x="5154108" y="1217892"/>
              <a:ext cx="10780" cy="8293"/>
            </a:xfrm>
            <a:custGeom>
              <a:avLst/>
              <a:gdLst/>
              <a:ahLst/>
              <a:cxnLst/>
              <a:rect l="l" t="t" r="r" b="b"/>
              <a:pathLst>
                <a:path w="156" h="120" extrusionOk="0">
                  <a:moveTo>
                    <a:pt x="36" y="0"/>
                  </a:moveTo>
                  <a:cubicBezTo>
                    <a:pt x="13" y="0"/>
                    <a:pt x="13" y="24"/>
                    <a:pt x="13" y="24"/>
                  </a:cubicBezTo>
                  <a:cubicBezTo>
                    <a:pt x="13" y="24"/>
                    <a:pt x="1" y="36"/>
                    <a:pt x="1" y="48"/>
                  </a:cubicBezTo>
                  <a:lnTo>
                    <a:pt x="1" y="60"/>
                  </a:lnTo>
                  <a:lnTo>
                    <a:pt x="1" y="95"/>
                  </a:lnTo>
                  <a:cubicBezTo>
                    <a:pt x="1" y="95"/>
                    <a:pt x="1" y="107"/>
                    <a:pt x="13" y="107"/>
                  </a:cubicBezTo>
                  <a:cubicBezTo>
                    <a:pt x="36" y="119"/>
                    <a:pt x="36" y="119"/>
                    <a:pt x="48" y="119"/>
                  </a:cubicBezTo>
                  <a:lnTo>
                    <a:pt x="120" y="119"/>
                  </a:lnTo>
                  <a:cubicBezTo>
                    <a:pt x="132" y="119"/>
                    <a:pt x="132" y="107"/>
                    <a:pt x="132" y="107"/>
                  </a:cubicBezTo>
                  <a:cubicBezTo>
                    <a:pt x="132" y="107"/>
                    <a:pt x="156" y="95"/>
                    <a:pt x="156" y="84"/>
                  </a:cubicBezTo>
                  <a:lnTo>
                    <a:pt x="156" y="60"/>
                  </a:lnTo>
                  <a:lnTo>
                    <a:pt x="156" y="36"/>
                  </a:lnTo>
                  <a:cubicBezTo>
                    <a:pt x="156" y="36"/>
                    <a:pt x="156" y="24"/>
                    <a:pt x="132" y="24"/>
                  </a:cubicBezTo>
                  <a:cubicBezTo>
                    <a:pt x="132" y="28"/>
                    <a:pt x="130" y="29"/>
                    <a:pt x="128" y="29"/>
                  </a:cubicBezTo>
                  <a:cubicBezTo>
                    <a:pt x="124" y="29"/>
                    <a:pt x="116" y="24"/>
                    <a:pt x="108" y="24"/>
                  </a:cubicBezTo>
                  <a:cubicBezTo>
                    <a:pt x="72" y="0"/>
                    <a:pt x="72" y="0"/>
                    <a:pt x="60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42"/>
            <p:cNvSpPr/>
            <p:nvPr/>
          </p:nvSpPr>
          <p:spPr>
            <a:xfrm>
              <a:off x="5119556" y="1092813"/>
              <a:ext cx="9951" cy="9122"/>
            </a:xfrm>
            <a:custGeom>
              <a:avLst/>
              <a:gdLst/>
              <a:ahLst/>
              <a:cxnLst/>
              <a:rect l="l" t="t" r="r" b="b"/>
              <a:pathLst>
                <a:path w="144" h="132" extrusionOk="0">
                  <a:moveTo>
                    <a:pt x="24" y="0"/>
                  </a:moveTo>
                  <a:cubicBezTo>
                    <a:pt x="24" y="0"/>
                    <a:pt x="13" y="0"/>
                    <a:pt x="13" y="12"/>
                  </a:cubicBezTo>
                  <a:cubicBezTo>
                    <a:pt x="1" y="24"/>
                    <a:pt x="1" y="24"/>
                    <a:pt x="1" y="48"/>
                  </a:cubicBezTo>
                  <a:lnTo>
                    <a:pt x="1" y="60"/>
                  </a:lnTo>
                  <a:lnTo>
                    <a:pt x="1" y="84"/>
                  </a:lnTo>
                  <a:lnTo>
                    <a:pt x="1" y="96"/>
                  </a:lnTo>
                  <a:cubicBezTo>
                    <a:pt x="1" y="119"/>
                    <a:pt x="13" y="119"/>
                    <a:pt x="13" y="119"/>
                  </a:cubicBezTo>
                  <a:cubicBezTo>
                    <a:pt x="13" y="119"/>
                    <a:pt x="24" y="131"/>
                    <a:pt x="48" y="131"/>
                  </a:cubicBezTo>
                  <a:lnTo>
                    <a:pt x="96" y="131"/>
                  </a:lnTo>
                  <a:cubicBezTo>
                    <a:pt x="96" y="131"/>
                    <a:pt x="120" y="131"/>
                    <a:pt x="120" y="119"/>
                  </a:cubicBezTo>
                  <a:cubicBezTo>
                    <a:pt x="132" y="96"/>
                    <a:pt x="132" y="96"/>
                    <a:pt x="132" y="84"/>
                  </a:cubicBezTo>
                  <a:lnTo>
                    <a:pt x="132" y="72"/>
                  </a:lnTo>
                  <a:cubicBezTo>
                    <a:pt x="144" y="60"/>
                    <a:pt x="144" y="60"/>
                    <a:pt x="132" y="48"/>
                  </a:cubicBezTo>
                  <a:cubicBezTo>
                    <a:pt x="120" y="24"/>
                    <a:pt x="120" y="12"/>
                    <a:pt x="120" y="12"/>
                  </a:cubicBezTo>
                  <a:cubicBezTo>
                    <a:pt x="120" y="12"/>
                    <a:pt x="96" y="0"/>
                    <a:pt x="84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2"/>
            <p:cNvSpPr/>
            <p:nvPr/>
          </p:nvSpPr>
          <p:spPr>
            <a:xfrm>
              <a:off x="5098479" y="1099931"/>
              <a:ext cx="12923" cy="10089"/>
            </a:xfrm>
            <a:custGeom>
              <a:avLst/>
              <a:gdLst/>
              <a:ahLst/>
              <a:cxnLst/>
              <a:rect l="l" t="t" r="r" b="b"/>
              <a:pathLst>
                <a:path w="187" h="146" extrusionOk="0">
                  <a:moveTo>
                    <a:pt x="101" y="0"/>
                  </a:moveTo>
                  <a:cubicBezTo>
                    <a:pt x="52" y="0"/>
                    <a:pt x="0" y="45"/>
                    <a:pt x="32" y="100"/>
                  </a:cubicBezTo>
                  <a:cubicBezTo>
                    <a:pt x="48" y="132"/>
                    <a:pt x="72" y="145"/>
                    <a:pt x="96" y="145"/>
                  </a:cubicBezTo>
                  <a:cubicBezTo>
                    <a:pt x="142" y="145"/>
                    <a:pt x="186" y="95"/>
                    <a:pt x="163" y="40"/>
                  </a:cubicBezTo>
                  <a:cubicBezTo>
                    <a:pt x="151" y="12"/>
                    <a:pt x="126" y="0"/>
                    <a:pt x="101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2"/>
            <p:cNvSpPr/>
            <p:nvPr/>
          </p:nvSpPr>
          <p:spPr>
            <a:xfrm>
              <a:off x="5161572" y="1151206"/>
              <a:ext cx="12646" cy="10089"/>
            </a:xfrm>
            <a:custGeom>
              <a:avLst/>
              <a:gdLst/>
              <a:ahLst/>
              <a:cxnLst/>
              <a:rect l="l" t="t" r="r" b="b"/>
              <a:pathLst>
                <a:path w="183" h="146" extrusionOk="0">
                  <a:moveTo>
                    <a:pt x="95" y="0"/>
                  </a:moveTo>
                  <a:cubicBezTo>
                    <a:pt x="47" y="0"/>
                    <a:pt x="1" y="47"/>
                    <a:pt x="24" y="108"/>
                  </a:cubicBezTo>
                  <a:cubicBezTo>
                    <a:pt x="39" y="135"/>
                    <a:pt x="62" y="145"/>
                    <a:pt x="84" y="145"/>
                  </a:cubicBezTo>
                  <a:cubicBezTo>
                    <a:pt x="133" y="145"/>
                    <a:pt x="183" y="97"/>
                    <a:pt x="167" y="48"/>
                  </a:cubicBezTo>
                  <a:cubicBezTo>
                    <a:pt x="150" y="14"/>
                    <a:pt x="122" y="0"/>
                    <a:pt x="95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2"/>
            <p:cNvSpPr/>
            <p:nvPr/>
          </p:nvSpPr>
          <p:spPr>
            <a:xfrm>
              <a:off x="5116308" y="1162747"/>
              <a:ext cx="11541" cy="9951"/>
            </a:xfrm>
            <a:custGeom>
              <a:avLst/>
              <a:gdLst/>
              <a:ahLst/>
              <a:cxnLst/>
              <a:rect l="l" t="t" r="r" b="b"/>
              <a:pathLst>
                <a:path w="167" h="144" extrusionOk="0">
                  <a:moveTo>
                    <a:pt x="36" y="0"/>
                  </a:moveTo>
                  <a:cubicBezTo>
                    <a:pt x="36" y="0"/>
                    <a:pt x="12" y="0"/>
                    <a:pt x="12" y="12"/>
                  </a:cubicBezTo>
                  <a:cubicBezTo>
                    <a:pt x="0" y="24"/>
                    <a:pt x="0" y="24"/>
                    <a:pt x="0" y="36"/>
                  </a:cubicBezTo>
                  <a:lnTo>
                    <a:pt x="0" y="60"/>
                  </a:lnTo>
                  <a:lnTo>
                    <a:pt x="0" y="84"/>
                  </a:lnTo>
                  <a:cubicBezTo>
                    <a:pt x="0" y="108"/>
                    <a:pt x="12" y="108"/>
                    <a:pt x="12" y="120"/>
                  </a:cubicBezTo>
                  <a:cubicBezTo>
                    <a:pt x="12" y="131"/>
                    <a:pt x="36" y="131"/>
                    <a:pt x="36" y="131"/>
                  </a:cubicBezTo>
                  <a:cubicBezTo>
                    <a:pt x="36" y="131"/>
                    <a:pt x="48" y="143"/>
                    <a:pt x="60" y="143"/>
                  </a:cubicBezTo>
                  <a:lnTo>
                    <a:pt x="119" y="143"/>
                  </a:lnTo>
                  <a:cubicBezTo>
                    <a:pt x="119" y="143"/>
                    <a:pt x="131" y="143"/>
                    <a:pt x="131" y="131"/>
                  </a:cubicBezTo>
                  <a:cubicBezTo>
                    <a:pt x="143" y="120"/>
                    <a:pt x="143" y="120"/>
                    <a:pt x="143" y="108"/>
                  </a:cubicBezTo>
                  <a:lnTo>
                    <a:pt x="143" y="84"/>
                  </a:lnTo>
                  <a:cubicBezTo>
                    <a:pt x="167" y="84"/>
                    <a:pt x="143" y="72"/>
                    <a:pt x="143" y="60"/>
                  </a:cubicBezTo>
                  <a:cubicBezTo>
                    <a:pt x="143" y="36"/>
                    <a:pt x="131" y="36"/>
                    <a:pt x="131" y="24"/>
                  </a:cubicBezTo>
                  <a:cubicBezTo>
                    <a:pt x="131" y="12"/>
                    <a:pt x="119" y="12"/>
                    <a:pt x="119" y="12"/>
                  </a:cubicBezTo>
                  <a:cubicBezTo>
                    <a:pt x="119" y="12"/>
                    <a:pt x="107" y="0"/>
                    <a:pt x="83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2"/>
            <p:cNvSpPr/>
            <p:nvPr/>
          </p:nvSpPr>
          <p:spPr>
            <a:xfrm>
              <a:off x="5157909" y="1107048"/>
              <a:ext cx="12232" cy="8984"/>
            </a:xfrm>
            <a:custGeom>
              <a:avLst/>
              <a:gdLst/>
              <a:ahLst/>
              <a:cxnLst/>
              <a:rect l="l" t="t" r="r" b="b"/>
              <a:pathLst>
                <a:path w="177" h="130" extrusionOk="0">
                  <a:moveTo>
                    <a:pt x="100" y="0"/>
                  </a:moveTo>
                  <a:cubicBezTo>
                    <a:pt x="51" y="0"/>
                    <a:pt x="1" y="43"/>
                    <a:pt x="17" y="92"/>
                  </a:cubicBezTo>
                  <a:cubicBezTo>
                    <a:pt x="32" y="119"/>
                    <a:pt x="55" y="130"/>
                    <a:pt x="78" y="130"/>
                  </a:cubicBezTo>
                  <a:cubicBezTo>
                    <a:pt x="126" y="130"/>
                    <a:pt x="176" y="81"/>
                    <a:pt x="160" y="33"/>
                  </a:cubicBezTo>
                  <a:cubicBezTo>
                    <a:pt x="145" y="10"/>
                    <a:pt x="122" y="0"/>
                    <a:pt x="100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42"/>
            <p:cNvSpPr/>
            <p:nvPr/>
          </p:nvSpPr>
          <p:spPr>
            <a:xfrm>
              <a:off x="5070976" y="1079545"/>
              <a:ext cx="12715" cy="9882"/>
            </a:xfrm>
            <a:custGeom>
              <a:avLst/>
              <a:gdLst/>
              <a:ahLst/>
              <a:cxnLst/>
              <a:rect l="l" t="t" r="r" b="b"/>
              <a:pathLst>
                <a:path w="184" h="143" extrusionOk="0">
                  <a:moveTo>
                    <a:pt x="99" y="0"/>
                  </a:moveTo>
                  <a:cubicBezTo>
                    <a:pt x="48" y="0"/>
                    <a:pt x="1" y="49"/>
                    <a:pt x="25" y="97"/>
                  </a:cubicBezTo>
                  <a:cubicBezTo>
                    <a:pt x="41" y="129"/>
                    <a:pt x="66" y="143"/>
                    <a:pt x="90" y="143"/>
                  </a:cubicBezTo>
                  <a:cubicBezTo>
                    <a:pt x="137" y="143"/>
                    <a:pt x="184" y="93"/>
                    <a:pt x="168" y="38"/>
                  </a:cubicBezTo>
                  <a:cubicBezTo>
                    <a:pt x="149" y="11"/>
                    <a:pt x="124" y="0"/>
                    <a:pt x="99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42"/>
            <p:cNvSpPr/>
            <p:nvPr/>
          </p:nvSpPr>
          <p:spPr>
            <a:xfrm>
              <a:off x="5048240" y="1120662"/>
              <a:ext cx="12992" cy="9882"/>
            </a:xfrm>
            <a:custGeom>
              <a:avLst/>
              <a:gdLst/>
              <a:ahLst/>
              <a:cxnLst/>
              <a:rect l="l" t="t" r="r" b="b"/>
              <a:pathLst>
                <a:path w="188" h="143" extrusionOk="0">
                  <a:moveTo>
                    <a:pt x="101" y="0"/>
                  </a:moveTo>
                  <a:cubicBezTo>
                    <a:pt x="50" y="0"/>
                    <a:pt x="0" y="49"/>
                    <a:pt x="33" y="97"/>
                  </a:cubicBezTo>
                  <a:cubicBezTo>
                    <a:pt x="49" y="130"/>
                    <a:pt x="73" y="143"/>
                    <a:pt x="97" y="143"/>
                  </a:cubicBezTo>
                  <a:cubicBezTo>
                    <a:pt x="143" y="143"/>
                    <a:pt x="187" y="93"/>
                    <a:pt x="164" y="38"/>
                  </a:cubicBezTo>
                  <a:cubicBezTo>
                    <a:pt x="148" y="11"/>
                    <a:pt x="124" y="0"/>
                    <a:pt x="101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2"/>
            <p:cNvSpPr/>
            <p:nvPr/>
          </p:nvSpPr>
          <p:spPr>
            <a:xfrm>
              <a:off x="5075951" y="1139735"/>
              <a:ext cx="10780" cy="9882"/>
            </a:xfrm>
            <a:custGeom>
              <a:avLst/>
              <a:gdLst/>
              <a:ahLst/>
              <a:cxnLst/>
              <a:rect l="l" t="t" r="r" b="b"/>
              <a:pathLst>
                <a:path w="156" h="143" extrusionOk="0">
                  <a:moveTo>
                    <a:pt x="36" y="0"/>
                  </a:moveTo>
                  <a:cubicBezTo>
                    <a:pt x="36" y="0"/>
                    <a:pt x="24" y="0"/>
                    <a:pt x="24" y="24"/>
                  </a:cubicBezTo>
                  <a:cubicBezTo>
                    <a:pt x="1" y="36"/>
                    <a:pt x="1" y="36"/>
                    <a:pt x="1" y="48"/>
                  </a:cubicBezTo>
                  <a:lnTo>
                    <a:pt x="1" y="60"/>
                  </a:lnTo>
                  <a:lnTo>
                    <a:pt x="1" y="95"/>
                  </a:lnTo>
                  <a:lnTo>
                    <a:pt x="1" y="107"/>
                  </a:lnTo>
                  <a:cubicBezTo>
                    <a:pt x="1" y="119"/>
                    <a:pt x="24" y="119"/>
                    <a:pt x="24" y="119"/>
                  </a:cubicBezTo>
                  <a:cubicBezTo>
                    <a:pt x="24" y="119"/>
                    <a:pt x="36" y="143"/>
                    <a:pt x="48" y="143"/>
                  </a:cubicBezTo>
                  <a:lnTo>
                    <a:pt x="108" y="143"/>
                  </a:lnTo>
                  <a:cubicBezTo>
                    <a:pt x="108" y="143"/>
                    <a:pt x="120" y="143"/>
                    <a:pt x="120" y="119"/>
                  </a:cubicBezTo>
                  <a:cubicBezTo>
                    <a:pt x="132" y="107"/>
                    <a:pt x="132" y="107"/>
                    <a:pt x="132" y="95"/>
                  </a:cubicBezTo>
                  <a:lnTo>
                    <a:pt x="132" y="83"/>
                  </a:lnTo>
                  <a:cubicBezTo>
                    <a:pt x="155" y="83"/>
                    <a:pt x="155" y="60"/>
                    <a:pt x="132" y="48"/>
                  </a:cubicBezTo>
                  <a:cubicBezTo>
                    <a:pt x="120" y="36"/>
                    <a:pt x="120" y="24"/>
                    <a:pt x="120" y="24"/>
                  </a:cubicBezTo>
                  <a:cubicBezTo>
                    <a:pt x="120" y="24"/>
                    <a:pt x="108" y="0"/>
                    <a:pt x="96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42"/>
            <p:cNvSpPr/>
            <p:nvPr/>
          </p:nvSpPr>
          <p:spPr>
            <a:xfrm>
              <a:off x="5142568" y="1176982"/>
              <a:ext cx="11886" cy="8984"/>
            </a:xfrm>
            <a:custGeom>
              <a:avLst/>
              <a:gdLst/>
              <a:ahLst/>
              <a:cxnLst/>
              <a:rect l="l" t="t" r="r" b="b"/>
              <a:pathLst>
                <a:path w="172" h="130" extrusionOk="0">
                  <a:moveTo>
                    <a:pt x="96" y="0"/>
                  </a:moveTo>
                  <a:cubicBezTo>
                    <a:pt x="48" y="0"/>
                    <a:pt x="1" y="43"/>
                    <a:pt x="25" y="92"/>
                  </a:cubicBezTo>
                  <a:cubicBezTo>
                    <a:pt x="36" y="119"/>
                    <a:pt x="56" y="130"/>
                    <a:pt x="77" y="130"/>
                  </a:cubicBezTo>
                  <a:cubicBezTo>
                    <a:pt x="122" y="130"/>
                    <a:pt x="172" y="81"/>
                    <a:pt x="156" y="33"/>
                  </a:cubicBezTo>
                  <a:cubicBezTo>
                    <a:pt x="141" y="10"/>
                    <a:pt x="118" y="0"/>
                    <a:pt x="96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42"/>
            <p:cNvSpPr/>
            <p:nvPr/>
          </p:nvSpPr>
          <p:spPr>
            <a:xfrm>
              <a:off x="5146161" y="1133032"/>
              <a:ext cx="12439" cy="9882"/>
            </a:xfrm>
            <a:custGeom>
              <a:avLst/>
              <a:gdLst/>
              <a:ahLst/>
              <a:cxnLst/>
              <a:rect l="l" t="t" r="r" b="b"/>
              <a:pathLst>
                <a:path w="180" h="143" extrusionOk="0">
                  <a:moveTo>
                    <a:pt x="100" y="0"/>
                  </a:moveTo>
                  <a:cubicBezTo>
                    <a:pt x="50" y="0"/>
                    <a:pt x="0" y="49"/>
                    <a:pt x="32" y="97"/>
                  </a:cubicBezTo>
                  <a:cubicBezTo>
                    <a:pt x="49" y="129"/>
                    <a:pt x="72" y="143"/>
                    <a:pt x="94" y="143"/>
                  </a:cubicBezTo>
                  <a:cubicBezTo>
                    <a:pt x="138" y="143"/>
                    <a:pt x="179" y="93"/>
                    <a:pt x="163" y="38"/>
                  </a:cubicBezTo>
                  <a:cubicBezTo>
                    <a:pt x="148" y="11"/>
                    <a:pt x="124" y="0"/>
                    <a:pt x="100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42"/>
            <p:cNvSpPr/>
            <p:nvPr/>
          </p:nvSpPr>
          <p:spPr>
            <a:xfrm>
              <a:off x="5847710" y="1643023"/>
              <a:ext cx="195083" cy="96540"/>
            </a:xfrm>
            <a:custGeom>
              <a:avLst/>
              <a:gdLst/>
              <a:ahLst/>
              <a:cxnLst/>
              <a:rect l="l" t="t" r="r" b="b"/>
              <a:pathLst>
                <a:path w="2823" h="1397" extrusionOk="0">
                  <a:moveTo>
                    <a:pt x="1403" y="1"/>
                  </a:moveTo>
                  <a:cubicBezTo>
                    <a:pt x="1368" y="1"/>
                    <a:pt x="1333" y="2"/>
                    <a:pt x="1298" y="4"/>
                  </a:cubicBezTo>
                  <a:cubicBezTo>
                    <a:pt x="894" y="16"/>
                    <a:pt x="477" y="147"/>
                    <a:pt x="132" y="373"/>
                  </a:cubicBezTo>
                  <a:lnTo>
                    <a:pt x="1" y="456"/>
                  </a:lnTo>
                  <a:lnTo>
                    <a:pt x="275" y="1051"/>
                  </a:lnTo>
                  <a:cubicBezTo>
                    <a:pt x="798" y="1254"/>
                    <a:pt x="1358" y="1397"/>
                    <a:pt x="1906" y="1397"/>
                  </a:cubicBezTo>
                  <a:cubicBezTo>
                    <a:pt x="2108" y="1397"/>
                    <a:pt x="2299" y="1385"/>
                    <a:pt x="2501" y="1313"/>
                  </a:cubicBezTo>
                  <a:cubicBezTo>
                    <a:pt x="2572" y="1278"/>
                    <a:pt x="2632" y="1242"/>
                    <a:pt x="2692" y="1194"/>
                  </a:cubicBezTo>
                  <a:cubicBezTo>
                    <a:pt x="2811" y="1063"/>
                    <a:pt x="2822" y="873"/>
                    <a:pt x="2763" y="730"/>
                  </a:cubicBezTo>
                  <a:cubicBezTo>
                    <a:pt x="2703" y="575"/>
                    <a:pt x="2584" y="456"/>
                    <a:pt x="2453" y="349"/>
                  </a:cubicBezTo>
                  <a:cubicBezTo>
                    <a:pt x="2159" y="120"/>
                    <a:pt x="1784" y="1"/>
                    <a:pt x="1403" y="1"/>
                  </a:cubicBezTo>
                  <a:close/>
                </a:path>
              </a:pathLst>
            </a:custGeom>
            <a:solidFill>
              <a:srgbClr val="FEA4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42"/>
            <p:cNvSpPr/>
            <p:nvPr/>
          </p:nvSpPr>
          <p:spPr>
            <a:xfrm>
              <a:off x="5835409" y="1727538"/>
              <a:ext cx="198331" cy="191490"/>
            </a:xfrm>
            <a:custGeom>
              <a:avLst/>
              <a:gdLst/>
              <a:ahLst/>
              <a:cxnLst/>
              <a:rect l="l" t="t" r="r" b="b"/>
              <a:pathLst>
                <a:path w="2870" h="2771" extrusionOk="0">
                  <a:moveTo>
                    <a:pt x="292" y="0"/>
                  </a:moveTo>
                  <a:cubicBezTo>
                    <a:pt x="261" y="0"/>
                    <a:pt x="226" y="11"/>
                    <a:pt x="203" y="43"/>
                  </a:cubicBezTo>
                  <a:lnTo>
                    <a:pt x="0" y="78"/>
                  </a:lnTo>
                  <a:cubicBezTo>
                    <a:pt x="238" y="436"/>
                    <a:pt x="357" y="852"/>
                    <a:pt x="536" y="1245"/>
                  </a:cubicBezTo>
                  <a:cubicBezTo>
                    <a:pt x="738" y="1674"/>
                    <a:pt x="1024" y="2079"/>
                    <a:pt x="1393" y="2412"/>
                  </a:cubicBezTo>
                  <a:cubicBezTo>
                    <a:pt x="1584" y="2567"/>
                    <a:pt x="1810" y="2722"/>
                    <a:pt x="2060" y="2757"/>
                  </a:cubicBezTo>
                  <a:cubicBezTo>
                    <a:pt x="2107" y="2766"/>
                    <a:pt x="2155" y="2770"/>
                    <a:pt x="2202" y="2770"/>
                  </a:cubicBezTo>
                  <a:cubicBezTo>
                    <a:pt x="2416" y="2770"/>
                    <a:pt x="2621" y="2681"/>
                    <a:pt x="2739" y="2495"/>
                  </a:cubicBezTo>
                  <a:cubicBezTo>
                    <a:pt x="2774" y="2424"/>
                    <a:pt x="2810" y="2317"/>
                    <a:pt x="2822" y="2210"/>
                  </a:cubicBezTo>
                  <a:cubicBezTo>
                    <a:pt x="2870" y="1817"/>
                    <a:pt x="2715" y="1388"/>
                    <a:pt x="2453" y="1067"/>
                  </a:cubicBezTo>
                  <a:cubicBezTo>
                    <a:pt x="2179" y="733"/>
                    <a:pt x="1822" y="519"/>
                    <a:pt x="1453" y="340"/>
                  </a:cubicBezTo>
                  <a:cubicBezTo>
                    <a:pt x="1095" y="174"/>
                    <a:pt x="726" y="55"/>
                    <a:pt x="333" y="7"/>
                  </a:cubicBezTo>
                  <a:cubicBezTo>
                    <a:pt x="322" y="3"/>
                    <a:pt x="307" y="0"/>
                    <a:pt x="292" y="0"/>
                  </a:cubicBezTo>
                  <a:close/>
                </a:path>
              </a:pathLst>
            </a:custGeom>
            <a:solidFill>
              <a:srgbClr val="FEA4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2"/>
            <p:cNvSpPr/>
            <p:nvPr/>
          </p:nvSpPr>
          <p:spPr>
            <a:xfrm>
              <a:off x="5803276" y="1489888"/>
              <a:ext cx="155624" cy="167441"/>
            </a:xfrm>
            <a:custGeom>
              <a:avLst/>
              <a:gdLst/>
              <a:ahLst/>
              <a:cxnLst/>
              <a:rect l="l" t="t" r="r" b="b"/>
              <a:pathLst>
                <a:path w="2252" h="2423" extrusionOk="0">
                  <a:moveTo>
                    <a:pt x="1405" y="0"/>
                  </a:moveTo>
                  <a:cubicBezTo>
                    <a:pt x="926" y="0"/>
                    <a:pt x="438" y="289"/>
                    <a:pt x="239" y="731"/>
                  </a:cubicBezTo>
                  <a:cubicBezTo>
                    <a:pt x="72" y="1112"/>
                    <a:pt x="132" y="1577"/>
                    <a:pt x="1" y="1970"/>
                  </a:cubicBezTo>
                  <a:lnTo>
                    <a:pt x="441" y="2422"/>
                  </a:lnTo>
                  <a:cubicBezTo>
                    <a:pt x="1025" y="2232"/>
                    <a:pt x="1549" y="1874"/>
                    <a:pt x="1918" y="1410"/>
                  </a:cubicBezTo>
                  <a:cubicBezTo>
                    <a:pt x="2037" y="1267"/>
                    <a:pt x="2144" y="1112"/>
                    <a:pt x="2192" y="934"/>
                  </a:cubicBezTo>
                  <a:cubicBezTo>
                    <a:pt x="2251" y="755"/>
                    <a:pt x="2251" y="565"/>
                    <a:pt x="2156" y="398"/>
                  </a:cubicBezTo>
                  <a:cubicBezTo>
                    <a:pt x="2037" y="160"/>
                    <a:pt x="1775" y="41"/>
                    <a:pt x="1513" y="5"/>
                  </a:cubicBezTo>
                  <a:cubicBezTo>
                    <a:pt x="1477" y="2"/>
                    <a:pt x="1441" y="0"/>
                    <a:pt x="1405" y="0"/>
                  </a:cubicBezTo>
                  <a:close/>
                </a:path>
              </a:pathLst>
            </a:custGeom>
            <a:solidFill>
              <a:srgbClr val="FEA4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2"/>
            <p:cNvSpPr/>
            <p:nvPr/>
          </p:nvSpPr>
          <p:spPr>
            <a:xfrm>
              <a:off x="5631344" y="1516769"/>
              <a:ext cx="160531" cy="142978"/>
            </a:xfrm>
            <a:custGeom>
              <a:avLst/>
              <a:gdLst/>
              <a:ahLst/>
              <a:cxnLst/>
              <a:rect l="l" t="t" r="r" b="b"/>
              <a:pathLst>
                <a:path w="2323" h="2069" extrusionOk="0">
                  <a:moveTo>
                    <a:pt x="960" y="1"/>
                  </a:moveTo>
                  <a:cubicBezTo>
                    <a:pt x="905" y="1"/>
                    <a:pt x="851" y="3"/>
                    <a:pt x="798" y="9"/>
                  </a:cubicBezTo>
                  <a:cubicBezTo>
                    <a:pt x="631" y="21"/>
                    <a:pt x="465" y="57"/>
                    <a:pt x="322" y="128"/>
                  </a:cubicBezTo>
                  <a:cubicBezTo>
                    <a:pt x="167" y="200"/>
                    <a:pt x="48" y="342"/>
                    <a:pt x="24" y="497"/>
                  </a:cubicBezTo>
                  <a:cubicBezTo>
                    <a:pt x="0" y="592"/>
                    <a:pt x="0" y="676"/>
                    <a:pt x="36" y="771"/>
                  </a:cubicBezTo>
                  <a:cubicBezTo>
                    <a:pt x="96" y="1021"/>
                    <a:pt x="286" y="1235"/>
                    <a:pt x="512" y="1366"/>
                  </a:cubicBezTo>
                  <a:cubicBezTo>
                    <a:pt x="727" y="1497"/>
                    <a:pt x="989" y="1593"/>
                    <a:pt x="1227" y="1676"/>
                  </a:cubicBezTo>
                  <a:cubicBezTo>
                    <a:pt x="1548" y="1795"/>
                    <a:pt x="1870" y="1914"/>
                    <a:pt x="2179" y="2069"/>
                  </a:cubicBezTo>
                  <a:lnTo>
                    <a:pt x="2310" y="1807"/>
                  </a:lnTo>
                  <a:cubicBezTo>
                    <a:pt x="2310" y="1593"/>
                    <a:pt x="2322" y="1354"/>
                    <a:pt x="2298" y="1128"/>
                  </a:cubicBezTo>
                  <a:cubicBezTo>
                    <a:pt x="2263" y="902"/>
                    <a:pt x="2191" y="676"/>
                    <a:pt x="2060" y="485"/>
                  </a:cubicBezTo>
                  <a:cubicBezTo>
                    <a:pt x="1808" y="159"/>
                    <a:pt x="1370" y="1"/>
                    <a:pt x="960" y="1"/>
                  </a:cubicBezTo>
                  <a:close/>
                </a:path>
              </a:pathLst>
            </a:custGeom>
            <a:solidFill>
              <a:srgbClr val="FEA4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2"/>
            <p:cNvSpPr/>
            <p:nvPr/>
          </p:nvSpPr>
          <p:spPr>
            <a:xfrm>
              <a:off x="5617315" y="1650348"/>
              <a:ext cx="172901" cy="107458"/>
            </a:xfrm>
            <a:custGeom>
              <a:avLst/>
              <a:gdLst/>
              <a:ahLst/>
              <a:cxnLst/>
              <a:rect l="l" t="t" r="r" b="b"/>
              <a:pathLst>
                <a:path w="2502" h="1555" extrusionOk="0">
                  <a:moveTo>
                    <a:pt x="1224" y="1"/>
                  </a:moveTo>
                  <a:cubicBezTo>
                    <a:pt x="989" y="1"/>
                    <a:pt x="757" y="38"/>
                    <a:pt x="537" y="124"/>
                  </a:cubicBezTo>
                  <a:cubicBezTo>
                    <a:pt x="394" y="172"/>
                    <a:pt x="275" y="243"/>
                    <a:pt x="191" y="350"/>
                  </a:cubicBezTo>
                  <a:cubicBezTo>
                    <a:pt x="1" y="576"/>
                    <a:pt x="37" y="945"/>
                    <a:pt x="239" y="1172"/>
                  </a:cubicBezTo>
                  <a:cubicBezTo>
                    <a:pt x="430" y="1398"/>
                    <a:pt x="727" y="1517"/>
                    <a:pt x="1025" y="1541"/>
                  </a:cubicBezTo>
                  <a:cubicBezTo>
                    <a:pt x="1096" y="1550"/>
                    <a:pt x="1168" y="1554"/>
                    <a:pt x="1239" y="1554"/>
                  </a:cubicBezTo>
                  <a:cubicBezTo>
                    <a:pt x="1452" y="1554"/>
                    <a:pt x="1662" y="1514"/>
                    <a:pt x="1858" y="1434"/>
                  </a:cubicBezTo>
                  <a:cubicBezTo>
                    <a:pt x="2120" y="1338"/>
                    <a:pt x="2346" y="1136"/>
                    <a:pt x="2501" y="898"/>
                  </a:cubicBezTo>
                  <a:lnTo>
                    <a:pt x="2477" y="386"/>
                  </a:lnTo>
                  <a:cubicBezTo>
                    <a:pt x="2382" y="267"/>
                    <a:pt x="2227" y="195"/>
                    <a:pt x="2085" y="148"/>
                  </a:cubicBezTo>
                  <a:cubicBezTo>
                    <a:pt x="1803" y="56"/>
                    <a:pt x="1511" y="1"/>
                    <a:pt x="1224" y="1"/>
                  </a:cubicBezTo>
                  <a:close/>
                </a:path>
              </a:pathLst>
            </a:custGeom>
            <a:solidFill>
              <a:srgbClr val="FEA4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2"/>
            <p:cNvSpPr/>
            <p:nvPr/>
          </p:nvSpPr>
          <p:spPr>
            <a:xfrm>
              <a:off x="5774528" y="1718969"/>
              <a:ext cx="90528" cy="194323"/>
            </a:xfrm>
            <a:custGeom>
              <a:avLst/>
              <a:gdLst/>
              <a:ahLst/>
              <a:cxnLst/>
              <a:rect l="l" t="t" r="r" b="b"/>
              <a:pathLst>
                <a:path w="1310" h="2812" extrusionOk="0">
                  <a:moveTo>
                    <a:pt x="607" y="0"/>
                  </a:moveTo>
                  <a:cubicBezTo>
                    <a:pt x="262" y="429"/>
                    <a:pt x="60" y="964"/>
                    <a:pt x="12" y="1524"/>
                  </a:cubicBezTo>
                  <a:cubicBezTo>
                    <a:pt x="0" y="1750"/>
                    <a:pt x="12" y="2000"/>
                    <a:pt x="71" y="2215"/>
                  </a:cubicBezTo>
                  <a:cubicBezTo>
                    <a:pt x="119" y="2393"/>
                    <a:pt x="202" y="2560"/>
                    <a:pt x="345" y="2679"/>
                  </a:cubicBezTo>
                  <a:cubicBezTo>
                    <a:pt x="438" y="2763"/>
                    <a:pt x="567" y="2812"/>
                    <a:pt x="693" y="2812"/>
                  </a:cubicBezTo>
                  <a:cubicBezTo>
                    <a:pt x="745" y="2812"/>
                    <a:pt x="797" y="2803"/>
                    <a:pt x="845" y="2786"/>
                  </a:cubicBezTo>
                  <a:cubicBezTo>
                    <a:pt x="976" y="2727"/>
                    <a:pt x="1084" y="2608"/>
                    <a:pt x="1143" y="2477"/>
                  </a:cubicBezTo>
                  <a:cubicBezTo>
                    <a:pt x="1310" y="2131"/>
                    <a:pt x="1298" y="1738"/>
                    <a:pt x="1238" y="1369"/>
                  </a:cubicBezTo>
                  <a:cubicBezTo>
                    <a:pt x="1155" y="953"/>
                    <a:pt x="1036" y="536"/>
                    <a:pt x="774" y="226"/>
                  </a:cubicBezTo>
                  <a:lnTo>
                    <a:pt x="607" y="0"/>
                  </a:lnTo>
                  <a:close/>
                </a:path>
              </a:pathLst>
            </a:custGeom>
            <a:solidFill>
              <a:srgbClr val="FEA4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42"/>
            <p:cNvSpPr/>
            <p:nvPr/>
          </p:nvSpPr>
          <p:spPr>
            <a:xfrm>
              <a:off x="5849368" y="1735416"/>
              <a:ext cx="127568" cy="100824"/>
            </a:xfrm>
            <a:custGeom>
              <a:avLst/>
              <a:gdLst/>
              <a:ahLst/>
              <a:cxnLst/>
              <a:rect l="l" t="t" r="r" b="b"/>
              <a:pathLst>
                <a:path w="1846" h="1459" extrusionOk="0">
                  <a:moveTo>
                    <a:pt x="36" y="0"/>
                  </a:moveTo>
                  <a:cubicBezTo>
                    <a:pt x="24" y="12"/>
                    <a:pt x="1" y="48"/>
                    <a:pt x="1" y="60"/>
                  </a:cubicBezTo>
                  <a:cubicBezTo>
                    <a:pt x="1" y="72"/>
                    <a:pt x="24" y="95"/>
                    <a:pt x="36" y="95"/>
                  </a:cubicBezTo>
                  <a:cubicBezTo>
                    <a:pt x="65" y="76"/>
                    <a:pt x="87" y="64"/>
                    <a:pt x="93" y="54"/>
                  </a:cubicBezTo>
                  <a:lnTo>
                    <a:pt x="93" y="54"/>
                  </a:lnTo>
                  <a:cubicBezTo>
                    <a:pt x="166" y="78"/>
                    <a:pt x="220" y="109"/>
                    <a:pt x="274" y="131"/>
                  </a:cubicBezTo>
                  <a:cubicBezTo>
                    <a:pt x="298" y="155"/>
                    <a:pt x="334" y="167"/>
                    <a:pt x="370" y="179"/>
                  </a:cubicBezTo>
                  <a:cubicBezTo>
                    <a:pt x="393" y="191"/>
                    <a:pt x="405" y="191"/>
                    <a:pt x="417" y="214"/>
                  </a:cubicBezTo>
                  <a:lnTo>
                    <a:pt x="429" y="226"/>
                  </a:lnTo>
                  <a:cubicBezTo>
                    <a:pt x="429" y="226"/>
                    <a:pt x="453" y="226"/>
                    <a:pt x="453" y="238"/>
                  </a:cubicBezTo>
                  <a:cubicBezTo>
                    <a:pt x="584" y="310"/>
                    <a:pt x="703" y="393"/>
                    <a:pt x="822" y="476"/>
                  </a:cubicBezTo>
                  <a:cubicBezTo>
                    <a:pt x="941" y="572"/>
                    <a:pt x="1060" y="655"/>
                    <a:pt x="1167" y="750"/>
                  </a:cubicBezTo>
                  <a:cubicBezTo>
                    <a:pt x="1191" y="774"/>
                    <a:pt x="1227" y="786"/>
                    <a:pt x="1251" y="822"/>
                  </a:cubicBezTo>
                  <a:lnTo>
                    <a:pt x="1322" y="893"/>
                  </a:lnTo>
                  <a:cubicBezTo>
                    <a:pt x="1382" y="941"/>
                    <a:pt x="1429" y="1000"/>
                    <a:pt x="1477" y="1060"/>
                  </a:cubicBezTo>
                  <a:cubicBezTo>
                    <a:pt x="1584" y="1167"/>
                    <a:pt x="1667" y="1286"/>
                    <a:pt x="1763" y="1405"/>
                  </a:cubicBezTo>
                  <a:cubicBezTo>
                    <a:pt x="1775" y="1417"/>
                    <a:pt x="1775" y="1429"/>
                    <a:pt x="1786" y="1441"/>
                  </a:cubicBezTo>
                  <a:cubicBezTo>
                    <a:pt x="1792" y="1453"/>
                    <a:pt x="1801" y="1459"/>
                    <a:pt x="1810" y="1459"/>
                  </a:cubicBezTo>
                  <a:cubicBezTo>
                    <a:pt x="1819" y="1459"/>
                    <a:pt x="1828" y="1453"/>
                    <a:pt x="1834" y="1441"/>
                  </a:cubicBezTo>
                  <a:cubicBezTo>
                    <a:pt x="1846" y="1429"/>
                    <a:pt x="1846" y="1417"/>
                    <a:pt x="1834" y="1405"/>
                  </a:cubicBezTo>
                  <a:cubicBezTo>
                    <a:pt x="1739" y="1286"/>
                    <a:pt x="1655" y="1167"/>
                    <a:pt x="1548" y="1048"/>
                  </a:cubicBezTo>
                  <a:cubicBezTo>
                    <a:pt x="1441" y="929"/>
                    <a:pt x="1346" y="822"/>
                    <a:pt x="1227" y="715"/>
                  </a:cubicBezTo>
                  <a:cubicBezTo>
                    <a:pt x="1108" y="607"/>
                    <a:pt x="989" y="524"/>
                    <a:pt x="870" y="429"/>
                  </a:cubicBezTo>
                  <a:cubicBezTo>
                    <a:pt x="751" y="345"/>
                    <a:pt x="620" y="274"/>
                    <a:pt x="477" y="191"/>
                  </a:cubicBezTo>
                  <a:cubicBezTo>
                    <a:pt x="405" y="155"/>
                    <a:pt x="346" y="119"/>
                    <a:pt x="274" y="95"/>
                  </a:cubicBezTo>
                  <a:cubicBezTo>
                    <a:pt x="239" y="72"/>
                    <a:pt x="191" y="60"/>
                    <a:pt x="167" y="48"/>
                  </a:cubicBezTo>
                  <a:cubicBezTo>
                    <a:pt x="155" y="36"/>
                    <a:pt x="143" y="36"/>
                    <a:pt x="108" y="12"/>
                  </a:cubicBezTo>
                  <a:cubicBezTo>
                    <a:pt x="96" y="12"/>
                    <a:pt x="96" y="12"/>
                    <a:pt x="84" y="0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42"/>
            <p:cNvSpPr/>
            <p:nvPr/>
          </p:nvSpPr>
          <p:spPr>
            <a:xfrm>
              <a:off x="5840316" y="1737420"/>
              <a:ext cx="110292" cy="121279"/>
            </a:xfrm>
            <a:custGeom>
              <a:avLst/>
              <a:gdLst/>
              <a:ahLst/>
              <a:cxnLst/>
              <a:rect l="l" t="t" r="r" b="b"/>
              <a:pathLst>
                <a:path w="1596" h="1755" extrusionOk="0">
                  <a:moveTo>
                    <a:pt x="36" y="1"/>
                  </a:moveTo>
                  <a:cubicBezTo>
                    <a:pt x="27" y="1"/>
                    <a:pt x="18" y="7"/>
                    <a:pt x="12" y="19"/>
                  </a:cubicBezTo>
                  <a:cubicBezTo>
                    <a:pt x="1" y="31"/>
                    <a:pt x="1" y="43"/>
                    <a:pt x="12" y="66"/>
                  </a:cubicBezTo>
                  <a:cubicBezTo>
                    <a:pt x="120" y="162"/>
                    <a:pt x="203" y="281"/>
                    <a:pt x="310" y="388"/>
                  </a:cubicBezTo>
                  <a:cubicBezTo>
                    <a:pt x="417" y="495"/>
                    <a:pt x="501" y="614"/>
                    <a:pt x="608" y="721"/>
                  </a:cubicBezTo>
                  <a:cubicBezTo>
                    <a:pt x="715" y="817"/>
                    <a:pt x="798" y="936"/>
                    <a:pt x="905" y="1043"/>
                  </a:cubicBezTo>
                  <a:cubicBezTo>
                    <a:pt x="1013" y="1150"/>
                    <a:pt x="1096" y="1269"/>
                    <a:pt x="1203" y="1364"/>
                  </a:cubicBezTo>
                  <a:cubicBezTo>
                    <a:pt x="1310" y="1471"/>
                    <a:pt x="1394" y="1590"/>
                    <a:pt x="1501" y="1698"/>
                  </a:cubicBezTo>
                  <a:cubicBezTo>
                    <a:pt x="1513" y="1709"/>
                    <a:pt x="1536" y="1721"/>
                    <a:pt x="1536" y="1745"/>
                  </a:cubicBezTo>
                  <a:cubicBezTo>
                    <a:pt x="1542" y="1751"/>
                    <a:pt x="1548" y="1754"/>
                    <a:pt x="1554" y="1754"/>
                  </a:cubicBezTo>
                  <a:cubicBezTo>
                    <a:pt x="1560" y="1754"/>
                    <a:pt x="1566" y="1751"/>
                    <a:pt x="1572" y="1745"/>
                  </a:cubicBezTo>
                  <a:cubicBezTo>
                    <a:pt x="1596" y="1721"/>
                    <a:pt x="1596" y="1709"/>
                    <a:pt x="1572" y="1698"/>
                  </a:cubicBezTo>
                  <a:cubicBezTo>
                    <a:pt x="1477" y="1590"/>
                    <a:pt x="1382" y="1471"/>
                    <a:pt x="1275" y="1364"/>
                  </a:cubicBezTo>
                  <a:cubicBezTo>
                    <a:pt x="1179" y="1269"/>
                    <a:pt x="1084" y="1150"/>
                    <a:pt x="977" y="1043"/>
                  </a:cubicBezTo>
                  <a:cubicBezTo>
                    <a:pt x="882" y="936"/>
                    <a:pt x="786" y="817"/>
                    <a:pt x="679" y="721"/>
                  </a:cubicBezTo>
                  <a:cubicBezTo>
                    <a:pt x="584" y="614"/>
                    <a:pt x="489" y="495"/>
                    <a:pt x="382" y="388"/>
                  </a:cubicBezTo>
                  <a:cubicBezTo>
                    <a:pt x="286" y="281"/>
                    <a:pt x="191" y="162"/>
                    <a:pt x="84" y="66"/>
                  </a:cubicBezTo>
                  <a:cubicBezTo>
                    <a:pt x="72" y="43"/>
                    <a:pt x="60" y="31"/>
                    <a:pt x="60" y="19"/>
                  </a:cubicBezTo>
                  <a:cubicBezTo>
                    <a:pt x="54" y="7"/>
                    <a:pt x="45" y="1"/>
                    <a:pt x="36" y="1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2"/>
            <p:cNvSpPr/>
            <p:nvPr/>
          </p:nvSpPr>
          <p:spPr>
            <a:xfrm>
              <a:off x="5847710" y="1669560"/>
              <a:ext cx="127637" cy="22183"/>
            </a:xfrm>
            <a:custGeom>
              <a:avLst/>
              <a:gdLst/>
              <a:ahLst/>
              <a:cxnLst/>
              <a:rect l="l" t="t" r="r" b="b"/>
              <a:pathLst>
                <a:path w="1847" h="321" extrusionOk="0">
                  <a:moveTo>
                    <a:pt x="1453" y="1"/>
                  </a:moveTo>
                  <a:cubicBezTo>
                    <a:pt x="1334" y="1"/>
                    <a:pt x="1215" y="1"/>
                    <a:pt x="1096" y="13"/>
                  </a:cubicBezTo>
                  <a:lnTo>
                    <a:pt x="739" y="60"/>
                  </a:lnTo>
                  <a:cubicBezTo>
                    <a:pt x="620" y="72"/>
                    <a:pt x="501" y="108"/>
                    <a:pt x="394" y="132"/>
                  </a:cubicBezTo>
                  <a:cubicBezTo>
                    <a:pt x="275" y="167"/>
                    <a:pt x="155" y="215"/>
                    <a:pt x="60" y="251"/>
                  </a:cubicBezTo>
                  <a:cubicBezTo>
                    <a:pt x="36" y="251"/>
                    <a:pt x="25" y="275"/>
                    <a:pt x="13" y="275"/>
                  </a:cubicBezTo>
                  <a:cubicBezTo>
                    <a:pt x="1" y="275"/>
                    <a:pt x="1" y="298"/>
                    <a:pt x="1" y="310"/>
                  </a:cubicBezTo>
                  <a:cubicBezTo>
                    <a:pt x="9" y="310"/>
                    <a:pt x="17" y="321"/>
                    <a:pt x="25" y="321"/>
                  </a:cubicBezTo>
                  <a:cubicBezTo>
                    <a:pt x="28" y="321"/>
                    <a:pt x="32" y="318"/>
                    <a:pt x="36" y="310"/>
                  </a:cubicBezTo>
                  <a:cubicBezTo>
                    <a:pt x="96" y="298"/>
                    <a:pt x="144" y="263"/>
                    <a:pt x="203" y="251"/>
                  </a:cubicBezTo>
                  <a:cubicBezTo>
                    <a:pt x="239" y="239"/>
                    <a:pt x="263" y="239"/>
                    <a:pt x="298" y="227"/>
                  </a:cubicBezTo>
                  <a:cubicBezTo>
                    <a:pt x="322" y="215"/>
                    <a:pt x="358" y="215"/>
                    <a:pt x="370" y="191"/>
                  </a:cubicBezTo>
                  <a:cubicBezTo>
                    <a:pt x="489" y="167"/>
                    <a:pt x="596" y="132"/>
                    <a:pt x="715" y="120"/>
                  </a:cubicBezTo>
                  <a:lnTo>
                    <a:pt x="1072" y="72"/>
                  </a:lnTo>
                  <a:cubicBezTo>
                    <a:pt x="1191" y="60"/>
                    <a:pt x="1310" y="60"/>
                    <a:pt x="1406" y="60"/>
                  </a:cubicBezTo>
                  <a:cubicBezTo>
                    <a:pt x="1537" y="60"/>
                    <a:pt x="1644" y="72"/>
                    <a:pt x="1763" y="84"/>
                  </a:cubicBezTo>
                  <a:lnTo>
                    <a:pt x="1810" y="84"/>
                  </a:lnTo>
                  <a:cubicBezTo>
                    <a:pt x="1834" y="84"/>
                    <a:pt x="1846" y="72"/>
                    <a:pt x="1846" y="60"/>
                  </a:cubicBezTo>
                  <a:cubicBezTo>
                    <a:pt x="1846" y="48"/>
                    <a:pt x="1834" y="36"/>
                    <a:pt x="1810" y="36"/>
                  </a:cubicBezTo>
                  <a:cubicBezTo>
                    <a:pt x="1691" y="13"/>
                    <a:pt x="1572" y="1"/>
                    <a:pt x="1453" y="1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42"/>
            <p:cNvSpPr/>
            <p:nvPr/>
          </p:nvSpPr>
          <p:spPr>
            <a:xfrm>
              <a:off x="5850197" y="1700864"/>
              <a:ext cx="110292" cy="9122"/>
            </a:xfrm>
            <a:custGeom>
              <a:avLst/>
              <a:gdLst/>
              <a:ahLst/>
              <a:cxnLst/>
              <a:rect l="l" t="t" r="r" b="b"/>
              <a:pathLst>
                <a:path w="1596" h="132" extrusionOk="0">
                  <a:moveTo>
                    <a:pt x="667" y="0"/>
                  </a:moveTo>
                  <a:cubicBezTo>
                    <a:pt x="560" y="0"/>
                    <a:pt x="465" y="12"/>
                    <a:pt x="370" y="12"/>
                  </a:cubicBezTo>
                  <a:cubicBezTo>
                    <a:pt x="262" y="24"/>
                    <a:pt x="167" y="36"/>
                    <a:pt x="72" y="60"/>
                  </a:cubicBezTo>
                  <a:lnTo>
                    <a:pt x="36" y="60"/>
                  </a:lnTo>
                  <a:cubicBezTo>
                    <a:pt x="24" y="60"/>
                    <a:pt x="12" y="72"/>
                    <a:pt x="12" y="83"/>
                  </a:cubicBezTo>
                  <a:cubicBezTo>
                    <a:pt x="0" y="131"/>
                    <a:pt x="0" y="131"/>
                    <a:pt x="36" y="131"/>
                  </a:cubicBezTo>
                  <a:cubicBezTo>
                    <a:pt x="143" y="107"/>
                    <a:pt x="227" y="95"/>
                    <a:pt x="334" y="83"/>
                  </a:cubicBezTo>
                  <a:cubicBezTo>
                    <a:pt x="441" y="72"/>
                    <a:pt x="524" y="72"/>
                    <a:pt x="631" y="60"/>
                  </a:cubicBezTo>
                  <a:lnTo>
                    <a:pt x="929" y="60"/>
                  </a:lnTo>
                  <a:cubicBezTo>
                    <a:pt x="1036" y="60"/>
                    <a:pt x="1120" y="60"/>
                    <a:pt x="1227" y="72"/>
                  </a:cubicBezTo>
                  <a:cubicBezTo>
                    <a:pt x="1334" y="83"/>
                    <a:pt x="1417" y="83"/>
                    <a:pt x="1524" y="95"/>
                  </a:cubicBezTo>
                  <a:lnTo>
                    <a:pt x="1572" y="95"/>
                  </a:lnTo>
                  <a:cubicBezTo>
                    <a:pt x="1584" y="95"/>
                    <a:pt x="1596" y="83"/>
                    <a:pt x="1596" y="72"/>
                  </a:cubicBezTo>
                  <a:cubicBezTo>
                    <a:pt x="1596" y="60"/>
                    <a:pt x="1584" y="36"/>
                    <a:pt x="1572" y="36"/>
                  </a:cubicBezTo>
                  <a:cubicBezTo>
                    <a:pt x="1465" y="24"/>
                    <a:pt x="1370" y="12"/>
                    <a:pt x="1274" y="12"/>
                  </a:cubicBezTo>
                  <a:cubicBezTo>
                    <a:pt x="1167" y="0"/>
                    <a:pt x="1072" y="0"/>
                    <a:pt x="977" y="0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42"/>
            <p:cNvSpPr/>
            <p:nvPr/>
          </p:nvSpPr>
          <p:spPr>
            <a:xfrm>
              <a:off x="5829604" y="1566386"/>
              <a:ext cx="75808" cy="88247"/>
            </a:xfrm>
            <a:custGeom>
              <a:avLst/>
              <a:gdLst/>
              <a:ahLst/>
              <a:cxnLst/>
              <a:rect l="l" t="t" r="r" b="b"/>
              <a:pathLst>
                <a:path w="1097" h="1277" extrusionOk="0">
                  <a:moveTo>
                    <a:pt x="1064" y="0"/>
                  </a:moveTo>
                  <a:cubicBezTo>
                    <a:pt x="1052" y="0"/>
                    <a:pt x="1045" y="5"/>
                    <a:pt x="1037" y="5"/>
                  </a:cubicBezTo>
                  <a:cubicBezTo>
                    <a:pt x="977" y="77"/>
                    <a:pt x="906" y="148"/>
                    <a:pt x="834" y="244"/>
                  </a:cubicBezTo>
                  <a:cubicBezTo>
                    <a:pt x="775" y="315"/>
                    <a:pt x="703" y="386"/>
                    <a:pt x="644" y="482"/>
                  </a:cubicBezTo>
                  <a:cubicBezTo>
                    <a:pt x="584" y="553"/>
                    <a:pt x="513" y="625"/>
                    <a:pt x="453" y="720"/>
                  </a:cubicBezTo>
                  <a:cubicBezTo>
                    <a:pt x="382" y="791"/>
                    <a:pt x="322" y="863"/>
                    <a:pt x="239" y="958"/>
                  </a:cubicBezTo>
                  <a:cubicBezTo>
                    <a:pt x="179" y="1029"/>
                    <a:pt x="108" y="1113"/>
                    <a:pt x="48" y="1196"/>
                  </a:cubicBezTo>
                  <a:lnTo>
                    <a:pt x="25" y="1232"/>
                  </a:lnTo>
                  <a:cubicBezTo>
                    <a:pt x="1" y="1244"/>
                    <a:pt x="25" y="1256"/>
                    <a:pt x="25" y="1267"/>
                  </a:cubicBezTo>
                  <a:cubicBezTo>
                    <a:pt x="36" y="1273"/>
                    <a:pt x="45" y="1276"/>
                    <a:pt x="51" y="1276"/>
                  </a:cubicBezTo>
                  <a:cubicBezTo>
                    <a:pt x="57" y="1276"/>
                    <a:pt x="60" y="1273"/>
                    <a:pt x="60" y="1267"/>
                  </a:cubicBezTo>
                  <a:cubicBezTo>
                    <a:pt x="120" y="1196"/>
                    <a:pt x="203" y="1125"/>
                    <a:pt x="263" y="1029"/>
                  </a:cubicBezTo>
                  <a:cubicBezTo>
                    <a:pt x="322" y="946"/>
                    <a:pt x="394" y="886"/>
                    <a:pt x="453" y="791"/>
                  </a:cubicBezTo>
                  <a:cubicBezTo>
                    <a:pt x="513" y="720"/>
                    <a:pt x="584" y="648"/>
                    <a:pt x="644" y="553"/>
                  </a:cubicBezTo>
                  <a:cubicBezTo>
                    <a:pt x="727" y="482"/>
                    <a:pt x="787" y="410"/>
                    <a:pt x="858" y="315"/>
                  </a:cubicBezTo>
                  <a:cubicBezTo>
                    <a:pt x="918" y="244"/>
                    <a:pt x="989" y="172"/>
                    <a:pt x="1049" y="77"/>
                  </a:cubicBezTo>
                  <a:lnTo>
                    <a:pt x="1084" y="53"/>
                  </a:lnTo>
                  <a:cubicBezTo>
                    <a:pt x="1096" y="29"/>
                    <a:pt x="1084" y="17"/>
                    <a:pt x="1084" y="5"/>
                  </a:cubicBezTo>
                  <a:cubicBezTo>
                    <a:pt x="1076" y="1"/>
                    <a:pt x="1070" y="0"/>
                    <a:pt x="1064" y="0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42"/>
            <p:cNvSpPr/>
            <p:nvPr/>
          </p:nvSpPr>
          <p:spPr>
            <a:xfrm>
              <a:off x="5823039" y="1549456"/>
              <a:ext cx="50239" cy="87280"/>
            </a:xfrm>
            <a:custGeom>
              <a:avLst/>
              <a:gdLst/>
              <a:ahLst/>
              <a:cxnLst/>
              <a:rect l="l" t="t" r="r" b="b"/>
              <a:pathLst>
                <a:path w="727" h="1263" extrusionOk="0">
                  <a:moveTo>
                    <a:pt x="691" y="0"/>
                  </a:moveTo>
                  <a:cubicBezTo>
                    <a:pt x="679" y="0"/>
                    <a:pt x="679" y="0"/>
                    <a:pt x="679" y="12"/>
                  </a:cubicBezTo>
                  <a:cubicBezTo>
                    <a:pt x="620" y="72"/>
                    <a:pt x="560" y="143"/>
                    <a:pt x="501" y="227"/>
                  </a:cubicBezTo>
                  <a:cubicBezTo>
                    <a:pt x="441" y="298"/>
                    <a:pt x="393" y="369"/>
                    <a:pt x="358" y="441"/>
                  </a:cubicBezTo>
                  <a:cubicBezTo>
                    <a:pt x="310" y="524"/>
                    <a:pt x="262" y="608"/>
                    <a:pt x="215" y="679"/>
                  </a:cubicBezTo>
                  <a:cubicBezTo>
                    <a:pt x="179" y="762"/>
                    <a:pt x="143" y="846"/>
                    <a:pt x="96" y="941"/>
                  </a:cubicBezTo>
                  <a:cubicBezTo>
                    <a:pt x="72" y="1024"/>
                    <a:pt x="36" y="1096"/>
                    <a:pt x="12" y="1191"/>
                  </a:cubicBezTo>
                  <a:cubicBezTo>
                    <a:pt x="12" y="1203"/>
                    <a:pt x="12" y="1203"/>
                    <a:pt x="1" y="1215"/>
                  </a:cubicBezTo>
                  <a:lnTo>
                    <a:pt x="1" y="1251"/>
                  </a:lnTo>
                  <a:lnTo>
                    <a:pt x="12" y="1262"/>
                  </a:lnTo>
                  <a:cubicBezTo>
                    <a:pt x="24" y="1227"/>
                    <a:pt x="36" y="1227"/>
                    <a:pt x="60" y="1215"/>
                  </a:cubicBezTo>
                  <a:cubicBezTo>
                    <a:pt x="84" y="1131"/>
                    <a:pt x="120" y="1036"/>
                    <a:pt x="143" y="965"/>
                  </a:cubicBezTo>
                  <a:cubicBezTo>
                    <a:pt x="179" y="881"/>
                    <a:pt x="215" y="798"/>
                    <a:pt x="251" y="715"/>
                  </a:cubicBezTo>
                  <a:cubicBezTo>
                    <a:pt x="262" y="667"/>
                    <a:pt x="298" y="643"/>
                    <a:pt x="310" y="596"/>
                  </a:cubicBezTo>
                  <a:cubicBezTo>
                    <a:pt x="310" y="596"/>
                    <a:pt x="310" y="584"/>
                    <a:pt x="322" y="584"/>
                  </a:cubicBezTo>
                  <a:cubicBezTo>
                    <a:pt x="322" y="560"/>
                    <a:pt x="334" y="560"/>
                    <a:pt x="334" y="548"/>
                  </a:cubicBezTo>
                  <a:cubicBezTo>
                    <a:pt x="358" y="536"/>
                    <a:pt x="370" y="500"/>
                    <a:pt x="370" y="489"/>
                  </a:cubicBezTo>
                  <a:cubicBezTo>
                    <a:pt x="417" y="417"/>
                    <a:pt x="477" y="346"/>
                    <a:pt x="512" y="262"/>
                  </a:cubicBezTo>
                  <a:cubicBezTo>
                    <a:pt x="572" y="191"/>
                    <a:pt x="620" y="119"/>
                    <a:pt x="691" y="60"/>
                  </a:cubicBezTo>
                  <a:lnTo>
                    <a:pt x="727" y="24"/>
                  </a:lnTo>
                  <a:lnTo>
                    <a:pt x="727" y="12"/>
                  </a:lnTo>
                  <a:cubicBezTo>
                    <a:pt x="727" y="12"/>
                    <a:pt x="727" y="0"/>
                    <a:pt x="715" y="0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42"/>
            <p:cNvSpPr/>
            <p:nvPr/>
          </p:nvSpPr>
          <p:spPr>
            <a:xfrm>
              <a:off x="5706184" y="1549456"/>
              <a:ext cx="77398" cy="85621"/>
            </a:xfrm>
            <a:custGeom>
              <a:avLst/>
              <a:gdLst/>
              <a:ahLst/>
              <a:cxnLst/>
              <a:rect l="l" t="t" r="r" b="b"/>
              <a:pathLst>
                <a:path w="1120" h="1239" extrusionOk="0">
                  <a:moveTo>
                    <a:pt x="48" y="0"/>
                  </a:moveTo>
                  <a:cubicBezTo>
                    <a:pt x="37" y="0"/>
                    <a:pt x="25" y="0"/>
                    <a:pt x="1" y="12"/>
                  </a:cubicBezTo>
                  <a:cubicBezTo>
                    <a:pt x="1" y="24"/>
                    <a:pt x="1" y="36"/>
                    <a:pt x="25" y="60"/>
                  </a:cubicBezTo>
                  <a:cubicBezTo>
                    <a:pt x="60" y="72"/>
                    <a:pt x="120" y="108"/>
                    <a:pt x="168" y="131"/>
                  </a:cubicBezTo>
                  <a:cubicBezTo>
                    <a:pt x="168" y="131"/>
                    <a:pt x="179" y="131"/>
                    <a:pt x="179" y="143"/>
                  </a:cubicBezTo>
                  <a:lnTo>
                    <a:pt x="203" y="143"/>
                  </a:lnTo>
                  <a:cubicBezTo>
                    <a:pt x="215" y="143"/>
                    <a:pt x="227" y="167"/>
                    <a:pt x="227" y="167"/>
                  </a:cubicBezTo>
                  <a:cubicBezTo>
                    <a:pt x="263" y="179"/>
                    <a:pt x="275" y="191"/>
                    <a:pt x="298" y="203"/>
                  </a:cubicBezTo>
                  <a:cubicBezTo>
                    <a:pt x="394" y="262"/>
                    <a:pt x="477" y="322"/>
                    <a:pt x="560" y="405"/>
                  </a:cubicBezTo>
                  <a:lnTo>
                    <a:pt x="572" y="417"/>
                  </a:lnTo>
                  <a:lnTo>
                    <a:pt x="596" y="441"/>
                  </a:lnTo>
                  <a:lnTo>
                    <a:pt x="656" y="500"/>
                  </a:lnTo>
                  <a:cubicBezTo>
                    <a:pt x="691" y="548"/>
                    <a:pt x="739" y="584"/>
                    <a:pt x="763" y="620"/>
                  </a:cubicBezTo>
                  <a:lnTo>
                    <a:pt x="858" y="762"/>
                  </a:lnTo>
                  <a:cubicBezTo>
                    <a:pt x="858" y="774"/>
                    <a:pt x="870" y="786"/>
                    <a:pt x="870" y="786"/>
                  </a:cubicBezTo>
                  <a:cubicBezTo>
                    <a:pt x="870" y="786"/>
                    <a:pt x="870" y="798"/>
                    <a:pt x="882" y="798"/>
                  </a:cubicBezTo>
                  <a:cubicBezTo>
                    <a:pt x="894" y="834"/>
                    <a:pt x="918" y="846"/>
                    <a:pt x="930" y="881"/>
                  </a:cubicBezTo>
                  <a:cubicBezTo>
                    <a:pt x="977" y="965"/>
                    <a:pt x="1013" y="1072"/>
                    <a:pt x="1049" y="1179"/>
                  </a:cubicBezTo>
                  <a:cubicBezTo>
                    <a:pt x="1049" y="1191"/>
                    <a:pt x="1060" y="1203"/>
                    <a:pt x="1060" y="1215"/>
                  </a:cubicBezTo>
                  <a:lnTo>
                    <a:pt x="1072" y="1239"/>
                  </a:lnTo>
                  <a:lnTo>
                    <a:pt x="1108" y="1239"/>
                  </a:lnTo>
                  <a:cubicBezTo>
                    <a:pt x="1120" y="1227"/>
                    <a:pt x="1120" y="1215"/>
                    <a:pt x="1120" y="1203"/>
                  </a:cubicBezTo>
                  <a:cubicBezTo>
                    <a:pt x="1096" y="1096"/>
                    <a:pt x="1049" y="1001"/>
                    <a:pt x="1001" y="905"/>
                  </a:cubicBezTo>
                  <a:cubicBezTo>
                    <a:pt x="953" y="798"/>
                    <a:pt x="894" y="715"/>
                    <a:pt x="822" y="620"/>
                  </a:cubicBezTo>
                  <a:cubicBezTo>
                    <a:pt x="763" y="536"/>
                    <a:pt x="691" y="465"/>
                    <a:pt x="620" y="381"/>
                  </a:cubicBezTo>
                  <a:cubicBezTo>
                    <a:pt x="537" y="310"/>
                    <a:pt x="453" y="239"/>
                    <a:pt x="358" y="179"/>
                  </a:cubicBezTo>
                  <a:cubicBezTo>
                    <a:pt x="275" y="119"/>
                    <a:pt x="168" y="60"/>
                    <a:pt x="84" y="12"/>
                  </a:cubicBezTo>
                  <a:cubicBezTo>
                    <a:pt x="60" y="12"/>
                    <a:pt x="48" y="0"/>
                    <a:pt x="48" y="0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42"/>
            <p:cNvSpPr/>
            <p:nvPr/>
          </p:nvSpPr>
          <p:spPr>
            <a:xfrm>
              <a:off x="5697131" y="1598796"/>
              <a:ext cx="77467" cy="53349"/>
            </a:xfrm>
            <a:custGeom>
              <a:avLst/>
              <a:gdLst/>
              <a:ahLst/>
              <a:cxnLst/>
              <a:rect l="l" t="t" r="r" b="b"/>
              <a:pathLst>
                <a:path w="1121" h="772" extrusionOk="0">
                  <a:moveTo>
                    <a:pt x="48" y="1"/>
                  </a:moveTo>
                  <a:cubicBezTo>
                    <a:pt x="37" y="1"/>
                    <a:pt x="13" y="1"/>
                    <a:pt x="1" y="13"/>
                  </a:cubicBezTo>
                  <a:cubicBezTo>
                    <a:pt x="1" y="25"/>
                    <a:pt x="1" y="48"/>
                    <a:pt x="13" y="60"/>
                  </a:cubicBezTo>
                  <a:cubicBezTo>
                    <a:pt x="72" y="72"/>
                    <a:pt x="120" y="84"/>
                    <a:pt x="179" y="120"/>
                  </a:cubicBezTo>
                  <a:cubicBezTo>
                    <a:pt x="239" y="132"/>
                    <a:pt x="287" y="167"/>
                    <a:pt x="334" y="191"/>
                  </a:cubicBezTo>
                  <a:lnTo>
                    <a:pt x="418" y="239"/>
                  </a:lnTo>
                  <a:cubicBezTo>
                    <a:pt x="477" y="263"/>
                    <a:pt x="549" y="310"/>
                    <a:pt x="608" y="358"/>
                  </a:cubicBezTo>
                  <a:lnTo>
                    <a:pt x="787" y="489"/>
                  </a:lnTo>
                  <a:lnTo>
                    <a:pt x="882" y="584"/>
                  </a:lnTo>
                  <a:lnTo>
                    <a:pt x="1013" y="715"/>
                  </a:lnTo>
                  <a:cubicBezTo>
                    <a:pt x="1025" y="727"/>
                    <a:pt x="1049" y="739"/>
                    <a:pt x="1049" y="763"/>
                  </a:cubicBezTo>
                  <a:cubicBezTo>
                    <a:pt x="1055" y="769"/>
                    <a:pt x="1061" y="772"/>
                    <a:pt x="1066" y="772"/>
                  </a:cubicBezTo>
                  <a:cubicBezTo>
                    <a:pt x="1072" y="772"/>
                    <a:pt x="1078" y="769"/>
                    <a:pt x="1084" y="763"/>
                  </a:cubicBezTo>
                  <a:cubicBezTo>
                    <a:pt x="1120" y="727"/>
                    <a:pt x="1120" y="703"/>
                    <a:pt x="1108" y="703"/>
                  </a:cubicBezTo>
                  <a:cubicBezTo>
                    <a:pt x="1049" y="644"/>
                    <a:pt x="1001" y="584"/>
                    <a:pt x="930" y="525"/>
                  </a:cubicBezTo>
                  <a:cubicBezTo>
                    <a:pt x="870" y="465"/>
                    <a:pt x="810" y="417"/>
                    <a:pt x="727" y="358"/>
                  </a:cubicBezTo>
                  <a:cubicBezTo>
                    <a:pt x="668" y="310"/>
                    <a:pt x="596" y="263"/>
                    <a:pt x="525" y="227"/>
                  </a:cubicBezTo>
                  <a:cubicBezTo>
                    <a:pt x="453" y="179"/>
                    <a:pt x="370" y="132"/>
                    <a:pt x="299" y="108"/>
                  </a:cubicBezTo>
                  <a:lnTo>
                    <a:pt x="72" y="13"/>
                  </a:lnTo>
                  <a:cubicBezTo>
                    <a:pt x="60" y="13"/>
                    <a:pt x="60" y="13"/>
                    <a:pt x="48" y="1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42"/>
            <p:cNvSpPr/>
            <p:nvPr/>
          </p:nvSpPr>
          <p:spPr>
            <a:xfrm>
              <a:off x="5676607" y="1683657"/>
              <a:ext cx="106975" cy="10642"/>
            </a:xfrm>
            <a:custGeom>
              <a:avLst/>
              <a:gdLst/>
              <a:ahLst/>
              <a:cxnLst/>
              <a:rect l="l" t="t" r="r" b="b"/>
              <a:pathLst>
                <a:path w="1548" h="154" extrusionOk="0">
                  <a:moveTo>
                    <a:pt x="762" y="0"/>
                  </a:moveTo>
                  <a:cubicBezTo>
                    <a:pt x="726" y="0"/>
                    <a:pt x="691" y="3"/>
                    <a:pt x="655" y="11"/>
                  </a:cubicBezTo>
                  <a:cubicBezTo>
                    <a:pt x="548" y="11"/>
                    <a:pt x="465" y="23"/>
                    <a:pt x="357" y="23"/>
                  </a:cubicBezTo>
                  <a:cubicBezTo>
                    <a:pt x="250" y="35"/>
                    <a:pt x="167" y="47"/>
                    <a:pt x="60" y="71"/>
                  </a:cubicBezTo>
                  <a:cubicBezTo>
                    <a:pt x="48" y="71"/>
                    <a:pt x="36" y="71"/>
                    <a:pt x="36" y="82"/>
                  </a:cubicBezTo>
                  <a:cubicBezTo>
                    <a:pt x="12" y="82"/>
                    <a:pt x="0" y="94"/>
                    <a:pt x="0" y="106"/>
                  </a:cubicBezTo>
                  <a:cubicBezTo>
                    <a:pt x="0" y="130"/>
                    <a:pt x="12" y="142"/>
                    <a:pt x="36" y="142"/>
                  </a:cubicBezTo>
                  <a:cubicBezTo>
                    <a:pt x="131" y="130"/>
                    <a:pt x="226" y="94"/>
                    <a:pt x="334" y="82"/>
                  </a:cubicBezTo>
                  <a:cubicBezTo>
                    <a:pt x="429" y="71"/>
                    <a:pt x="524" y="71"/>
                    <a:pt x="631" y="47"/>
                  </a:cubicBezTo>
                  <a:lnTo>
                    <a:pt x="929" y="47"/>
                  </a:lnTo>
                  <a:cubicBezTo>
                    <a:pt x="1024" y="47"/>
                    <a:pt x="1119" y="71"/>
                    <a:pt x="1227" y="82"/>
                  </a:cubicBezTo>
                  <a:cubicBezTo>
                    <a:pt x="1262" y="82"/>
                    <a:pt x="1310" y="94"/>
                    <a:pt x="1358" y="106"/>
                  </a:cubicBezTo>
                  <a:lnTo>
                    <a:pt x="1381" y="106"/>
                  </a:lnTo>
                  <a:cubicBezTo>
                    <a:pt x="1405" y="106"/>
                    <a:pt x="1405" y="106"/>
                    <a:pt x="1417" y="130"/>
                  </a:cubicBezTo>
                  <a:cubicBezTo>
                    <a:pt x="1429" y="130"/>
                    <a:pt x="1465" y="142"/>
                    <a:pt x="1477" y="154"/>
                  </a:cubicBezTo>
                  <a:lnTo>
                    <a:pt x="1524" y="154"/>
                  </a:lnTo>
                  <a:cubicBezTo>
                    <a:pt x="1524" y="154"/>
                    <a:pt x="1536" y="154"/>
                    <a:pt x="1536" y="142"/>
                  </a:cubicBezTo>
                  <a:cubicBezTo>
                    <a:pt x="1548" y="130"/>
                    <a:pt x="1548" y="106"/>
                    <a:pt x="1536" y="106"/>
                  </a:cubicBezTo>
                  <a:cubicBezTo>
                    <a:pt x="1441" y="59"/>
                    <a:pt x="1358" y="35"/>
                    <a:pt x="1262" y="35"/>
                  </a:cubicBezTo>
                  <a:cubicBezTo>
                    <a:pt x="1167" y="23"/>
                    <a:pt x="1072" y="11"/>
                    <a:pt x="965" y="11"/>
                  </a:cubicBezTo>
                  <a:cubicBezTo>
                    <a:pt x="901" y="11"/>
                    <a:pt x="832" y="0"/>
                    <a:pt x="762" y="0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42"/>
            <p:cNvSpPr/>
            <p:nvPr/>
          </p:nvSpPr>
          <p:spPr>
            <a:xfrm>
              <a:off x="5702936" y="1703283"/>
              <a:ext cx="74910" cy="30544"/>
            </a:xfrm>
            <a:custGeom>
              <a:avLst/>
              <a:gdLst/>
              <a:ahLst/>
              <a:cxnLst/>
              <a:rect l="l" t="t" r="r" b="b"/>
              <a:pathLst>
                <a:path w="1084" h="442" extrusionOk="0">
                  <a:moveTo>
                    <a:pt x="1072" y="1"/>
                  </a:moveTo>
                  <a:cubicBezTo>
                    <a:pt x="1048" y="25"/>
                    <a:pt x="1048" y="25"/>
                    <a:pt x="1048" y="37"/>
                  </a:cubicBezTo>
                  <a:cubicBezTo>
                    <a:pt x="1036" y="37"/>
                    <a:pt x="1036" y="48"/>
                    <a:pt x="1024" y="48"/>
                  </a:cubicBezTo>
                  <a:lnTo>
                    <a:pt x="1012" y="48"/>
                  </a:lnTo>
                  <a:cubicBezTo>
                    <a:pt x="988" y="60"/>
                    <a:pt x="977" y="60"/>
                    <a:pt x="965" y="84"/>
                  </a:cubicBezTo>
                  <a:lnTo>
                    <a:pt x="869" y="120"/>
                  </a:lnTo>
                  <a:cubicBezTo>
                    <a:pt x="810" y="156"/>
                    <a:pt x="738" y="179"/>
                    <a:pt x="679" y="215"/>
                  </a:cubicBezTo>
                  <a:cubicBezTo>
                    <a:pt x="619" y="239"/>
                    <a:pt x="548" y="275"/>
                    <a:pt x="465" y="287"/>
                  </a:cubicBezTo>
                  <a:cubicBezTo>
                    <a:pt x="453" y="287"/>
                    <a:pt x="441" y="298"/>
                    <a:pt x="429" y="298"/>
                  </a:cubicBezTo>
                  <a:lnTo>
                    <a:pt x="369" y="298"/>
                  </a:lnTo>
                  <a:cubicBezTo>
                    <a:pt x="334" y="322"/>
                    <a:pt x="286" y="322"/>
                    <a:pt x="262" y="334"/>
                  </a:cubicBezTo>
                  <a:cubicBezTo>
                    <a:pt x="191" y="346"/>
                    <a:pt x="131" y="358"/>
                    <a:pt x="60" y="382"/>
                  </a:cubicBezTo>
                  <a:lnTo>
                    <a:pt x="24" y="382"/>
                  </a:lnTo>
                  <a:cubicBezTo>
                    <a:pt x="12" y="382"/>
                    <a:pt x="0" y="394"/>
                    <a:pt x="0" y="406"/>
                  </a:cubicBezTo>
                  <a:cubicBezTo>
                    <a:pt x="0" y="418"/>
                    <a:pt x="12" y="441"/>
                    <a:pt x="24" y="441"/>
                  </a:cubicBezTo>
                  <a:cubicBezTo>
                    <a:pt x="95" y="418"/>
                    <a:pt x="179" y="418"/>
                    <a:pt x="238" y="394"/>
                  </a:cubicBezTo>
                  <a:cubicBezTo>
                    <a:pt x="310" y="382"/>
                    <a:pt x="381" y="358"/>
                    <a:pt x="441" y="334"/>
                  </a:cubicBezTo>
                  <a:cubicBezTo>
                    <a:pt x="512" y="322"/>
                    <a:pt x="572" y="287"/>
                    <a:pt x="655" y="263"/>
                  </a:cubicBezTo>
                  <a:cubicBezTo>
                    <a:pt x="715" y="227"/>
                    <a:pt x="786" y="203"/>
                    <a:pt x="846" y="168"/>
                  </a:cubicBezTo>
                  <a:cubicBezTo>
                    <a:pt x="905" y="144"/>
                    <a:pt x="977" y="96"/>
                    <a:pt x="1036" y="60"/>
                  </a:cubicBezTo>
                  <a:cubicBezTo>
                    <a:pt x="1048" y="60"/>
                    <a:pt x="1048" y="48"/>
                    <a:pt x="1072" y="48"/>
                  </a:cubicBezTo>
                  <a:lnTo>
                    <a:pt x="1084" y="37"/>
                  </a:lnTo>
                  <a:lnTo>
                    <a:pt x="1084" y="25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42"/>
            <p:cNvSpPr/>
            <p:nvPr/>
          </p:nvSpPr>
          <p:spPr>
            <a:xfrm>
              <a:off x="5808251" y="1742810"/>
              <a:ext cx="11541" cy="103727"/>
            </a:xfrm>
            <a:custGeom>
              <a:avLst/>
              <a:gdLst/>
              <a:ahLst/>
              <a:cxnLst/>
              <a:rect l="l" t="t" r="r" b="b"/>
              <a:pathLst>
                <a:path w="167" h="1501" extrusionOk="0">
                  <a:moveTo>
                    <a:pt x="155" y="0"/>
                  </a:moveTo>
                  <a:cubicBezTo>
                    <a:pt x="155" y="0"/>
                    <a:pt x="131" y="0"/>
                    <a:pt x="131" y="12"/>
                  </a:cubicBezTo>
                  <a:cubicBezTo>
                    <a:pt x="72" y="72"/>
                    <a:pt x="60" y="167"/>
                    <a:pt x="48" y="250"/>
                  </a:cubicBezTo>
                  <a:cubicBezTo>
                    <a:pt x="36" y="298"/>
                    <a:pt x="36" y="346"/>
                    <a:pt x="36" y="381"/>
                  </a:cubicBezTo>
                  <a:cubicBezTo>
                    <a:pt x="36" y="429"/>
                    <a:pt x="24" y="488"/>
                    <a:pt x="24" y="536"/>
                  </a:cubicBezTo>
                  <a:cubicBezTo>
                    <a:pt x="0" y="643"/>
                    <a:pt x="0" y="727"/>
                    <a:pt x="0" y="834"/>
                  </a:cubicBezTo>
                  <a:lnTo>
                    <a:pt x="0" y="1131"/>
                  </a:lnTo>
                  <a:cubicBezTo>
                    <a:pt x="0" y="1239"/>
                    <a:pt x="24" y="1322"/>
                    <a:pt x="24" y="1429"/>
                  </a:cubicBezTo>
                  <a:lnTo>
                    <a:pt x="24" y="1477"/>
                  </a:lnTo>
                  <a:cubicBezTo>
                    <a:pt x="24" y="1489"/>
                    <a:pt x="36" y="1501"/>
                    <a:pt x="48" y="1501"/>
                  </a:cubicBezTo>
                  <a:cubicBezTo>
                    <a:pt x="60" y="1501"/>
                    <a:pt x="72" y="1489"/>
                    <a:pt x="72" y="1477"/>
                  </a:cubicBezTo>
                  <a:cubicBezTo>
                    <a:pt x="60" y="1370"/>
                    <a:pt x="60" y="1274"/>
                    <a:pt x="48" y="1179"/>
                  </a:cubicBezTo>
                  <a:lnTo>
                    <a:pt x="48" y="1096"/>
                  </a:lnTo>
                  <a:lnTo>
                    <a:pt x="48" y="1060"/>
                  </a:lnTo>
                  <a:lnTo>
                    <a:pt x="48" y="1036"/>
                  </a:lnTo>
                  <a:lnTo>
                    <a:pt x="48" y="1024"/>
                  </a:lnTo>
                  <a:lnTo>
                    <a:pt x="48" y="1012"/>
                  </a:lnTo>
                  <a:lnTo>
                    <a:pt x="48" y="989"/>
                  </a:lnTo>
                  <a:lnTo>
                    <a:pt x="48" y="953"/>
                  </a:lnTo>
                  <a:lnTo>
                    <a:pt x="48" y="869"/>
                  </a:lnTo>
                  <a:cubicBezTo>
                    <a:pt x="48" y="774"/>
                    <a:pt x="48" y="679"/>
                    <a:pt x="60" y="572"/>
                  </a:cubicBezTo>
                  <a:cubicBezTo>
                    <a:pt x="60" y="488"/>
                    <a:pt x="72" y="381"/>
                    <a:pt x="95" y="298"/>
                  </a:cubicBezTo>
                  <a:cubicBezTo>
                    <a:pt x="95" y="274"/>
                    <a:pt x="95" y="250"/>
                    <a:pt x="107" y="238"/>
                  </a:cubicBezTo>
                  <a:lnTo>
                    <a:pt x="107" y="203"/>
                  </a:lnTo>
                  <a:lnTo>
                    <a:pt x="107" y="191"/>
                  </a:lnTo>
                  <a:lnTo>
                    <a:pt x="107" y="179"/>
                  </a:lnTo>
                  <a:cubicBezTo>
                    <a:pt x="107" y="155"/>
                    <a:pt x="119" y="131"/>
                    <a:pt x="119" y="119"/>
                  </a:cubicBezTo>
                  <a:lnTo>
                    <a:pt x="119" y="96"/>
                  </a:lnTo>
                  <a:cubicBezTo>
                    <a:pt x="119" y="84"/>
                    <a:pt x="131" y="84"/>
                    <a:pt x="131" y="72"/>
                  </a:cubicBezTo>
                  <a:cubicBezTo>
                    <a:pt x="131" y="60"/>
                    <a:pt x="155" y="60"/>
                    <a:pt x="155" y="36"/>
                  </a:cubicBezTo>
                  <a:cubicBezTo>
                    <a:pt x="167" y="24"/>
                    <a:pt x="155" y="12"/>
                    <a:pt x="155" y="0"/>
                  </a:cubicBez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42"/>
            <p:cNvSpPr/>
            <p:nvPr/>
          </p:nvSpPr>
          <p:spPr>
            <a:xfrm>
              <a:off x="5827946" y="1743640"/>
              <a:ext cx="9122" cy="83133"/>
            </a:xfrm>
            <a:custGeom>
              <a:avLst/>
              <a:gdLst/>
              <a:ahLst/>
              <a:cxnLst/>
              <a:rect l="l" t="t" r="r" b="b"/>
              <a:pathLst>
                <a:path w="132" h="1203" extrusionOk="0">
                  <a:moveTo>
                    <a:pt x="13" y="0"/>
                  </a:moveTo>
                  <a:lnTo>
                    <a:pt x="1" y="12"/>
                  </a:lnTo>
                  <a:cubicBezTo>
                    <a:pt x="13" y="12"/>
                    <a:pt x="13" y="12"/>
                    <a:pt x="13" y="36"/>
                  </a:cubicBezTo>
                  <a:lnTo>
                    <a:pt x="13" y="48"/>
                  </a:lnTo>
                  <a:lnTo>
                    <a:pt x="13" y="72"/>
                  </a:lnTo>
                  <a:cubicBezTo>
                    <a:pt x="13" y="95"/>
                    <a:pt x="25" y="107"/>
                    <a:pt x="25" y="131"/>
                  </a:cubicBezTo>
                  <a:cubicBezTo>
                    <a:pt x="49" y="167"/>
                    <a:pt x="49" y="203"/>
                    <a:pt x="49" y="238"/>
                  </a:cubicBezTo>
                  <a:cubicBezTo>
                    <a:pt x="60" y="310"/>
                    <a:pt x="60" y="381"/>
                    <a:pt x="72" y="465"/>
                  </a:cubicBezTo>
                  <a:lnTo>
                    <a:pt x="72" y="584"/>
                  </a:lnTo>
                  <a:lnTo>
                    <a:pt x="72" y="596"/>
                  </a:lnTo>
                  <a:lnTo>
                    <a:pt x="72" y="607"/>
                  </a:lnTo>
                  <a:lnTo>
                    <a:pt x="72" y="643"/>
                  </a:lnTo>
                  <a:lnTo>
                    <a:pt x="72" y="703"/>
                  </a:lnTo>
                  <a:cubicBezTo>
                    <a:pt x="72" y="774"/>
                    <a:pt x="72" y="846"/>
                    <a:pt x="60" y="929"/>
                  </a:cubicBezTo>
                  <a:cubicBezTo>
                    <a:pt x="60" y="1000"/>
                    <a:pt x="49" y="1072"/>
                    <a:pt x="49" y="1143"/>
                  </a:cubicBezTo>
                  <a:lnTo>
                    <a:pt x="49" y="1179"/>
                  </a:lnTo>
                  <a:cubicBezTo>
                    <a:pt x="49" y="1191"/>
                    <a:pt x="60" y="1203"/>
                    <a:pt x="72" y="1203"/>
                  </a:cubicBezTo>
                  <a:cubicBezTo>
                    <a:pt x="84" y="1203"/>
                    <a:pt x="108" y="1191"/>
                    <a:pt x="108" y="1179"/>
                  </a:cubicBezTo>
                  <a:cubicBezTo>
                    <a:pt x="108" y="1096"/>
                    <a:pt x="120" y="1024"/>
                    <a:pt x="120" y="953"/>
                  </a:cubicBezTo>
                  <a:cubicBezTo>
                    <a:pt x="120" y="881"/>
                    <a:pt x="132" y="798"/>
                    <a:pt x="132" y="727"/>
                  </a:cubicBezTo>
                  <a:lnTo>
                    <a:pt x="132" y="488"/>
                  </a:lnTo>
                  <a:cubicBezTo>
                    <a:pt x="132" y="417"/>
                    <a:pt x="120" y="346"/>
                    <a:pt x="120" y="262"/>
                  </a:cubicBezTo>
                  <a:lnTo>
                    <a:pt x="72" y="48"/>
                  </a:lnTo>
                  <a:cubicBezTo>
                    <a:pt x="72" y="24"/>
                    <a:pt x="72" y="24"/>
                    <a:pt x="60" y="12"/>
                  </a:cubicBezTo>
                  <a:lnTo>
                    <a:pt x="49" y="0"/>
                  </a:lnTo>
                  <a:close/>
                </a:path>
              </a:pathLst>
            </a:custGeom>
            <a:solidFill>
              <a:srgbClr val="F28B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42"/>
            <p:cNvSpPr/>
            <p:nvPr/>
          </p:nvSpPr>
          <p:spPr>
            <a:xfrm>
              <a:off x="5751447" y="1622499"/>
              <a:ext cx="125978" cy="134893"/>
            </a:xfrm>
            <a:custGeom>
              <a:avLst/>
              <a:gdLst/>
              <a:ahLst/>
              <a:cxnLst/>
              <a:rect l="l" t="t" r="r" b="b"/>
              <a:pathLst>
                <a:path w="1823" h="1952" extrusionOk="0">
                  <a:moveTo>
                    <a:pt x="593" y="0"/>
                  </a:moveTo>
                  <a:cubicBezTo>
                    <a:pt x="494" y="0"/>
                    <a:pt x="402" y="24"/>
                    <a:pt x="322" y="74"/>
                  </a:cubicBezTo>
                  <a:cubicBezTo>
                    <a:pt x="1" y="289"/>
                    <a:pt x="1" y="860"/>
                    <a:pt x="322" y="1360"/>
                  </a:cubicBezTo>
                  <a:cubicBezTo>
                    <a:pt x="572" y="1726"/>
                    <a:pt x="928" y="1951"/>
                    <a:pt x="1227" y="1951"/>
                  </a:cubicBezTo>
                  <a:cubicBezTo>
                    <a:pt x="1327" y="1951"/>
                    <a:pt x="1420" y="1926"/>
                    <a:pt x="1501" y="1872"/>
                  </a:cubicBezTo>
                  <a:cubicBezTo>
                    <a:pt x="1822" y="1658"/>
                    <a:pt x="1822" y="1086"/>
                    <a:pt x="1501" y="586"/>
                  </a:cubicBezTo>
                  <a:cubicBezTo>
                    <a:pt x="1250" y="219"/>
                    <a:pt x="892" y="0"/>
                    <a:pt x="593" y="0"/>
                  </a:cubicBezTo>
                  <a:close/>
                </a:path>
              </a:pathLst>
            </a:custGeom>
            <a:solidFill>
              <a:srgbClr val="1C1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2"/>
            <p:cNvSpPr/>
            <p:nvPr/>
          </p:nvSpPr>
          <p:spPr>
            <a:xfrm>
              <a:off x="5827946" y="1658848"/>
              <a:ext cx="9951" cy="10780"/>
            </a:xfrm>
            <a:custGeom>
              <a:avLst/>
              <a:gdLst/>
              <a:ahLst/>
              <a:cxnLst/>
              <a:rect l="l" t="t" r="r" b="b"/>
              <a:pathLst>
                <a:path w="144" h="156" extrusionOk="0">
                  <a:moveTo>
                    <a:pt x="49" y="1"/>
                  </a:moveTo>
                  <a:cubicBezTo>
                    <a:pt x="37" y="1"/>
                    <a:pt x="13" y="25"/>
                    <a:pt x="13" y="37"/>
                  </a:cubicBezTo>
                  <a:cubicBezTo>
                    <a:pt x="13" y="37"/>
                    <a:pt x="13" y="49"/>
                    <a:pt x="1" y="49"/>
                  </a:cubicBezTo>
                  <a:lnTo>
                    <a:pt x="1" y="96"/>
                  </a:lnTo>
                  <a:cubicBezTo>
                    <a:pt x="1" y="108"/>
                    <a:pt x="1" y="108"/>
                    <a:pt x="13" y="120"/>
                  </a:cubicBezTo>
                  <a:cubicBezTo>
                    <a:pt x="13" y="144"/>
                    <a:pt x="37" y="144"/>
                    <a:pt x="37" y="144"/>
                  </a:cubicBezTo>
                  <a:cubicBezTo>
                    <a:pt x="49" y="144"/>
                    <a:pt x="49" y="156"/>
                    <a:pt x="60" y="156"/>
                  </a:cubicBezTo>
                  <a:lnTo>
                    <a:pt x="108" y="156"/>
                  </a:lnTo>
                  <a:cubicBezTo>
                    <a:pt x="120" y="156"/>
                    <a:pt x="132" y="144"/>
                    <a:pt x="132" y="132"/>
                  </a:cubicBezTo>
                  <a:cubicBezTo>
                    <a:pt x="132" y="132"/>
                    <a:pt x="132" y="108"/>
                    <a:pt x="144" y="108"/>
                  </a:cubicBezTo>
                  <a:lnTo>
                    <a:pt x="144" y="72"/>
                  </a:lnTo>
                  <a:cubicBezTo>
                    <a:pt x="144" y="49"/>
                    <a:pt x="144" y="37"/>
                    <a:pt x="132" y="37"/>
                  </a:cubicBezTo>
                  <a:cubicBezTo>
                    <a:pt x="132" y="25"/>
                    <a:pt x="120" y="25"/>
                    <a:pt x="120" y="25"/>
                  </a:cubicBezTo>
                  <a:cubicBezTo>
                    <a:pt x="108" y="25"/>
                    <a:pt x="108" y="1"/>
                    <a:pt x="96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42"/>
            <p:cNvSpPr/>
            <p:nvPr/>
          </p:nvSpPr>
          <p:spPr>
            <a:xfrm>
              <a:off x="5794223" y="1656430"/>
              <a:ext cx="9951" cy="11541"/>
            </a:xfrm>
            <a:custGeom>
              <a:avLst/>
              <a:gdLst/>
              <a:ahLst/>
              <a:cxnLst/>
              <a:rect l="l" t="t" r="r" b="b"/>
              <a:pathLst>
                <a:path w="144" h="167" extrusionOk="0">
                  <a:moveTo>
                    <a:pt x="60" y="0"/>
                  </a:moveTo>
                  <a:cubicBezTo>
                    <a:pt x="48" y="0"/>
                    <a:pt x="25" y="12"/>
                    <a:pt x="25" y="12"/>
                  </a:cubicBezTo>
                  <a:cubicBezTo>
                    <a:pt x="13" y="24"/>
                    <a:pt x="1" y="36"/>
                    <a:pt x="1" y="60"/>
                  </a:cubicBezTo>
                  <a:lnTo>
                    <a:pt x="1" y="72"/>
                  </a:lnTo>
                  <a:lnTo>
                    <a:pt x="1" y="107"/>
                  </a:lnTo>
                  <a:cubicBezTo>
                    <a:pt x="1" y="119"/>
                    <a:pt x="1" y="119"/>
                    <a:pt x="13" y="131"/>
                  </a:cubicBezTo>
                  <a:cubicBezTo>
                    <a:pt x="13" y="143"/>
                    <a:pt x="25" y="143"/>
                    <a:pt x="48" y="143"/>
                  </a:cubicBezTo>
                  <a:cubicBezTo>
                    <a:pt x="60" y="143"/>
                    <a:pt x="60" y="167"/>
                    <a:pt x="72" y="167"/>
                  </a:cubicBezTo>
                  <a:lnTo>
                    <a:pt x="84" y="167"/>
                  </a:lnTo>
                  <a:cubicBezTo>
                    <a:pt x="96" y="167"/>
                    <a:pt x="120" y="167"/>
                    <a:pt x="120" y="143"/>
                  </a:cubicBezTo>
                  <a:cubicBezTo>
                    <a:pt x="132" y="131"/>
                    <a:pt x="144" y="119"/>
                    <a:pt x="144" y="107"/>
                  </a:cubicBezTo>
                  <a:lnTo>
                    <a:pt x="144" y="84"/>
                  </a:lnTo>
                  <a:lnTo>
                    <a:pt x="144" y="60"/>
                  </a:lnTo>
                  <a:cubicBezTo>
                    <a:pt x="144" y="36"/>
                    <a:pt x="144" y="36"/>
                    <a:pt x="132" y="24"/>
                  </a:cubicBezTo>
                  <a:cubicBezTo>
                    <a:pt x="132" y="12"/>
                    <a:pt x="120" y="12"/>
                    <a:pt x="96" y="12"/>
                  </a:cubicBezTo>
                  <a:cubicBezTo>
                    <a:pt x="84" y="12"/>
                    <a:pt x="84" y="0"/>
                    <a:pt x="72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42"/>
            <p:cNvSpPr/>
            <p:nvPr/>
          </p:nvSpPr>
          <p:spPr>
            <a:xfrm>
              <a:off x="5787174" y="1695681"/>
              <a:ext cx="11748" cy="10158"/>
            </a:xfrm>
            <a:custGeom>
              <a:avLst/>
              <a:gdLst/>
              <a:ahLst/>
              <a:cxnLst/>
              <a:rect l="l" t="t" r="r" b="b"/>
              <a:pathLst>
                <a:path w="170" h="147" extrusionOk="0">
                  <a:moveTo>
                    <a:pt x="90" y="0"/>
                  </a:moveTo>
                  <a:cubicBezTo>
                    <a:pt x="46" y="0"/>
                    <a:pt x="1" y="32"/>
                    <a:pt x="8" y="87"/>
                  </a:cubicBezTo>
                  <a:cubicBezTo>
                    <a:pt x="13" y="128"/>
                    <a:pt x="44" y="147"/>
                    <a:pt x="77" y="147"/>
                  </a:cubicBezTo>
                  <a:cubicBezTo>
                    <a:pt x="121" y="147"/>
                    <a:pt x="169" y="113"/>
                    <a:pt x="162" y="51"/>
                  </a:cubicBezTo>
                  <a:cubicBezTo>
                    <a:pt x="152" y="16"/>
                    <a:pt x="122" y="0"/>
                    <a:pt x="90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42"/>
            <p:cNvSpPr/>
            <p:nvPr/>
          </p:nvSpPr>
          <p:spPr>
            <a:xfrm>
              <a:off x="5818133" y="1723047"/>
              <a:ext cx="9882" cy="10780"/>
            </a:xfrm>
            <a:custGeom>
              <a:avLst/>
              <a:gdLst/>
              <a:ahLst/>
              <a:cxnLst/>
              <a:rect l="l" t="t" r="r" b="b"/>
              <a:pathLst>
                <a:path w="143" h="156" extrusionOk="0">
                  <a:moveTo>
                    <a:pt x="36" y="1"/>
                  </a:moveTo>
                  <a:cubicBezTo>
                    <a:pt x="24" y="1"/>
                    <a:pt x="12" y="12"/>
                    <a:pt x="12" y="24"/>
                  </a:cubicBezTo>
                  <a:cubicBezTo>
                    <a:pt x="12" y="24"/>
                    <a:pt x="12" y="48"/>
                    <a:pt x="0" y="48"/>
                  </a:cubicBezTo>
                  <a:lnTo>
                    <a:pt x="0" y="84"/>
                  </a:lnTo>
                  <a:cubicBezTo>
                    <a:pt x="0" y="108"/>
                    <a:pt x="0" y="108"/>
                    <a:pt x="12" y="120"/>
                  </a:cubicBezTo>
                  <a:cubicBezTo>
                    <a:pt x="12" y="132"/>
                    <a:pt x="24" y="132"/>
                    <a:pt x="24" y="132"/>
                  </a:cubicBezTo>
                  <a:cubicBezTo>
                    <a:pt x="36" y="132"/>
                    <a:pt x="36" y="155"/>
                    <a:pt x="60" y="155"/>
                  </a:cubicBezTo>
                  <a:lnTo>
                    <a:pt x="95" y="155"/>
                  </a:lnTo>
                  <a:cubicBezTo>
                    <a:pt x="107" y="155"/>
                    <a:pt x="131" y="132"/>
                    <a:pt x="131" y="120"/>
                  </a:cubicBezTo>
                  <a:cubicBezTo>
                    <a:pt x="131" y="120"/>
                    <a:pt x="131" y="108"/>
                    <a:pt x="143" y="108"/>
                  </a:cubicBezTo>
                  <a:lnTo>
                    <a:pt x="143" y="60"/>
                  </a:lnTo>
                  <a:cubicBezTo>
                    <a:pt x="143" y="48"/>
                    <a:pt x="143" y="36"/>
                    <a:pt x="131" y="36"/>
                  </a:cubicBezTo>
                  <a:cubicBezTo>
                    <a:pt x="131" y="12"/>
                    <a:pt x="107" y="12"/>
                    <a:pt x="107" y="12"/>
                  </a:cubicBezTo>
                  <a:cubicBezTo>
                    <a:pt x="95" y="12"/>
                    <a:pt x="95" y="1"/>
                    <a:pt x="83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42"/>
            <p:cNvSpPr/>
            <p:nvPr/>
          </p:nvSpPr>
          <p:spPr>
            <a:xfrm>
              <a:off x="5847710" y="1704941"/>
              <a:ext cx="9951" cy="9951"/>
            </a:xfrm>
            <a:custGeom>
              <a:avLst/>
              <a:gdLst/>
              <a:ahLst/>
              <a:cxnLst/>
              <a:rect l="l" t="t" r="r" b="b"/>
              <a:pathLst>
                <a:path w="144" h="144" extrusionOk="0">
                  <a:moveTo>
                    <a:pt x="36" y="1"/>
                  </a:moveTo>
                  <a:cubicBezTo>
                    <a:pt x="25" y="1"/>
                    <a:pt x="13" y="13"/>
                    <a:pt x="13" y="24"/>
                  </a:cubicBezTo>
                  <a:cubicBezTo>
                    <a:pt x="13" y="36"/>
                    <a:pt x="1" y="36"/>
                    <a:pt x="1" y="48"/>
                  </a:cubicBezTo>
                  <a:lnTo>
                    <a:pt x="1" y="84"/>
                  </a:lnTo>
                  <a:cubicBezTo>
                    <a:pt x="1" y="96"/>
                    <a:pt x="1" y="96"/>
                    <a:pt x="13" y="108"/>
                  </a:cubicBezTo>
                  <a:cubicBezTo>
                    <a:pt x="13" y="132"/>
                    <a:pt x="25" y="132"/>
                    <a:pt x="25" y="132"/>
                  </a:cubicBezTo>
                  <a:cubicBezTo>
                    <a:pt x="25" y="132"/>
                    <a:pt x="36" y="132"/>
                    <a:pt x="36" y="144"/>
                  </a:cubicBezTo>
                  <a:lnTo>
                    <a:pt x="96" y="144"/>
                  </a:lnTo>
                  <a:lnTo>
                    <a:pt x="132" y="120"/>
                  </a:lnTo>
                  <a:cubicBezTo>
                    <a:pt x="144" y="96"/>
                    <a:pt x="144" y="96"/>
                    <a:pt x="144" y="84"/>
                  </a:cubicBezTo>
                  <a:lnTo>
                    <a:pt x="144" y="60"/>
                  </a:lnTo>
                  <a:cubicBezTo>
                    <a:pt x="144" y="36"/>
                    <a:pt x="144" y="36"/>
                    <a:pt x="132" y="24"/>
                  </a:cubicBezTo>
                  <a:cubicBezTo>
                    <a:pt x="132" y="13"/>
                    <a:pt x="120" y="13"/>
                    <a:pt x="120" y="13"/>
                  </a:cubicBezTo>
                  <a:cubicBezTo>
                    <a:pt x="120" y="13"/>
                    <a:pt x="96" y="13"/>
                    <a:pt x="96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42"/>
            <p:cNvSpPr/>
            <p:nvPr/>
          </p:nvSpPr>
          <p:spPr>
            <a:xfrm>
              <a:off x="5818893" y="1689323"/>
              <a:ext cx="10780" cy="10780"/>
            </a:xfrm>
            <a:custGeom>
              <a:avLst/>
              <a:gdLst/>
              <a:ahLst/>
              <a:cxnLst/>
              <a:rect l="l" t="t" r="r" b="b"/>
              <a:pathLst>
                <a:path w="156" h="156" extrusionOk="0">
                  <a:moveTo>
                    <a:pt x="61" y="0"/>
                  </a:moveTo>
                  <a:cubicBezTo>
                    <a:pt x="37" y="0"/>
                    <a:pt x="37" y="0"/>
                    <a:pt x="25" y="12"/>
                  </a:cubicBezTo>
                  <a:cubicBezTo>
                    <a:pt x="13" y="12"/>
                    <a:pt x="13" y="24"/>
                    <a:pt x="13" y="36"/>
                  </a:cubicBezTo>
                  <a:cubicBezTo>
                    <a:pt x="13" y="60"/>
                    <a:pt x="1" y="60"/>
                    <a:pt x="1" y="72"/>
                  </a:cubicBezTo>
                  <a:lnTo>
                    <a:pt x="1" y="84"/>
                  </a:lnTo>
                  <a:cubicBezTo>
                    <a:pt x="1" y="87"/>
                    <a:pt x="2" y="92"/>
                    <a:pt x="3" y="96"/>
                  </a:cubicBezTo>
                  <a:lnTo>
                    <a:pt x="3" y="96"/>
                  </a:lnTo>
                  <a:cubicBezTo>
                    <a:pt x="3" y="96"/>
                    <a:pt x="2" y="96"/>
                    <a:pt x="1" y="96"/>
                  </a:cubicBezTo>
                  <a:lnTo>
                    <a:pt x="1" y="96"/>
                  </a:lnTo>
                  <a:cubicBezTo>
                    <a:pt x="1" y="119"/>
                    <a:pt x="1" y="119"/>
                    <a:pt x="13" y="131"/>
                  </a:cubicBezTo>
                  <a:cubicBezTo>
                    <a:pt x="13" y="143"/>
                    <a:pt x="25" y="143"/>
                    <a:pt x="37" y="143"/>
                  </a:cubicBezTo>
                  <a:cubicBezTo>
                    <a:pt x="37" y="143"/>
                    <a:pt x="25" y="143"/>
                    <a:pt x="25" y="131"/>
                  </a:cubicBezTo>
                  <a:lnTo>
                    <a:pt x="25" y="131"/>
                  </a:lnTo>
                  <a:cubicBezTo>
                    <a:pt x="37" y="143"/>
                    <a:pt x="61" y="143"/>
                    <a:pt x="61" y="143"/>
                  </a:cubicBezTo>
                  <a:lnTo>
                    <a:pt x="37" y="143"/>
                  </a:lnTo>
                  <a:cubicBezTo>
                    <a:pt x="61" y="143"/>
                    <a:pt x="61" y="155"/>
                    <a:pt x="72" y="155"/>
                  </a:cubicBezTo>
                  <a:lnTo>
                    <a:pt x="84" y="155"/>
                  </a:lnTo>
                  <a:cubicBezTo>
                    <a:pt x="96" y="155"/>
                    <a:pt x="120" y="143"/>
                    <a:pt x="120" y="143"/>
                  </a:cubicBezTo>
                  <a:lnTo>
                    <a:pt x="132" y="131"/>
                  </a:lnTo>
                  <a:cubicBezTo>
                    <a:pt x="156" y="119"/>
                    <a:pt x="156" y="119"/>
                    <a:pt x="156" y="96"/>
                  </a:cubicBezTo>
                  <a:lnTo>
                    <a:pt x="156" y="72"/>
                  </a:lnTo>
                  <a:cubicBezTo>
                    <a:pt x="156" y="60"/>
                    <a:pt x="156" y="48"/>
                    <a:pt x="144" y="24"/>
                  </a:cubicBezTo>
                  <a:lnTo>
                    <a:pt x="132" y="12"/>
                  </a:lnTo>
                  <a:cubicBezTo>
                    <a:pt x="120" y="0"/>
                    <a:pt x="96" y="0"/>
                    <a:pt x="84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42"/>
            <p:cNvSpPr/>
            <p:nvPr/>
          </p:nvSpPr>
          <p:spPr>
            <a:xfrm>
              <a:off x="5797402" y="1721595"/>
              <a:ext cx="11333" cy="10158"/>
            </a:xfrm>
            <a:custGeom>
              <a:avLst/>
              <a:gdLst/>
              <a:ahLst/>
              <a:cxnLst/>
              <a:rect l="l" t="t" r="r" b="b"/>
              <a:pathLst>
                <a:path w="164" h="147" extrusionOk="0">
                  <a:moveTo>
                    <a:pt x="90" y="0"/>
                  </a:moveTo>
                  <a:cubicBezTo>
                    <a:pt x="47" y="0"/>
                    <a:pt x="1" y="33"/>
                    <a:pt x="14" y="81"/>
                  </a:cubicBezTo>
                  <a:cubicBezTo>
                    <a:pt x="19" y="127"/>
                    <a:pt x="49" y="147"/>
                    <a:pt x="79" y="147"/>
                  </a:cubicBezTo>
                  <a:cubicBezTo>
                    <a:pt x="120" y="147"/>
                    <a:pt x="164" y="112"/>
                    <a:pt x="157" y="57"/>
                  </a:cubicBezTo>
                  <a:cubicBezTo>
                    <a:pt x="152" y="17"/>
                    <a:pt x="122" y="0"/>
                    <a:pt x="90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42"/>
            <p:cNvSpPr/>
            <p:nvPr/>
          </p:nvSpPr>
          <p:spPr>
            <a:xfrm>
              <a:off x="5836584" y="1733965"/>
              <a:ext cx="11679" cy="10158"/>
            </a:xfrm>
            <a:custGeom>
              <a:avLst/>
              <a:gdLst/>
              <a:ahLst/>
              <a:cxnLst/>
              <a:rect l="l" t="t" r="r" b="b"/>
              <a:pathLst>
                <a:path w="169" h="147" extrusionOk="0">
                  <a:moveTo>
                    <a:pt x="89" y="0"/>
                  </a:moveTo>
                  <a:cubicBezTo>
                    <a:pt x="45" y="0"/>
                    <a:pt x="0" y="32"/>
                    <a:pt x="7" y="81"/>
                  </a:cubicBezTo>
                  <a:cubicBezTo>
                    <a:pt x="12" y="127"/>
                    <a:pt x="43" y="146"/>
                    <a:pt x="77" y="146"/>
                  </a:cubicBezTo>
                  <a:cubicBezTo>
                    <a:pt x="121" y="146"/>
                    <a:pt x="169" y="111"/>
                    <a:pt x="162" y="57"/>
                  </a:cubicBezTo>
                  <a:cubicBezTo>
                    <a:pt x="152" y="17"/>
                    <a:pt x="121" y="0"/>
                    <a:pt x="89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42"/>
            <p:cNvSpPr/>
            <p:nvPr/>
          </p:nvSpPr>
          <p:spPr>
            <a:xfrm>
              <a:off x="5806593" y="1632520"/>
              <a:ext cx="9951" cy="10780"/>
            </a:xfrm>
            <a:custGeom>
              <a:avLst/>
              <a:gdLst/>
              <a:ahLst/>
              <a:cxnLst/>
              <a:rect l="l" t="t" r="r" b="b"/>
              <a:pathLst>
                <a:path w="144" h="156" extrusionOk="0">
                  <a:moveTo>
                    <a:pt x="60" y="1"/>
                  </a:moveTo>
                  <a:cubicBezTo>
                    <a:pt x="36" y="1"/>
                    <a:pt x="24" y="1"/>
                    <a:pt x="24" y="13"/>
                  </a:cubicBezTo>
                  <a:cubicBezTo>
                    <a:pt x="12" y="13"/>
                    <a:pt x="12" y="37"/>
                    <a:pt x="12" y="37"/>
                  </a:cubicBezTo>
                  <a:cubicBezTo>
                    <a:pt x="12" y="49"/>
                    <a:pt x="0" y="49"/>
                    <a:pt x="0" y="60"/>
                  </a:cubicBezTo>
                  <a:lnTo>
                    <a:pt x="0" y="96"/>
                  </a:lnTo>
                  <a:lnTo>
                    <a:pt x="0" y="108"/>
                  </a:lnTo>
                  <a:cubicBezTo>
                    <a:pt x="0" y="120"/>
                    <a:pt x="12" y="132"/>
                    <a:pt x="24" y="132"/>
                  </a:cubicBezTo>
                  <a:cubicBezTo>
                    <a:pt x="24" y="132"/>
                    <a:pt x="36" y="132"/>
                    <a:pt x="36" y="156"/>
                  </a:cubicBezTo>
                  <a:lnTo>
                    <a:pt x="84" y="156"/>
                  </a:lnTo>
                  <a:cubicBezTo>
                    <a:pt x="96" y="156"/>
                    <a:pt x="96" y="156"/>
                    <a:pt x="119" y="132"/>
                  </a:cubicBezTo>
                  <a:cubicBezTo>
                    <a:pt x="131" y="132"/>
                    <a:pt x="131" y="120"/>
                    <a:pt x="131" y="120"/>
                  </a:cubicBezTo>
                  <a:cubicBezTo>
                    <a:pt x="131" y="108"/>
                    <a:pt x="143" y="108"/>
                    <a:pt x="143" y="96"/>
                  </a:cubicBezTo>
                  <a:lnTo>
                    <a:pt x="143" y="60"/>
                  </a:lnTo>
                  <a:lnTo>
                    <a:pt x="143" y="49"/>
                  </a:lnTo>
                  <a:cubicBezTo>
                    <a:pt x="143" y="25"/>
                    <a:pt x="131" y="13"/>
                    <a:pt x="119" y="13"/>
                  </a:cubicBezTo>
                  <a:cubicBezTo>
                    <a:pt x="119" y="13"/>
                    <a:pt x="96" y="13"/>
                    <a:pt x="96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42"/>
            <p:cNvSpPr/>
            <p:nvPr/>
          </p:nvSpPr>
          <p:spPr>
            <a:xfrm>
              <a:off x="5773699" y="1632174"/>
              <a:ext cx="9882" cy="11126"/>
            </a:xfrm>
            <a:custGeom>
              <a:avLst/>
              <a:gdLst/>
              <a:ahLst/>
              <a:cxnLst/>
              <a:rect l="l" t="t" r="r" b="b"/>
              <a:pathLst>
                <a:path w="143" h="161" extrusionOk="0">
                  <a:moveTo>
                    <a:pt x="72" y="1"/>
                  </a:moveTo>
                  <a:cubicBezTo>
                    <a:pt x="68" y="1"/>
                    <a:pt x="64" y="2"/>
                    <a:pt x="60" y="6"/>
                  </a:cubicBezTo>
                  <a:cubicBezTo>
                    <a:pt x="36" y="6"/>
                    <a:pt x="24" y="6"/>
                    <a:pt x="24" y="18"/>
                  </a:cubicBezTo>
                  <a:cubicBezTo>
                    <a:pt x="12" y="18"/>
                    <a:pt x="12" y="42"/>
                    <a:pt x="12" y="42"/>
                  </a:cubicBezTo>
                  <a:cubicBezTo>
                    <a:pt x="12" y="54"/>
                    <a:pt x="0" y="54"/>
                    <a:pt x="0" y="65"/>
                  </a:cubicBezTo>
                  <a:lnTo>
                    <a:pt x="0" y="101"/>
                  </a:lnTo>
                  <a:lnTo>
                    <a:pt x="0" y="113"/>
                  </a:lnTo>
                  <a:cubicBezTo>
                    <a:pt x="0" y="125"/>
                    <a:pt x="12" y="137"/>
                    <a:pt x="24" y="137"/>
                  </a:cubicBezTo>
                  <a:cubicBezTo>
                    <a:pt x="24" y="137"/>
                    <a:pt x="36" y="137"/>
                    <a:pt x="36" y="161"/>
                  </a:cubicBezTo>
                  <a:lnTo>
                    <a:pt x="83" y="161"/>
                  </a:lnTo>
                  <a:cubicBezTo>
                    <a:pt x="95" y="161"/>
                    <a:pt x="95" y="161"/>
                    <a:pt x="119" y="137"/>
                  </a:cubicBezTo>
                  <a:cubicBezTo>
                    <a:pt x="131" y="137"/>
                    <a:pt x="131" y="125"/>
                    <a:pt x="131" y="125"/>
                  </a:cubicBezTo>
                  <a:cubicBezTo>
                    <a:pt x="131" y="113"/>
                    <a:pt x="143" y="113"/>
                    <a:pt x="143" y="101"/>
                  </a:cubicBezTo>
                  <a:lnTo>
                    <a:pt x="143" y="65"/>
                  </a:lnTo>
                  <a:lnTo>
                    <a:pt x="143" y="54"/>
                  </a:lnTo>
                  <a:cubicBezTo>
                    <a:pt x="143" y="30"/>
                    <a:pt x="131" y="18"/>
                    <a:pt x="119" y="18"/>
                  </a:cubicBezTo>
                  <a:cubicBezTo>
                    <a:pt x="119" y="18"/>
                    <a:pt x="95" y="18"/>
                    <a:pt x="95" y="6"/>
                  </a:cubicBezTo>
                  <a:cubicBezTo>
                    <a:pt x="87" y="6"/>
                    <a:pt x="80" y="1"/>
                    <a:pt x="72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42"/>
            <p:cNvSpPr/>
            <p:nvPr/>
          </p:nvSpPr>
          <p:spPr>
            <a:xfrm>
              <a:off x="5764508" y="1666588"/>
              <a:ext cx="11333" cy="10849"/>
            </a:xfrm>
            <a:custGeom>
              <a:avLst/>
              <a:gdLst/>
              <a:ahLst/>
              <a:cxnLst/>
              <a:rect l="l" t="t" r="r" b="b"/>
              <a:pathLst>
                <a:path w="164" h="157" extrusionOk="0">
                  <a:moveTo>
                    <a:pt x="86" y="1"/>
                  </a:moveTo>
                  <a:cubicBezTo>
                    <a:pt x="44" y="1"/>
                    <a:pt x="1" y="31"/>
                    <a:pt x="14" y="91"/>
                  </a:cubicBezTo>
                  <a:cubicBezTo>
                    <a:pt x="19" y="136"/>
                    <a:pt x="47" y="156"/>
                    <a:pt x="77" y="156"/>
                  </a:cubicBezTo>
                  <a:cubicBezTo>
                    <a:pt x="119" y="156"/>
                    <a:pt x="164" y="118"/>
                    <a:pt x="157" y="56"/>
                  </a:cubicBezTo>
                  <a:cubicBezTo>
                    <a:pt x="152" y="19"/>
                    <a:pt x="119" y="1"/>
                    <a:pt x="86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42"/>
            <p:cNvSpPr/>
            <p:nvPr/>
          </p:nvSpPr>
          <p:spPr>
            <a:xfrm>
              <a:off x="5800373" y="1676055"/>
              <a:ext cx="11679" cy="10435"/>
            </a:xfrm>
            <a:custGeom>
              <a:avLst/>
              <a:gdLst/>
              <a:ahLst/>
              <a:cxnLst/>
              <a:rect l="l" t="t" r="r" b="b"/>
              <a:pathLst>
                <a:path w="169" h="151" extrusionOk="0">
                  <a:moveTo>
                    <a:pt x="90" y="1"/>
                  </a:moveTo>
                  <a:cubicBezTo>
                    <a:pt x="46" y="1"/>
                    <a:pt x="0" y="32"/>
                    <a:pt x="7" y="85"/>
                  </a:cubicBezTo>
                  <a:cubicBezTo>
                    <a:pt x="17" y="131"/>
                    <a:pt x="49" y="151"/>
                    <a:pt x="82" y="151"/>
                  </a:cubicBezTo>
                  <a:cubicBezTo>
                    <a:pt x="125" y="151"/>
                    <a:pt x="169" y="116"/>
                    <a:pt x="162" y="61"/>
                  </a:cubicBezTo>
                  <a:cubicBezTo>
                    <a:pt x="157" y="20"/>
                    <a:pt x="124" y="1"/>
                    <a:pt x="90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42"/>
            <p:cNvSpPr/>
            <p:nvPr/>
          </p:nvSpPr>
          <p:spPr>
            <a:xfrm>
              <a:off x="5807422" y="1703283"/>
              <a:ext cx="7463" cy="6703"/>
            </a:xfrm>
            <a:custGeom>
              <a:avLst/>
              <a:gdLst/>
              <a:ahLst/>
              <a:cxnLst/>
              <a:rect l="l" t="t" r="r" b="b"/>
              <a:pathLst>
                <a:path w="108" h="97" extrusionOk="0">
                  <a:moveTo>
                    <a:pt x="60" y="1"/>
                  </a:moveTo>
                  <a:cubicBezTo>
                    <a:pt x="48" y="1"/>
                    <a:pt x="48" y="1"/>
                    <a:pt x="36" y="25"/>
                  </a:cubicBezTo>
                  <a:cubicBezTo>
                    <a:pt x="36" y="25"/>
                    <a:pt x="12" y="25"/>
                    <a:pt x="12" y="37"/>
                  </a:cubicBezTo>
                  <a:cubicBezTo>
                    <a:pt x="12" y="37"/>
                    <a:pt x="12" y="48"/>
                    <a:pt x="0" y="48"/>
                  </a:cubicBezTo>
                  <a:lnTo>
                    <a:pt x="0" y="60"/>
                  </a:lnTo>
                  <a:lnTo>
                    <a:pt x="0" y="84"/>
                  </a:lnTo>
                  <a:cubicBezTo>
                    <a:pt x="0" y="96"/>
                    <a:pt x="12" y="96"/>
                    <a:pt x="12" y="96"/>
                  </a:cubicBezTo>
                  <a:lnTo>
                    <a:pt x="72" y="96"/>
                  </a:lnTo>
                  <a:cubicBezTo>
                    <a:pt x="72" y="96"/>
                    <a:pt x="84" y="96"/>
                    <a:pt x="84" y="84"/>
                  </a:cubicBezTo>
                  <a:cubicBezTo>
                    <a:pt x="84" y="84"/>
                    <a:pt x="84" y="60"/>
                    <a:pt x="107" y="60"/>
                  </a:cubicBezTo>
                  <a:lnTo>
                    <a:pt x="107" y="48"/>
                  </a:lnTo>
                  <a:lnTo>
                    <a:pt x="107" y="37"/>
                  </a:lnTo>
                  <a:cubicBezTo>
                    <a:pt x="107" y="25"/>
                    <a:pt x="84" y="25"/>
                    <a:pt x="84" y="25"/>
                  </a:cubicBezTo>
                  <a:lnTo>
                    <a:pt x="72" y="25"/>
                  </a:lnTo>
                  <a:cubicBezTo>
                    <a:pt x="84" y="1"/>
                    <a:pt x="72" y="1"/>
                    <a:pt x="60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42"/>
            <p:cNvSpPr/>
            <p:nvPr/>
          </p:nvSpPr>
          <p:spPr>
            <a:xfrm>
              <a:off x="5786829" y="1679234"/>
              <a:ext cx="7463" cy="6289"/>
            </a:xfrm>
            <a:custGeom>
              <a:avLst/>
              <a:gdLst/>
              <a:ahLst/>
              <a:cxnLst/>
              <a:rect l="l" t="t" r="r" b="b"/>
              <a:pathLst>
                <a:path w="108" h="91" extrusionOk="0">
                  <a:moveTo>
                    <a:pt x="52" y="0"/>
                  </a:moveTo>
                  <a:cubicBezTo>
                    <a:pt x="26" y="0"/>
                    <a:pt x="1" y="18"/>
                    <a:pt x="1" y="51"/>
                  </a:cubicBezTo>
                  <a:cubicBezTo>
                    <a:pt x="6" y="78"/>
                    <a:pt x="28" y="90"/>
                    <a:pt x="51" y="90"/>
                  </a:cubicBezTo>
                  <a:cubicBezTo>
                    <a:pt x="79" y="90"/>
                    <a:pt x="108" y="72"/>
                    <a:pt x="108" y="39"/>
                  </a:cubicBezTo>
                  <a:cubicBezTo>
                    <a:pt x="97" y="12"/>
                    <a:pt x="74" y="0"/>
                    <a:pt x="52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42"/>
            <p:cNvSpPr/>
            <p:nvPr/>
          </p:nvSpPr>
          <p:spPr>
            <a:xfrm>
              <a:off x="5788487" y="1638048"/>
              <a:ext cx="7463" cy="6358"/>
            </a:xfrm>
            <a:custGeom>
              <a:avLst/>
              <a:gdLst/>
              <a:ahLst/>
              <a:cxnLst/>
              <a:rect l="l" t="t" r="r" b="b"/>
              <a:pathLst>
                <a:path w="108" h="92" extrusionOk="0">
                  <a:moveTo>
                    <a:pt x="57" y="1"/>
                  </a:moveTo>
                  <a:cubicBezTo>
                    <a:pt x="29" y="1"/>
                    <a:pt x="0" y="19"/>
                    <a:pt x="0" y="52"/>
                  </a:cubicBezTo>
                  <a:cubicBezTo>
                    <a:pt x="11" y="79"/>
                    <a:pt x="34" y="91"/>
                    <a:pt x="56" y="91"/>
                  </a:cubicBezTo>
                  <a:cubicBezTo>
                    <a:pt x="82" y="91"/>
                    <a:pt x="108" y="73"/>
                    <a:pt x="108" y="40"/>
                  </a:cubicBezTo>
                  <a:cubicBezTo>
                    <a:pt x="102" y="13"/>
                    <a:pt x="80" y="1"/>
                    <a:pt x="57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42"/>
            <p:cNvSpPr/>
            <p:nvPr/>
          </p:nvSpPr>
          <p:spPr>
            <a:xfrm>
              <a:off x="5837828" y="1679234"/>
              <a:ext cx="7463" cy="6289"/>
            </a:xfrm>
            <a:custGeom>
              <a:avLst/>
              <a:gdLst/>
              <a:ahLst/>
              <a:cxnLst/>
              <a:rect l="l" t="t" r="r" b="b"/>
              <a:pathLst>
                <a:path w="108" h="91" extrusionOk="0">
                  <a:moveTo>
                    <a:pt x="57" y="0"/>
                  </a:moveTo>
                  <a:cubicBezTo>
                    <a:pt x="30" y="0"/>
                    <a:pt x="1" y="18"/>
                    <a:pt x="1" y="51"/>
                  </a:cubicBezTo>
                  <a:cubicBezTo>
                    <a:pt x="12" y="78"/>
                    <a:pt x="34" y="90"/>
                    <a:pt x="56" y="90"/>
                  </a:cubicBezTo>
                  <a:cubicBezTo>
                    <a:pt x="83" y="90"/>
                    <a:pt x="108" y="72"/>
                    <a:pt x="108" y="39"/>
                  </a:cubicBezTo>
                  <a:cubicBezTo>
                    <a:pt x="103" y="12"/>
                    <a:pt x="80" y="0"/>
                    <a:pt x="57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42"/>
            <p:cNvSpPr/>
            <p:nvPr/>
          </p:nvSpPr>
          <p:spPr>
            <a:xfrm>
              <a:off x="5816474" y="1658848"/>
              <a:ext cx="6634" cy="7532"/>
            </a:xfrm>
            <a:custGeom>
              <a:avLst/>
              <a:gdLst/>
              <a:ahLst/>
              <a:cxnLst/>
              <a:rect l="l" t="t" r="r" b="b"/>
              <a:pathLst>
                <a:path w="96" h="109" extrusionOk="0">
                  <a:moveTo>
                    <a:pt x="24" y="1"/>
                  </a:moveTo>
                  <a:cubicBezTo>
                    <a:pt x="0" y="1"/>
                    <a:pt x="0" y="25"/>
                    <a:pt x="0" y="25"/>
                  </a:cubicBezTo>
                  <a:lnTo>
                    <a:pt x="0" y="37"/>
                  </a:lnTo>
                  <a:lnTo>
                    <a:pt x="0" y="72"/>
                  </a:lnTo>
                  <a:lnTo>
                    <a:pt x="0" y="84"/>
                  </a:lnTo>
                  <a:cubicBezTo>
                    <a:pt x="0" y="84"/>
                    <a:pt x="0" y="96"/>
                    <a:pt x="24" y="96"/>
                  </a:cubicBezTo>
                  <a:cubicBezTo>
                    <a:pt x="24" y="96"/>
                    <a:pt x="36" y="96"/>
                    <a:pt x="36" y="108"/>
                  </a:cubicBezTo>
                  <a:lnTo>
                    <a:pt x="60" y="108"/>
                  </a:lnTo>
                  <a:cubicBezTo>
                    <a:pt x="72" y="108"/>
                    <a:pt x="72" y="96"/>
                    <a:pt x="72" y="96"/>
                  </a:cubicBezTo>
                  <a:lnTo>
                    <a:pt x="72" y="84"/>
                  </a:lnTo>
                  <a:cubicBezTo>
                    <a:pt x="96" y="84"/>
                    <a:pt x="96" y="84"/>
                    <a:pt x="96" y="72"/>
                  </a:cubicBezTo>
                  <a:cubicBezTo>
                    <a:pt x="96" y="49"/>
                    <a:pt x="96" y="49"/>
                    <a:pt x="72" y="37"/>
                  </a:cubicBezTo>
                  <a:cubicBezTo>
                    <a:pt x="72" y="37"/>
                    <a:pt x="72" y="25"/>
                    <a:pt x="60" y="25"/>
                  </a:cubicBezTo>
                  <a:cubicBezTo>
                    <a:pt x="60" y="25"/>
                    <a:pt x="48" y="25"/>
                    <a:pt x="48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42"/>
            <p:cNvSpPr/>
            <p:nvPr/>
          </p:nvSpPr>
          <p:spPr>
            <a:xfrm>
              <a:off x="5773699" y="1688978"/>
              <a:ext cx="6634" cy="7256"/>
            </a:xfrm>
            <a:custGeom>
              <a:avLst/>
              <a:gdLst/>
              <a:ahLst/>
              <a:cxnLst/>
              <a:rect l="l" t="t" r="r" b="b"/>
              <a:pathLst>
                <a:path w="96" h="105" extrusionOk="0">
                  <a:moveTo>
                    <a:pt x="51" y="0"/>
                  </a:moveTo>
                  <a:cubicBezTo>
                    <a:pt x="26" y="0"/>
                    <a:pt x="0" y="25"/>
                    <a:pt x="0" y="65"/>
                  </a:cubicBezTo>
                  <a:cubicBezTo>
                    <a:pt x="6" y="92"/>
                    <a:pt x="25" y="104"/>
                    <a:pt x="46" y="104"/>
                  </a:cubicBezTo>
                  <a:cubicBezTo>
                    <a:pt x="70" y="104"/>
                    <a:pt x="95" y="86"/>
                    <a:pt x="95" y="53"/>
                  </a:cubicBezTo>
                  <a:cubicBezTo>
                    <a:pt x="90" y="16"/>
                    <a:pt x="71" y="0"/>
                    <a:pt x="51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42"/>
            <p:cNvSpPr/>
            <p:nvPr/>
          </p:nvSpPr>
          <p:spPr>
            <a:xfrm>
              <a:off x="5779434" y="1653942"/>
              <a:ext cx="6634" cy="7463"/>
            </a:xfrm>
            <a:custGeom>
              <a:avLst/>
              <a:gdLst/>
              <a:ahLst/>
              <a:cxnLst/>
              <a:rect l="l" t="t" r="r" b="b"/>
              <a:pathLst>
                <a:path w="96" h="108" extrusionOk="0">
                  <a:moveTo>
                    <a:pt x="24" y="0"/>
                  </a:moveTo>
                  <a:cubicBezTo>
                    <a:pt x="0" y="0"/>
                    <a:pt x="0" y="12"/>
                    <a:pt x="0" y="12"/>
                  </a:cubicBezTo>
                  <a:lnTo>
                    <a:pt x="0" y="36"/>
                  </a:lnTo>
                  <a:lnTo>
                    <a:pt x="0" y="60"/>
                  </a:lnTo>
                  <a:lnTo>
                    <a:pt x="0" y="84"/>
                  </a:lnTo>
                  <a:cubicBezTo>
                    <a:pt x="0" y="84"/>
                    <a:pt x="0" y="96"/>
                    <a:pt x="24" y="96"/>
                  </a:cubicBezTo>
                  <a:cubicBezTo>
                    <a:pt x="24" y="96"/>
                    <a:pt x="36" y="96"/>
                    <a:pt x="36" y="108"/>
                  </a:cubicBezTo>
                  <a:lnTo>
                    <a:pt x="60" y="108"/>
                  </a:lnTo>
                  <a:cubicBezTo>
                    <a:pt x="72" y="108"/>
                    <a:pt x="72" y="96"/>
                    <a:pt x="72" y="96"/>
                  </a:cubicBezTo>
                  <a:lnTo>
                    <a:pt x="72" y="84"/>
                  </a:lnTo>
                  <a:cubicBezTo>
                    <a:pt x="96" y="84"/>
                    <a:pt x="96" y="84"/>
                    <a:pt x="96" y="60"/>
                  </a:cubicBezTo>
                  <a:cubicBezTo>
                    <a:pt x="96" y="48"/>
                    <a:pt x="96" y="48"/>
                    <a:pt x="72" y="36"/>
                  </a:cubicBezTo>
                  <a:cubicBezTo>
                    <a:pt x="72" y="36"/>
                    <a:pt x="72" y="12"/>
                    <a:pt x="60" y="12"/>
                  </a:cubicBezTo>
                  <a:cubicBezTo>
                    <a:pt x="60" y="12"/>
                    <a:pt x="48" y="12"/>
                    <a:pt x="48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42"/>
            <p:cNvSpPr/>
            <p:nvPr/>
          </p:nvSpPr>
          <p:spPr>
            <a:xfrm>
              <a:off x="5832921" y="1710677"/>
              <a:ext cx="7463" cy="5874"/>
            </a:xfrm>
            <a:custGeom>
              <a:avLst/>
              <a:gdLst/>
              <a:ahLst/>
              <a:cxnLst/>
              <a:rect l="l" t="t" r="r" b="b"/>
              <a:pathLst>
                <a:path w="108" h="85" extrusionOk="0">
                  <a:moveTo>
                    <a:pt x="36" y="1"/>
                  </a:moveTo>
                  <a:cubicBezTo>
                    <a:pt x="36" y="1"/>
                    <a:pt x="12" y="1"/>
                    <a:pt x="12" y="13"/>
                  </a:cubicBezTo>
                  <a:cubicBezTo>
                    <a:pt x="12" y="13"/>
                    <a:pt x="12" y="25"/>
                    <a:pt x="0" y="25"/>
                  </a:cubicBezTo>
                  <a:lnTo>
                    <a:pt x="0" y="49"/>
                  </a:lnTo>
                  <a:lnTo>
                    <a:pt x="0" y="61"/>
                  </a:lnTo>
                  <a:cubicBezTo>
                    <a:pt x="0" y="72"/>
                    <a:pt x="12" y="72"/>
                    <a:pt x="12" y="72"/>
                  </a:cubicBezTo>
                  <a:lnTo>
                    <a:pt x="36" y="72"/>
                  </a:lnTo>
                  <a:cubicBezTo>
                    <a:pt x="36" y="84"/>
                    <a:pt x="48" y="84"/>
                    <a:pt x="48" y="84"/>
                  </a:cubicBezTo>
                  <a:cubicBezTo>
                    <a:pt x="60" y="84"/>
                    <a:pt x="60" y="84"/>
                    <a:pt x="72" y="72"/>
                  </a:cubicBezTo>
                  <a:cubicBezTo>
                    <a:pt x="72" y="72"/>
                    <a:pt x="96" y="72"/>
                    <a:pt x="96" y="61"/>
                  </a:cubicBezTo>
                  <a:cubicBezTo>
                    <a:pt x="96" y="61"/>
                    <a:pt x="96" y="49"/>
                    <a:pt x="108" y="49"/>
                  </a:cubicBezTo>
                  <a:lnTo>
                    <a:pt x="108" y="25"/>
                  </a:lnTo>
                  <a:lnTo>
                    <a:pt x="108" y="13"/>
                  </a:lnTo>
                  <a:cubicBezTo>
                    <a:pt x="108" y="1"/>
                    <a:pt x="96" y="1"/>
                    <a:pt x="96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42"/>
            <p:cNvSpPr/>
            <p:nvPr/>
          </p:nvSpPr>
          <p:spPr>
            <a:xfrm>
              <a:off x="5785999" y="1709502"/>
              <a:ext cx="6634" cy="7256"/>
            </a:xfrm>
            <a:custGeom>
              <a:avLst/>
              <a:gdLst/>
              <a:ahLst/>
              <a:cxnLst/>
              <a:rect l="l" t="t" r="r" b="b"/>
              <a:pathLst>
                <a:path w="96" h="105" extrusionOk="0">
                  <a:moveTo>
                    <a:pt x="51" y="1"/>
                  </a:moveTo>
                  <a:cubicBezTo>
                    <a:pt x="27" y="1"/>
                    <a:pt x="1" y="26"/>
                    <a:pt x="1" y="66"/>
                  </a:cubicBezTo>
                  <a:cubicBezTo>
                    <a:pt x="6" y="92"/>
                    <a:pt x="26" y="105"/>
                    <a:pt x="46" y="105"/>
                  </a:cubicBezTo>
                  <a:cubicBezTo>
                    <a:pt x="71" y="105"/>
                    <a:pt x="96" y="86"/>
                    <a:pt x="96" y="54"/>
                  </a:cubicBezTo>
                  <a:cubicBezTo>
                    <a:pt x="91" y="17"/>
                    <a:pt x="71" y="1"/>
                    <a:pt x="51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42"/>
            <p:cNvSpPr/>
            <p:nvPr/>
          </p:nvSpPr>
          <p:spPr>
            <a:xfrm>
              <a:off x="5816474" y="1675088"/>
              <a:ext cx="7463" cy="6289"/>
            </a:xfrm>
            <a:custGeom>
              <a:avLst/>
              <a:gdLst/>
              <a:ahLst/>
              <a:cxnLst/>
              <a:rect l="l" t="t" r="r" b="b"/>
              <a:pathLst>
                <a:path w="108" h="91" extrusionOk="0">
                  <a:moveTo>
                    <a:pt x="57" y="1"/>
                  </a:moveTo>
                  <a:cubicBezTo>
                    <a:pt x="29" y="1"/>
                    <a:pt x="0" y="19"/>
                    <a:pt x="0" y="52"/>
                  </a:cubicBezTo>
                  <a:cubicBezTo>
                    <a:pt x="6" y="78"/>
                    <a:pt x="28" y="91"/>
                    <a:pt x="51" y="91"/>
                  </a:cubicBezTo>
                  <a:cubicBezTo>
                    <a:pt x="79" y="91"/>
                    <a:pt x="107" y="72"/>
                    <a:pt x="107" y="40"/>
                  </a:cubicBezTo>
                  <a:cubicBezTo>
                    <a:pt x="102" y="13"/>
                    <a:pt x="80" y="1"/>
                    <a:pt x="57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42"/>
            <p:cNvSpPr/>
            <p:nvPr/>
          </p:nvSpPr>
          <p:spPr>
            <a:xfrm>
              <a:off x="5852201" y="1685661"/>
              <a:ext cx="7947" cy="6358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0" y="0"/>
                  </a:moveTo>
                  <a:cubicBezTo>
                    <a:pt x="30" y="0"/>
                    <a:pt x="0" y="19"/>
                    <a:pt x="7" y="53"/>
                  </a:cubicBezTo>
                  <a:cubicBezTo>
                    <a:pt x="12" y="79"/>
                    <a:pt x="33" y="92"/>
                    <a:pt x="55" y="92"/>
                  </a:cubicBezTo>
                  <a:cubicBezTo>
                    <a:pt x="84" y="92"/>
                    <a:pt x="114" y="70"/>
                    <a:pt x="114" y="30"/>
                  </a:cubicBezTo>
                  <a:cubicBezTo>
                    <a:pt x="104" y="10"/>
                    <a:pt x="82" y="0"/>
                    <a:pt x="60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42"/>
            <p:cNvSpPr/>
            <p:nvPr/>
          </p:nvSpPr>
          <p:spPr>
            <a:xfrm>
              <a:off x="5850197" y="1720351"/>
              <a:ext cx="7463" cy="6289"/>
            </a:xfrm>
            <a:custGeom>
              <a:avLst/>
              <a:gdLst/>
              <a:ahLst/>
              <a:cxnLst/>
              <a:rect l="l" t="t" r="r" b="b"/>
              <a:pathLst>
                <a:path w="108" h="91" extrusionOk="0">
                  <a:moveTo>
                    <a:pt x="57" y="0"/>
                  </a:moveTo>
                  <a:cubicBezTo>
                    <a:pt x="29" y="0"/>
                    <a:pt x="0" y="19"/>
                    <a:pt x="0" y="51"/>
                  </a:cubicBezTo>
                  <a:cubicBezTo>
                    <a:pt x="11" y="78"/>
                    <a:pt x="34" y="91"/>
                    <a:pt x="56" y="91"/>
                  </a:cubicBezTo>
                  <a:cubicBezTo>
                    <a:pt x="82" y="91"/>
                    <a:pt x="108" y="72"/>
                    <a:pt x="108" y="40"/>
                  </a:cubicBezTo>
                  <a:cubicBezTo>
                    <a:pt x="102" y="13"/>
                    <a:pt x="80" y="0"/>
                    <a:pt x="57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42"/>
            <p:cNvSpPr/>
            <p:nvPr/>
          </p:nvSpPr>
          <p:spPr>
            <a:xfrm>
              <a:off x="5832438" y="1720351"/>
              <a:ext cx="7947" cy="6289"/>
            </a:xfrm>
            <a:custGeom>
              <a:avLst/>
              <a:gdLst/>
              <a:ahLst/>
              <a:cxnLst/>
              <a:rect l="l" t="t" r="r" b="b"/>
              <a:pathLst>
                <a:path w="115" h="91" extrusionOk="0">
                  <a:moveTo>
                    <a:pt x="60" y="0"/>
                  </a:moveTo>
                  <a:cubicBezTo>
                    <a:pt x="30" y="0"/>
                    <a:pt x="1" y="19"/>
                    <a:pt x="7" y="51"/>
                  </a:cubicBezTo>
                  <a:cubicBezTo>
                    <a:pt x="13" y="78"/>
                    <a:pt x="35" y="91"/>
                    <a:pt x="58" y="91"/>
                  </a:cubicBezTo>
                  <a:cubicBezTo>
                    <a:pt x="86" y="91"/>
                    <a:pt x="115" y="72"/>
                    <a:pt x="115" y="40"/>
                  </a:cubicBezTo>
                  <a:cubicBezTo>
                    <a:pt x="109" y="13"/>
                    <a:pt x="84" y="0"/>
                    <a:pt x="60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42"/>
            <p:cNvSpPr/>
            <p:nvPr/>
          </p:nvSpPr>
          <p:spPr>
            <a:xfrm>
              <a:off x="5818133" y="1736245"/>
              <a:ext cx="5805" cy="7463"/>
            </a:xfrm>
            <a:custGeom>
              <a:avLst/>
              <a:gdLst/>
              <a:ahLst/>
              <a:cxnLst/>
              <a:rect l="l" t="t" r="r" b="b"/>
              <a:pathLst>
                <a:path w="84" h="108" extrusionOk="0">
                  <a:moveTo>
                    <a:pt x="12" y="0"/>
                  </a:moveTo>
                  <a:cubicBezTo>
                    <a:pt x="12" y="0"/>
                    <a:pt x="0" y="0"/>
                    <a:pt x="0" y="12"/>
                  </a:cubicBezTo>
                  <a:lnTo>
                    <a:pt x="0" y="36"/>
                  </a:lnTo>
                  <a:lnTo>
                    <a:pt x="0" y="60"/>
                  </a:lnTo>
                  <a:lnTo>
                    <a:pt x="0" y="83"/>
                  </a:lnTo>
                  <a:cubicBezTo>
                    <a:pt x="0" y="95"/>
                    <a:pt x="12" y="95"/>
                    <a:pt x="12" y="95"/>
                  </a:cubicBezTo>
                  <a:lnTo>
                    <a:pt x="24" y="95"/>
                  </a:lnTo>
                  <a:cubicBezTo>
                    <a:pt x="24" y="95"/>
                    <a:pt x="36" y="95"/>
                    <a:pt x="36" y="107"/>
                  </a:cubicBezTo>
                  <a:lnTo>
                    <a:pt x="72" y="107"/>
                  </a:lnTo>
                  <a:cubicBezTo>
                    <a:pt x="72" y="107"/>
                    <a:pt x="83" y="107"/>
                    <a:pt x="83" y="95"/>
                  </a:cubicBezTo>
                  <a:lnTo>
                    <a:pt x="83" y="83"/>
                  </a:lnTo>
                  <a:lnTo>
                    <a:pt x="83" y="48"/>
                  </a:lnTo>
                  <a:lnTo>
                    <a:pt x="83" y="36"/>
                  </a:lnTo>
                  <a:lnTo>
                    <a:pt x="72" y="12"/>
                  </a:lnTo>
                  <a:cubicBezTo>
                    <a:pt x="56" y="12"/>
                    <a:pt x="50" y="7"/>
                    <a:pt x="56" y="7"/>
                  </a:cubicBezTo>
                  <a:lnTo>
                    <a:pt x="56" y="7"/>
                  </a:lnTo>
                  <a:cubicBezTo>
                    <a:pt x="58" y="7"/>
                    <a:pt x="64" y="8"/>
                    <a:pt x="72" y="12"/>
                  </a:cubicBezTo>
                  <a:cubicBezTo>
                    <a:pt x="48" y="0"/>
                    <a:pt x="48" y="0"/>
                    <a:pt x="36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42"/>
            <p:cNvSpPr/>
            <p:nvPr/>
          </p:nvSpPr>
          <p:spPr>
            <a:xfrm>
              <a:off x="5819722" y="1644060"/>
              <a:ext cx="5874" cy="7463"/>
            </a:xfrm>
            <a:custGeom>
              <a:avLst/>
              <a:gdLst/>
              <a:ahLst/>
              <a:cxnLst/>
              <a:rect l="l" t="t" r="r" b="b"/>
              <a:pathLst>
                <a:path w="85" h="108" extrusionOk="0">
                  <a:moveTo>
                    <a:pt x="13" y="1"/>
                  </a:moveTo>
                  <a:cubicBezTo>
                    <a:pt x="1" y="1"/>
                    <a:pt x="1" y="12"/>
                    <a:pt x="1" y="12"/>
                  </a:cubicBezTo>
                  <a:lnTo>
                    <a:pt x="1" y="24"/>
                  </a:lnTo>
                  <a:lnTo>
                    <a:pt x="1" y="60"/>
                  </a:lnTo>
                  <a:lnTo>
                    <a:pt x="1" y="72"/>
                  </a:lnTo>
                  <a:cubicBezTo>
                    <a:pt x="1" y="72"/>
                    <a:pt x="1" y="84"/>
                    <a:pt x="13" y="84"/>
                  </a:cubicBezTo>
                  <a:cubicBezTo>
                    <a:pt x="13" y="84"/>
                    <a:pt x="25" y="84"/>
                    <a:pt x="25" y="108"/>
                  </a:cubicBezTo>
                  <a:lnTo>
                    <a:pt x="60" y="108"/>
                  </a:lnTo>
                  <a:cubicBezTo>
                    <a:pt x="72" y="108"/>
                    <a:pt x="72" y="84"/>
                    <a:pt x="72" y="84"/>
                  </a:cubicBezTo>
                  <a:lnTo>
                    <a:pt x="72" y="72"/>
                  </a:lnTo>
                  <a:cubicBezTo>
                    <a:pt x="84" y="72"/>
                    <a:pt x="84" y="72"/>
                    <a:pt x="84" y="60"/>
                  </a:cubicBezTo>
                  <a:cubicBezTo>
                    <a:pt x="84" y="36"/>
                    <a:pt x="84" y="36"/>
                    <a:pt x="72" y="24"/>
                  </a:cubicBezTo>
                  <a:cubicBezTo>
                    <a:pt x="72" y="24"/>
                    <a:pt x="72" y="12"/>
                    <a:pt x="60" y="12"/>
                  </a:cubicBezTo>
                  <a:cubicBezTo>
                    <a:pt x="60" y="12"/>
                    <a:pt x="49" y="12"/>
                    <a:pt x="49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42"/>
            <p:cNvSpPr/>
            <p:nvPr/>
          </p:nvSpPr>
          <p:spPr>
            <a:xfrm>
              <a:off x="5804519" y="1646271"/>
              <a:ext cx="7878" cy="6358"/>
            </a:xfrm>
            <a:custGeom>
              <a:avLst/>
              <a:gdLst/>
              <a:ahLst/>
              <a:cxnLst/>
              <a:rect l="l" t="t" r="r" b="b"/>
              <a:pathLst>
                <a:path w="114" h="92" extrusionOk="0">
                  <a:moveTo>
                    <a:pt x="59" y="1"/>
                  </a:moveTo>
                  <a:cubicBezTo>
                    <a:pt x="29" y="1"/>
                    <a:pt x="0" y="19"/>
                    <a:pt x="7" y="52"/>
                  </a:cubicBezTo>
                  <a:cubicBezTo>
                    <a:pt x="17" y="79"/>
                    <a:pt x="40" y="91"/>
                    <a:pt x="62" y="91"/>
                  </a:cubicBezTo>
                  <a:cubicBezTo>
                    <a:pt x="89" y="91"/>
                    <a:pt x="114" y="73"/>
                    <a:pt x="114" y="40"/>
                  </a:cubicBezTo>
                  <a:cubicBezTo>
                    <a:pt x="108" y="13"/>
                    <a:pt x="84" y="1"/>
                    <a:pt x="59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42"/>
            <p:cNvSpPr/>
            <p:nvPr/>
          </p:nvSpPr>
          <p:spPr>
            <a:xfrm>
              <a:off x="5835755" y="1692917"/>
              <a:ext cx="7947" cy="7325"/>
            </a:xfrm>
            <a:custGeom>
              <a:avLst/>
              <a:gdLst/>
              <a:ahLst/>
              <a:cxnLst/>
              <a:rect l="l" t="t" r="r" b="b"/>
              <a:pathLst>
                <a:path w="115" h="106" extrusionOk="0">
                  <a:moveTo>
                    <a:pt x="60" y="1"/>
                  </a:moveTo>
                  <a:cubicBezTo>
                    <a:pt x="29" y="1"/>
                    <a:pt x="0" y="26"/>
                    <a:pt x="7" y="67"/>
                  </a:cubicBezTo>
                  <a:cubicBezTo>
                    <a:pt x="12" y="93"/>
                    <a:pt x="33" y="106"/>
                    <a:pt x="55" y="106"/>
                  </a:cubicBezTo>
                  <a:cubicBezTo>
                    <a:pt x="83" y="106"/>
                    <a:pt x="114" y="84"/>
                    <a:pt x="114" y="44"/>
                  </a:cubicBezTo>
                  <a:cubicBezTo>
                    <a:pt x="104" y="14"/>
                    <a:pt x="82" y="1"/>
                    <a:pt x="60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42"/>
            <p:cNvSpPr/>
            <p:nvPr/>
          </p:nvSpPr>
          <p:spPr>
            <a:xfrm>
              <a:off x="5804105" y="1690982"/>
              <a:ext cx="5045" cy="8293"/>
            </a:xfrm>
            <a:custGeom>
              <a:avLst/>
              <a:gdLst/>
              <a:ahLst/>
              <a:cxnLst/>
              <a:rect l="l" t="t" r="r" b="b"/>
              <a:pathLst>
                <a:path w="73" h="120" extrusionOk="0">
                  <a:moveTo>
                    <a:pt x="13" y="0"/>
                  </a:moveTo>
                  <a:cubicBezTo>
                    <a:pt x="1" y="0"/>
                    <a:pt x="1" y="12"/>
                    <a:pt x="1" y="12"/>
                  </a:cubicBezTo>
                  <a:lnTo>
                    <a:pt x="1" y="36"/>
                  </a:lnTo>
                  <a:lnTo>
                    <a:pt x="1" y="60"/>
                  </a:lnTo>
                  <a:lnTo>
                    <a:pt x="1" y="72"/>
                  </a:lnTo>
                  <a:lnTo>
                    <a:pt x="1" y="95"/>
                  </a:lnTo>
                  <a:cubicBezTo>
                    <a:pt x="1" y="95"/>
                    <a:pt x="1" y="107"/>
                    <a:pt x="13" y="107"/>
                  </a:cubicBezTo>
                  <a:cubicBezTo>
                    <a:pt x="13" y="107"/>
                    <a:pt x="36" y="107"/>
                    <a:pt x="36" y="119"/>
                  </a:cubicBezTo>
                  <a:lnTo>
                    <a:pt x="60" y="119"/>
                  </a:lnTo>
                  <a:cubicBezTo>
                    <a:pt x="72" y="119"/>
                    <a:pt x="72" y="107"/>
                    <a:pt x="72" y="107"/>
                  </a:cubicBezTo>
                  <a:lnTo>
                    <a:pt x="72" y="95"/>
                  </a:lnTo>
                  <a:lnTo>
                    <a:pt x="72" y="60"/>
                  </a:lnTo>
                  <a:lnTo>
                    <a:pt x="72" y="48"/>
                  </a:lnTo>
                  <a:lnTo>
                    <a:pt x="72" y="36"/>
                  </a:lnTo>
                  <a:cubicBezTo>
                    <a:pt x="72" y="36"/>
                    <a:pt x="72" y="12"/>
                    <a:pt x="60" y="12"/>
                  </a:cubicBezTo>
                  <a:cubicBezTo>
                    <a:pt x="60" y="12"/>
                    <a:pt x="48" y="12"/>
                    <a:pt x="48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42"/>
            <p:cNvSpPr/>
            <p:nvPr/>
          </p:nvSpPr>
          <p:spPr>
            <a:xfrm>
              <a:off x="5842734" y="1662787"/>
              <a:ext cx="7532" cy="6289"/>
            </a:xfrm>
            <a:custGeom>
              <a:avLst/>
              <a:gdLst/>
              <a:ahLst/>
              <a:cxnLst/>
              <a:rect l="l" t="t" r="r" b="b"/>
              <a:pathLst>
                <a:path w="109" h="91" extrusionOk="0">
                  <a:moveTo>
                    <a:pt x="55" y="0"/>
                  </a:moveTo>
                  <a:cubicBezTo>
                    <a:pt x="27" y="0"/>
                    <a:pt x="0" y="18"/>
                    <a:pt x="13" y="51"/>
                  </a:cubicBezTo>
                  <a:cubicBezTo>
                    <a:pt x="19" y="78"/>
                    <a:pt x="38" y="90"/>
                    <a:pt x="59" y="90"/>
                  </a:cubicBezTo>
                  <a:cubicBezTo>
                    <a:pt x="83" y="90"/>
                    <a:pt x="108" y="72"/>
                    <a:pt x="108" y="39"/>
                  </a:cubicBezTo>
                  <a:cubicBezTo>
                    <a:pt x="103" y="12"/>
                    <a:pt x="78" y="0"/>
                    <a:pt x="55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42"/>
            <p:cNvSpPr/>
            <p:nvPr/>
          </p:nvSpPr>
          <p:spPr>
            <a:xfrm>
              <a:off x="5790491" y="1626853"/>
              <a:ext cx="7947" cy="6150"/>
            </a:xfrm>
            <a:custGeom>
              <a:avLst/>
              <a:gdLst/>
              <a:ahLst/>
              <a:cxnLst/>
              <a:rect l="l" t="t" r="r" b="b"/>
              <a:pathLst>
                <a:path w="115" h="89" extrusionOk="0">
                  <a:moveTo>
                    <a:pt x="62" y="1"/>
                  </a:moveTo>
                  <a:cubicBezTo>
                    <a:pt x="31" y="1"/>
                    <a:pt x="0" y="24"/>
                    <a:pt x="7" y="59"/>
                  </a:cubicBezTo>
                  <a:cubicBezTo>
                    <a:pt x="12" y="79"/>
                    <a:pt x="32" y="88"/>
                    <a:pt x="53" y="88"/>
                  </a:cubicBezTo>
                  <a:cubicBezTo>
                    <a:pt x="82" y="88"/>
                    <a:pt x="114" y="70"/>
                    <a:pt x="114" y="35"/>
                  </a:cubicBezTo>
                  <a:cubicBezTo>
                    <a:pt x="105" y="11"/>
                    <a:pt x="83" y="1"/>
                    <a:pt x="62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42"/>
            <p:cNvSpPr/>
            <p:nvPr/>
          </p:nvSpPr>
          <p:spPr>
            <a:xfrm>
              <a:off x="5766650" y="1649588"/>
              <a:ext cx="7947" cy="6289"/>
            </a:xfrm>
            <a:custGeom>
              <a:avLst/>
              <a:gdLst/>
              <a:ahLst/>
              <a:cxnLst/>
              <a:rect l="l" t="t" r="r" b="b"/>
              <a:pathLst>
                <a:path w="115" h="91" extrusionOk="0">
                  <a:moveTo>
                    <a:pt x="60" y="1"/>
                  </a:moveTo>
                  <a:cubicBezTo>
                    <a:pt x="30" y="1"/>
                    <a:pt x="0" y="19"/>
                    <a:pt x="7" y="52"/>
                  </a:cubicBezTo>
                  <a:cubicBezTo>
                    <a:pt x="12" y="78"/>
                    <a:pt x="35" y="91"/>
                    <a:pt x="57" y="91"/>
                  </a:cubicBezTo>
                  <a:cubicBezTo>
                    <a:pt x="85" y="91"/>
                    <a:pt x="114" y="72"/>
                    <a:pt x="114" y="40"/>
                  </a:cubicBezTo>
                  <a:cubicBezTo>
                    <a:pt x="109" y="13"/>
                    <a:pt x="84" y="1"/>
                    <a:pt x="60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42"/>
            <p:cNvSpPr/>
            <p:nvPr/>
          </p:nvSpPr>
          <p:spPr>
            <a:xfrm>
              <a:off x="5781922" y="1666312"/>
              <a:ext cx="5805" cy="7463"/>
            </a:xfrm>
            <a:custGeom>
              <a:avLst/>
              <a:gdLst/>
              <a:ahLst/>
              <a:cxnLst/>
              <a:rect l="l" t="t" r="r" b="b"/>
              <a:pathLst>
                <a:path w="84" h="108" extrusionOk="0">
                  <a:moveTo>
                    <a:pt x="12" y="0"/>
                  </a:moveTo>
                  <a:cubicBezTo>
                    <a:pt x="0" y="0"/>
                    <a:pt x="0" y="12"/>
                    <a:pt x="0" y="12"/>
                  </a:cubicBezTo>
                  <a:lnTo>
                    <a:pt x="0" y="36"/>
                  </a:lnTo>
                  <a:lnTo>
                    <a:pt x="0" y="60"/>
                  </a:lnTo>
                  <a:lnTo>
                    <a:pt x="0" y="83"/>
                  </a:lnTo>
                  <a:cubicBezTo>
                    <a:pt x="0" y="83"/>
                    <a:pt x="0" y="95"/>
                    <a:pt x="12" y="95"/>
                  </a:cubicBezTo>
                  <a:cubicBezTo>
                    <a:pt x="12" y="95"/>
                    <a:pt x="24" y="95"/>
                    <a:pt x="24" y="107"/>
                  </a:cubicBezTo>
                  <a:lnTo>
                    <a:pt x="60" y="107"/>
                  </a:lnTo>
                  <a:cubicBezTo>
                    <a:pt x="72" y="107"/>
                    <a:pt x="72" y="95"/>
                    <a:pt x="72" y="95"/>
                  </a:cubicBezTo>
                  <a:lnTo>
                    <a:pt x="72" y="83"/>
                  </a:lnTo>
                  <a:cubicBezTo>
                    <a:pt x="84" y="83"/>
                    <a:pt x="84" y="83"/>
                    <a:pt x="84" y="60"/>
                  </a:cubicBezTo>
                  <a:cubicBezTo>
                    <a:pt x="84" y="48"/>
                    <a:pt x="84" y="48"/>
                    <a:pt x="72" y="36"/>
                  </a:cubicBezTo>
                  <a:cubicBezTo>
                    <a:pt x="72" y="36"/>
                    <a:pt x="72" y="12"/>
                    <a:pt x="60" y="12"/>
                  </a:cubicBezTo>
                  <a:cubicBezTo>
                    <a:pt x="60" y="12"/>
                    <a:pt x="36" y="12"/>
                    <a:pt x="36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42"/>
            <p:cNvSpPr/>
            <p:nvPr/>
          </p:nvSpPr>
          <p:spPr>
            <a:xfrm>
              <a:off x="5817995" y="1706185"/>
              <a:ext cx="7602" cy="6427"/>
            </a:xfrm>
            <a:custGeom>
              <a:avLst/>
              <a:gdLst/>
              <a:ahLst/>
              <a:cxnLst/>
              <a:rect l="l" t="t" r="r" b="b"/>
              <a:pathLst>
                <a:path w="110" h="93" extrusionOk="0">
                  <a:moveTo>
                    <a:pt x="61" y="1"/>
                  </a:moveTo>
                  <a:cubicBezTo>
                    <a:pt x="31" y="1"/>
                    <a:pt x="0" y="19"/>
                    <a:pt x="14" y="54"/>
                  </a:cubicBezTo>
                  <a:cubicBezTo>
                    <a:pt x="19" y="80"/>
                    <a:pt x="38" y="92"/>
                    <a:pt x="57" y="92"/>
                  </a:cubicBezTo>
                  <a:cubicBezTo>
                    <a:pt x="82" y="92"/>
                    <a:pt x="109" y="71"/>
                    <a:pt x="109" y="30"/>
                  </a:cubicBezTo>
                  <a:cubicBezTo>
                    <a:pt x="104" y="10"/>
                    <a:pt x="83" y="1"/>
                    <a:pt x="61" y="1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42"/>
            <p:cNvSpPr/>
            <p:nvPr/>
          </p:nvSpPr>
          <p:spPr>
            <a:xfrm>
              <a:off x="5829190" y="1678405"/>
              <a:ext cx="7878" cy="6289"/>
            </a:xfrm>
            <a:custGeom>
              <a:avLst/>
              <a:gdLst/>
              <a:ahLst/>
              <a:cxnLst/>
              <a:rect l="l" t="t" r="r" b="b"/>
              <a:pathLst>
                <a:path w="114" h="91" extrusionOk="0">
                  <a:moveTo>
                    <a:pt x="59" y="0"/>
                  </a:moveTo>
                  <a:cubicBezTo>
                    <a:pt x="30" y="0"/>
                    <a:pt x="0" y="19"/>
                    <a:pt x="7" y="51"/>
                  </a:cubicBezTo>
                  <a:cubicBezTo>
                    <a:pt x="17" y="78"/>
                    <a:pt x="40" y="90"/>
                    <a:pt x="62" y="90"/>
                  </a:cubicBezTo>
                  <a:cubicBezTo>
                    <a:pt x="89" y="90"/>
                    <a:pt x="114" y="72"/>
                    <a:pt x="114" y="39"/>
                  </a:cubicBezTo>
                  <a:cubicBezTo>
                    <a:pt x="109" y="13"/>
                    <a:pt x="84" y="0"/>
                    <a:pt x="59" y="0"/>
                  </a:cubicBezTo>
                  <a:close/>
                </a:path>
              </a:pathLst>
            </a:custGeom>
            <a:solidFill>
              <a:srgbClr val="FAF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42"/>
            <p:cNvSpPr/>
            <p:nvPr/>
          </p:nvSpPr>
          <p:spPr>
            <a:xfrm>
              <a:off x="3437830" y="1457961"/>
              <a:ext cx="815439" cy="1501444"/>
            </a:xfrm>
            <a:custGeom>
              <a:avLst/>
              <a:gdLst/>
              <a:ahLst/>
              <a:cxnLst/>
              <a:rect l="l" t="t" r="r" b="b"/>
              <a:pathLst>
                <a:path w="11800" h="21727" extrusionOk="0">
                  <a:moveTo>
                    <a:pt x="9153" y="1"/>
                  </a:moveTo>
                  <a:cubicBezTo>
                    <a:pt x="7915" y="1"/>
                    <a:pt x="6676" y="104"/>
                    <a:pt x="5453" y="312"/>
                  </a:cubicBezTo>
                  <a:cubicBezTo>
                    <a:pt x="5013" y="384"/>
                    <a:pt x="4572" y="467"/>
                    <a:pt x="4239" y="741"/>
                  </a:cubicBezTo>
                  <a:cubicBezTo>
                    <a:pt x="3834" y="1051"/>
                    <a:pt x="3667" y="1539"/>
                    <a:pt x="3513" y="2015"/>
                  </a:cubicBezTo>
                  <a:cubicBezTo>
                    <a:pt x="1560" y="7956"/>
                    <a:pt x="0" y="14147"/>
                    <a:pt x="346" y="20374"/>
                  </a:cubicBezTo>
                  <a:cubicBezTo>
                    <a:pt x="357" y="20601"/>
                    <a:pt x="381" y="20827"/>
                    <a:pt x="500" y="21029"/>
                  </a:cubicBezTo>
                  <a:cubicBezTo>
                    <a:pt x="715" y="21339"/>
                    <a:pt x="1131" y="21434"/>
                    <a:pt x="1512" y="21494"/>
                  </a:cubicBezTo>
                  <a:cubicBezTo>
                    <a:pt x="2622" y="21649"/>
                    <a:pt x="3745" y="21726"/>
                    <a:pt x="4866" y="21726"/>
                  </a:cubicBezTo>
                  <a:cubicBezTo>
                    <a:pt x="5897" y="21726"/>
                    <a:pt x="6926" y="21660"/>
                    <a:pt x="7942" y="21529"/>
                  </a:cubicBezTo>
                  <a:cubicBezTo>
                    <a:pt x="7942" y="21529"/>
                    <a:pt x="7799" y="15850"/>
                    <a:pt x="8620" y="10873"/>
                  </a:cubicBezTo>
                  <a:cubicBezTo>
                    <a:pt x="9430" y="5908"/>
                    <a:pt x="11799" y="158"/>
                    <a:pt x="11799" y="158"/>
                  </a:cubicBezTo>
                  <a:cubicBezTo>
                    <a:pt x="10922" y="53"/>
                    <a:pt x="10038" y="1"/>
                    <a:pt x="9153" y="1"/>
                  </a:cubicBezTo>
                  <a:close/>
                </a:path>
              </a:pathLst>
            </a:custGeom>
            <a:solidFill>
              <a:srgbClr val="A5CA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42"/>
            <p:cNvSpPr/>
            <p:nvPr/>
          </p:nvSpPr>
          <p:spPr>
            <a:xfrm>
              <a:off x="3484683" y="1489819"/>
              <a:ext cx="752968" cy="1440770"/>
            </a:xfrm>
            <a:custGeom>
              <a:avLst/>
              <a:gdLst/>
              <a:ahLst/>
              <a:cxnLst/>
              <a:rect l="l" t="t" r="r" b="b"/>
              <a:pathLst>
                <a:path w="10896" h="20849" extrusionOk="0">
                  <a:moveTo>
                    <a:pt x="8448" y="0"/>
                  </a:moveTo>
                  <a:cubicBezTo>
                    <a:pt x="7300" y="0"/>
                    <a:pt x="6151" y="97"/>
                    <a:pt x="5025" y="292"/>
                  </a:cubicBezTo>
                  <a:cubicBezTo>
                    <a:pt x="4632" y="351"/>
                    <a:pt x="4228" y="447"/>
                    <a:pt x="3918" y="697"/>
                  </a:cubicBezTo>
                  <a:cubicBezTo>
                    <a:pt x="3549" y="994"/>
                    <a:pt x="3394" y="1471"/>
                    <a:pt x="3251" y="1923"/>
                  </a:cubicBezTo>
                  <a:cubicBezTo>
                    <a:pt x="1454" y="7614"/>
                    <a:pt x="1" y="13555"/>
                    <a:pt x="322" y="19544"/>
                  </a:cubicBezTo>
                  <a:cubicBezTo>
                    <a:pt x="334" y="19759"/>
                    <a:pt x="346" y="19985"/>
                    <a:pt x="465" y="20163"/>
                  </a:cubicBezTo>
                  <a:cubicBezTo>
                    <a:pt x="656" y="20473"/>
                    <a:pt x="1049" y="20556"/>
                    <a:pt x="1406" y="20616"/>
                  </a:cubicBezTo>
                  <a:cubicBezTo>
                    <a:pt x="2429" y="20771"/>
                    <a:pt x="3465" y="20848"/>
                    <a:pt x="4501" y="20848"/>
                  </a:cubicBezTo>
                  <a:cubicBezTo>
                    <a:pt x="5453" y="20848"/>
                    <a:pt x="6406" y="20783"/>
                    <a:pt x="7347" y="20652"/>
                  </a:cubicBezTo>
                  <a:cubicBezTo>
                    <a:pt x="7347" y="20652"/>
                    <a:pt x="7192" y="15198"/>
                    <a:pt x="7954" y="10436"/>
                  </a:cubicBezTo>
                  <a:cubicBezTo>
                    <a:pt x="8716" y="5673"/>
                    <a:pt x="10895" y="149"/>
                    <a:pt x="10895" y="149"/>
                  </a:cubicBezTo>
                  <a:cubicBezTo>
                    <a:pt x="10087" y="50"/>
                    <a:pt x="9268" y="0"/>
                    <a:pt x="84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42"/>
            <p:cNvSpPr/>
            <p:nvPr/>
          </p:nvSpPr>
          <p:spPr>
            <a:xfrm>
              <a:off x="3476529" y="2774473"/>
              <a:ext cx="552909" cy="35520"/>
            </a:xfrm>
            <a:custGeom>
              <a:avLst/>
              <a:gdLst/>
              <a:ahLst/>
              <a:cxnLst/>
              <a:rect l="l" t="t" r="r" b="b"/>
              <a:pathLst>
                <a:path w="8001" h="514" extrusionOk="0">
                  <a:moveTo>
                    <a:pt x="181" y="0"/>
                  </a:moveTo>
                  <a:cubicBezTo>
                    <a:pt x="0" y="0"/>
                    <a:pt x="7" y="299"/>
                    <a:pt x="202" y="299"/>
                  </a:cubicBezTo>
                  <a:lnTo>
                    <a:pt x="6132" y="478"/>
                  </a:lnTo>
                  <a:cubicBezTo>
                    <a:pt x="6691" y="490"/>
                    <a:pt x="7251" y="502"/>
                    <a:pt x="7798" y="514"/>
                  </a:cubicBezTo>
                  <a:cubicBezTo>
                    <a:pt x="8001" y="514"/>
                    <a:pt x="8001" y="216"/>
                    <a:pt x="7798" y="216"/>
                  </a:cubicBezTo>
                  <a:lnTo>
                    <a:pt x="1869" y="37"/>
                  </a:lnTo>
                  <a:cubicBezTo>
                    <a:pt x="1310" y="26"/>
                    <a:pt x="750" y="14"/>
                    <a:pt x="202" y="2"/>
                  </a:cubicBezTo>
                  <a:cubicBezTo>
                    <a:pt x="195" y="1"/>
                    <a:pt x="188" y="0"/>
                    <a:pt x="181" y="0"/>
                  </a:cubicBezTo>
                  <a:close/>
                </a:path>
              </a:pathLst>
            </a:custGeom>
            <a:solidFill>
              <a:srgbClr val="A5CA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42"/>
            <p:cNvSpPr/>
            <p:nvPr/>
          </p:nvSpPr>
          <p:spPr>
            <a:xfrm>
              <a:off x="3507764" y="2389491"/>
              <a:ext cx="532385" cy="69243"/>
            </a:xfrm>
            <a:custGeom>
              <a:avLst/>
              <a:gdLst/>
              <a:ahLst/>
              <a:cxnLst/>
              <a:rect l="l" t="t" r="r" b="b"/>
              <a:pathLst>
                <a:path w="7704" h="1002" extrusionOk="0">
                  <a:moveTo>
                    <a:pt x="191" y="1"/>
                  </a:moveTo>
                  <a:cubicBezTo>
                    <a:pt x="0" y="1"/>
                    <a:pt x="0" y="310"/>
                    <a:pt x="191" y="310"/>
                  </a:cubicBezTo>
                  <a:cubicBezTo>
                    <a:pt x="2108" y="429"/>
                    <a:pt x="4037" y="596"/>
                    <a:pt x="5942" y="810"/>
                  </a:cubicBezTo>
                  <a:cubicBezTo>
                    <a:pt x="6477" y="870"/>
                    <a:pt x="7025" y="929"/>
                    <a:pt x="7561" y="1001"/>
                  </a:cubicBezTo>
                  <a:cubicBezTo>
                    <a:pt x="7565" y="1002"/>
                    <a:pt x="7570" y="1002"/>
                    <a:pt x="7575" y="1002"/>
                  </a:cubicBezTo>
                  <a:cubicBezTo>
                    <a:pt x="7641" y="1002"/>
                    <a:pt x="7704" y="924"/>
                    <a:pt x="7704" y="846"/>
                  </a:cubicBezTo>
                  <a:cubicBezTo>
                    <a:pt x="7704" y="763"/>
                    <a:pt x="7632" y="703"/>
                    <a:pt x="7561" y="703"/>
                  </a:cubicBezTo>
                  <a:cubicBezTo>
                    <a:pt x="5656" y="465"/>
                    <a:pt x="3739" y="274"/>
                    <a:pt x="1834" y="120"/>
                  </a:cubicBezTo>
                  <a:cubicBezTo>
                    <a:pt x="1298" y="72"/>
                    <a:pt x="739" y="48"/>
                    <a:pt x="191" y="1"/>
                  </a:cubicBezTo>
                  <a:close/>
                </a:path>
              </a:pathLst>
            </a:custGeom>
            <a:solidFill>
              <a:srgbClr val="A5CA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42"/>
            <p:cNvSpPr/>
            <p:nvPr/>
          </p:nvSpPr>
          <p:spPr>
            <a:xfrm>
              <a:off x="3457594" y="2583675"/>
              <a:ext cx="584214" cy="55284"/>
            </a:xfrm>
            <a:custGeom>
              <a:avLst/>
              <a:gdLst/>
              <a:ahLst/>
              <a:cxnLst/>
              <a:rect l="l" t="t" r="r" b="b"/>
              <a:pathLst>
                <a:path w="8454" h="800" extrusionOk="0">
                  <a:moveTo>
                    <a:pt x="191" y="1"/>
                  </a:moveTo>
                  <a:cubicBezTo>
                    <a:pt x="0" y="1"/>
                    <a:pt x="0" y="298"/>
                    <a:pt x="191" y="298"/>
                  </a:cubicBezTo>
                  <a:cubicBezTo>
                    <a:pt x="2298" y="358"/>
                    <a:pt x="4417" y="477"/>
                    <a:pt x="6525" y="643"/>
                  </a:cubicBezTo>
                  <a:cubicBezTo>
                    <a:pt x="7120" y="691"/>
                    <a:pt x="7703" y="739"/>
                    <a:pt x="8299" y="798"/>
                  </a:cubicBezTo>
                  <a:cubicBezTo>
                    <a:pt x="8303" y="799"/>
                    <a:pt x="8307" y="799"/>
                    <a:pt x="8311" y="799"/>
                  </a:cubicBezTo>
                  <a:cubicBezTo>
                    <a:pt x="8379" y="799"/>
                    <a:pt x="8453" y="711"/>
                    <a:pt x="8453" y="643"/>
                  </a:cubicBezTo>
                  <a:cubicBezTo>
                    <a:pt x="8453" y="560"/>
                    <a:pt x="8370" y="501"/>
                    <a:pt x="8299" y="501"/>
                  </a:cubicBezTo>
                  <a:cubicBezTo>
                    <a:pt x="6191" y="298"/>
                    <a:pt x="4084" y="155"/>
                    <a:pt x="1965" y="60"/>
                  </a:cubicBezTo>
                  <a:cubicBezTo>
                    <a:pt x="1369" y="36"/>
                    <a:pt x="774" y="24"/>
                    <a:pt x="191" y="1"/>
                  </a:cubicBezTo>
                  <a:close/>
                </a:path>
              </a:pathLst>
            </a:custGeom>
            <a:solidFill>
              <a:srgbClr val="A5CA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42"/>
            <p:cNvSpPr/>
            <p:nvPr/>
          </p:nvSpPr>
          <p:spPr>
            <a:xfrm>
              <a:off x="3507764" y="2215900"/>
              <a:ext cx="599831" cy="67792"/>
            </a:xfrm>
            <a:custGeom>
              <a:avLst/>
              <a:gdLst/>
              <a:ahLst/>
              <a:cxnLst/>
              <a:rect l="l" t="t" r="r" b="b"/>
              <a:pathLst>
                <a:path w="8680" h="981" extrusionOk="0">
                  <a:moveTo>
                    <a:pt x="180" y="0"/>
                  </a:moveTo>
                  <a:cubicBezTo>
                    <a:pt x="0" y="0"/>
                    <a:pt x="4" y="298"/>
                    <a:pt x="191" y="298"/>
                  </a:cubicBezTo>
                  <a:cubicBezTo>
                    <a:pt x="2346" y="417"/>
                    <a:pt x="4525" y="584"/>
                    <a:pt x="6680" y="786"/>
                  </a:cubicBezTo>
                  <a:cubicBezTo>
                    <a:pt x="7287" y="846"/>
                    <a:pt x="7906" y="905"/>
                    <a:pt x="8513" y="977"/>
                  </a:cubicBezTo>
                  <a:cubicBezTo>
                    <a:pt x="8521" y="979"/>
                    <a:pt x="8529" y="980"/>
                    <a:pt x="8536" y="980"/>
                  </a:cubicBezTo>
                  <a:cubicBezTo>
                    <a:pt x="8599" y="980"/>
                    <a:pt x="8656" y="898"/>
                    <a:pt x="8656" y="834"/>
                  </a:cubicBezTo>
                  <a:cubicBezTo>
                    <a:pt x="8680" y="762"/>
                    <a:pt x="8597" y="703"/>
                    <a:pt x="8513" y="703"/>
                  </a:cubicBezTo>
                  <a:cubicBezTo>
                    <a:pt x="6358" y="465"/>
                    <a:pt x="4191" y="262"/>
                    <a:pt x="2036" y="119"/>
                  </a:cubicBezTo>
                  <a:cubicBezTo>
                    <a:pt x="1429" y="72"/>
                    <a:pt x="822" y="48"/>
                    <a:pt x="191" y="0"/>
                  </a:cubicBezTo>
                  <a:cubicBezTo>
                    <a:pt x="187" y="0"/>
                    <a:pt x="184" y="0"/>
                    <a:pt x="180" y="0"/>
                  </a:cubicBezTo>
                  <a:close/>
                </a:path>
              </a:pathLst>
            </a:custGeom>
            <a:solidFill>
              <a:srgbClr val="A5CA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42"/>
            <p:cNvSpPr/>
            <p:nvPr/>
          </p:nvSpPr>
          <p:spPr>
            <a:xfrm>
              <a:off x="3546393" y="2051362"/>
              <a:ext cx="615518" cy="77467"/>
            </a:xfrm>
            <a:custGeom>
              <a:avLst/>
              <a:gdLst/>
              <a:ahLst/>
              <a:cxnLst/>
              <a:rect l="l" t="t" r="r" b="b"/>
              <a:pathLst>
                <a:path w="8907" h="1121" extrusionOk="0">
                  <a:moveTo>
                    <a:pt x="203" y="0"/>
                  </a:moveTo>
                  <a:cubicBezTo>
                    <a:pt x="1" y="0"/>
                    <a:pt x="1" y="310"/>
                    <a:pt x="203" y="310"/>
                  </a:cubicBezTo>
                  <a:cubicBezTo>
                    <a:pt x="2430" y="465"/>
                    <a:pt x="4668" y="655"/>
                    <a:pt x="6883" y="893"/>
                  </a:cubicBezTo>
                  <a:lnTo>
                    <a:pt x="8752" y="1119"/>
                  </a:lnTo>
                  <a:cubicBezTo>
                    <a:pt x="8757" y="1120"/>
                    <a:pt x="8762" y="1120"/>
                    <a:pt x="8766" y="1120"/>
                  </a:cubicBezTo>
                  <a:cubicBezTo>
                    <a:pt x="8843" y="1120"/>
                    <a:pt x="8907" y="1032"/>
                    <a:pt x="8907" y="965"/>
                  </a:cubicBezTo>
                  <a:cubicBezTo>
                    <a:pt x="8907" y="869"/>
                    <a:pt x="8835" y="822"/>
                    <a:pt x="8752" y="822"/>
                  </a:cubicBezTo>
                  <a:cubicBezTo>
                    <a:pt x="6537" y="536"/>
                    <a:pt x="4311" y="310"/>
                    <a:pt x="2073" y="131"/>
                  </a:cubicBezTo>
                  <a:lnTo>
                    <a:pt x="203" y="0"/>
                  </a:lnTo>
                  <a:close/>
                </a:path>
              </a:pathLst>
            </a:custGeom>
            <a:solidFill>
              <a:srgbClr val="A5CA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42"/>
            <p:cNvSpPr/>
            <p:nvPr/>
          </p:nvSpPr>
          <p:spPr>
            <a:xfrm>
              <a:off x="3595803" y="1894979"/>
              <a:ext cx="566108" cy="70142"/>
            </a:xfrm>
            <a:custGeom>
              <a:avLst/>
              <a:gdLst/>
              <a:ahLst/>
              <a:cxnLst/>
              <a:rect l="l" t="t" r="r" b="b"/>
              <a:pathLst>
                <a:path w="8192" h="1015" extrusionOk="0">
                  <a:moveTo>
                    <a:pt x="179" y="1"/>
                  </a:moveTo>
                  <a:cubicBezTo>
                    <a:pt x="0" y="1"/>
                    <a:pt x="0" y="299"/>
                    <a:pt x="203" y="311"/>
                  </a:cubicBezTo>
                  <a:cubicBezTo>
                    <a:pt x="2251" y="418"/>
                    <a:pt x="4287" y="584"/>
                    <a:pt x="6334" y="799"/>
                  </a:cubicBezTo>
                  <a:cubicBezTo>
                    <a:pt x="6906" y="858"/>
                    <a:pt x="7477" y="942"/>
                    <a:pt x="8037" y="1013"/>
                  </a:cubicBezTo>
                  <a:cubicBezTo>
                    <a:pt x="8042" y="1014"/>
                    <a:pt x="8048" y="1014"/>
                    <a:pt x="8053" y="1014"/>
                  </a:cubicBezTo>
                  <a:cubicBezTo>
                    <a:pt x="8129" y="1014"/>
                    <a:pt x="8192" y="936"/>
                    <a:pt x="8192" y="858"/>
                  </a:cubicBezTo>
                  <a:cubicBezTo>
                    <a:pt x="8192" y="775"/>
                    <a:pt x="8120" y="727"/>
                    <a:pt x="8037" y="715"/>
                  </a:cubicBezTo>
                  <a:cubicBezTo>
                    <a:pt x="6001" y="442"/>
                    <a:pt x="3965" y="239"/>
                    <a:pt x="1905" y="108"/>
                  </a:cubicBezTo>
                  <a:cubicBezTo>
                    <a:pt x="1334" y="61"/>
                    <a:pt x="762" y="25"/>
                    <a:pt x="179" y="1"/>
                  </a:cubicBezTo>
                  <a:close/>
                </a:path>
              </a:pathLst>
            </a:custGeom>
            <a:solidFill>
              <a:srgbClr val="A5CA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42"/>
            <p:cNvSpPr/>
            <p:nvPr/>
          </p:nvSpPr>
          <p:spPr>
            <a:xfrm>
              <a:off x="3646802" y="1738664"/>
              <a:ext cx="524161" cy="65235"/>
            </a:xfrm>
            <a:custGeom>
              <a:avLst/>
              <a:gdLst/>
              <a:ahLst/>
              <a:cxnLst/>
              <a:rect l="l" t="t" r="r" b="b"/>
              <a:pathLst>
                <a:path w="7585" h="944" extrusionOk="0">
                  <a:moveTo>
                    <a:pt x="215" y="1"/>
                  </a:moveTo>
                  <a:cubicBezTo>
                    <a:pt x="0" y="1"/>
                    <a:pt x="12" y="298"/>
                    <a:pt x="203" y="310"/>
                  </a:cubicBezTo>
                  <a:cubicBezTo>
                    <a:pt x="2084" y="382"/>
                    <a:pt x="3941" y="537"/>
                    <a:pt x="5799" y="739"/>
                  </a:cubicBezTo>
                  <a:cubicBezTo>
                    <a:pt x="6323" y="799"/>
                    <a:pt x="6847" y="858"/>
                    <a:pt x="7382" y="941"/>
                  </a:cubicBezTo>
                  <a:cubicBezTo>
                    <a:pt x="7391" y="943"/>
                    <a:pt x="7400" y="944"/>
                    <a:pt x="7410" y="944"/>
                  </a:cubicBezTo>
                  <a:cubicBezTo>
                    <a:pt x="7474" y="944"/>
                    <a:pt x="7542" y="907"/>
                    <a:pt x="7573" y="834"/>
                  </a:cubicBezTo>
                  <a:cubicBezTo>
                    <a:pt x="7585" y="763"/>
                    <a:pt x="7537" y="656"/>
                    <a:pt x="7466" y="644"/>
                  </a:cubicBezTo>
                  <a:cubicBezTo>
                    <a:pt x="5596" y="382"/>
                    <a:pt x="3703" y="191"/>
                    <a:pt x="1810" y="84"/>
                  </a:cubicBezTo>
                  <a:cubicBezTo>
                    <a:pt x="1274" y="60"/>
                    <a:pt x="751" y="25"/>
                    <a:pt x="215" y="1"/>
                  </a:cubicBezTo>
                  <a:close/>
                </a:path>
              </a:pathLst>
            </a:custGeom>
            <a:solidFill>
              <a:srgbClr val="A5CA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42"/>
            <p:cNvSpPr/>
            <p:nvPr/>
          </p:nvSpPr>
          <p:spPr>
            <a:xfrm>
              <a:off x="3683842" y="1605569"/>
              <a:ext cx="588222" cy="72629"/>
            </a:xfrm>
            <a:custGeom>
              <a:avLst/>
              <a:gdLst/>
              <a:ahLst/>
              <a:cxnLst/>
              <a:rect l="l" t="t" r="r" b="b"/>
              <a:pathLst>
                <a:path w="8512" h="1051" extrusionOk="0">
                  <a:moveTo>
                    <a:pt x="1463" y="0"/>
                  </a:moveTo>
                  <a:cubicBezTo>
                    <a:pt x="1039" y="0"/>
                    <a:pt x="612" y="17"/>
                    <a:pt x="191" y="34"/>
                  </a:cubicBezTo>
                  <a:cubicBezTo>
                    <a:pt x="4" y="45"/>
                    <a:pt x="0" y="332"/>
                    <a:pt x="180" y="332"/>
                  </a:cubicBezTo>
                  <a:cubicBezTo>
                    <a:pt x="183" y="332"/>
                    <a:pt x="187" y="332"/>
                    <a:pt x="191" y="331"/>
                  </a:cubicBezTo>
                  <a:cubicBezTo>
                    <a:pt x="620" y="314"/>
                    <a:pt x="1049" y="306"/>
                    <a:pt x="1480" y="306"/>
                  </a:cubicBezTo>
                  <a:cubicBezTo>
                    <a:pt x="3152" y="306"/>
                    <a:pt x="4832" y="435"/>
                    <a:pt x="6489" y="700"/>
                  </a:cubicBezTo>
                  <a:cubicBezTo>
                    <a:pt x="7084" y="796"/>
                    <a:pt x="7656" y="915"/>
                    <a:pt x="8251" y="1046"/>
                  </a:cubicBezTo>
                  <a:cubicBezTo>
                    <a:pt x="8266" y="1049"/>
                    <a:pt x="8280" y="1051"/>
                    <a:pt x="8294" y="1051"/>
                  </a:cubicBezTo>
                  <a:cubicBezTo>
                    <a:pt x="8463" y="1051"/>
                    <a:pt x="8511" y="792"/>
                    <a:pt x="8335" y="748"/>
                  </a:cubicBezTo>
                  <a:cubicBezTo>
                    <a:pt x="6251" y="284"/>
                    <a:pt x="4120" y="34"/>
                    <a:pt x="1989" y="10"/>
                  </a:cubicBezTo>
                  <a:cubicBezTo>
                    <a:pt x="1814" y="3"/>
                    <a:pt x="1639" y="0"/>
                    <a:pt x="1463" y="0"/>
                  </a:cubicBezTo>
                  <a:close/>
                </a:path>
              </a:pathLst>
            </a:custGeom>
            <a:solidFill>
              <a:srgbClr val="A5CA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42"/>
            <p:cNvSpPr/>
            <p:nvPr/>
          </p:nvSpPr>
          <p:spPr>
            <a:xfrm>
              <a:off x="3846721" y="1588085"/>
              <a:ext cx="274900" cy="80715"/>
            </a:xfrm>
            <a:custGeom>
              <a:avLst/>
              <a:gdLst/>
              <a:ahLst/>
              <a:cxnLst/>
              <a:rect l="l" t="t" r="r" b="b"/>
              <a:pathLst>
                <a:path w="3978" h="1168" extrusionOk="0">
                  <a:moveTo>
                    <a:pt x="519" y="1"/>
                  </a:moveTo>
                  <a:cubicBezTo>
                    <a:pt x="497" y="1"/>
                    <a:pt x="475" y="1"/>
                    <a:pt x="453" y="1"/>
                  </a:cubicBezTo>
                  <a:cubicBezTo>
                    <a:pt x="275" y="1"/>
                    <a:pt x="108" y="144"/>
                    <a:pt x="60" y="322"/>
                  </a:cubicBezTo>
                  <a:cubicBezTo>
                    <a:pt x="1" y="561"/>
                    <a:pt x="167" y="811"/>
                    <a:pt x="429" y="822"/>
                  </a:cubicBezTo>
                  <a:lnTo>
                    <a:pt x="3977" y="1168"/>
                  </a:lnTo>
                  <a:lnTo>
                    <a:pt x="3977" y="334"/>
                  </a:lnTo>
                  <a:cubicBezTo>
                    <a:pt x="3977" y="334"/>
                    <a:pt x="1803" y="1"/>
                    <a:pt x="519" y="1"/>
                  </a:cubicBezTo>
                  <a:close/>
                </a:path>
              </a:pathLst>
            </a:custGeom>
            <a:solidFill>
              <a:srgbClr val="003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42"/>
            <p:cNvSpPr/>
            <p:nvPr/>
          </p:nvSpPr>
          <p:spPr>
            <a:xfrm>
              <a:off x="3771052" y="1890902"/>
              <a:ext cx="274831" cy="79885"/>
            </a:xfrm>
            <a:custGeom>
              <a:avLst/>
              <a:gdLst/>
              <a:ahLst/>
              <a:cxnLst/>
              <a:rect l="l" t="t" r="r" b="b"/>
              <a:pathLst>
                <a:path w="3977" h="1156" extrusionOk="0">
                  <a:moveTo>
                    <a:pt x="509" y="0"/>
                  </a:moveTo>
                  <a:cubicBezTo>
                    <a:pt x="486" y="0"/>
                    <a:pt x="463" y="0"/>
                    <a:pt x="441" y="0"/>
                  </a:cubicBezTo>
                  <a:cubicBezTo>
                    <a:pt x="262" y="0"/>
                    <a:pt x="107" y="131"/>
                    <a:pt x="60" y="310"/>
                  </a:cubicBezTo>
                  <a:cubicBezTo>
                    <a:pt x="0" y="548"/>
                    <a:pt x="167" y="798"/>
                    <a:pt x="417" y="822"/>
                  </a:cubicBezTo>
                  <a:lnTo>
                    <a:pt x="3977" y="1155"/>
                  </a:lnTo>
                  <a:lnTo>
                    <a:pt x="3977" y="322"/>
                  </a:lnTo>
                  <a:cubicBezTo>
                    <a:pt x="3977" y="322"/>
                    <a:pt x="1805" y="0"/>
                    <a:pt x="509" y="0"/>
                  </a:cubicBezTo>
                  <a:close/>
                </a:path>
              </a:pathLst>
            </a:custGeom>
            <a:solidFill>
              <a:srgbClr val="003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42"/>
            <p:cNvSpPr/>
            <p:nvPr/>
          </p:nvSpPr>
          <p:spPr>
            <a:xfrm>
              <a:off x="3711829" y="2202632"/>
              <a:ext cx="274001" cy="79954"/>
            </a:xfrm>
            <a:custGeom>
              <a:avLst/>
              <a:gdLst/>
              <a:ahLst/>
              <a:cxnLst/>
              <a:rect l="l" t="t" r="r" b="b"/>
              <a:pathLst>
                <a:path w="3965" h="1157" extrusionOk="0">
                  <a:moveTo>
                    <a:pt x="571" y="1"/>
                  </a:moveTo>
                  <a:cubicBezTo>
                    <a:pt x="527" y="1"/>
                    <a:pt x="483" y="1"/>
                    <a:pt x="441" y="2"/>
                  </a:cubicBezTo>
                  <a:cubicBezTo>
                    <a:pt x="262" y="2"/>
                    <a:pt x="95" y="133"/>
                    <a:pt x="60" y="311"/>
                  </a:cubicBezTo>
                  <a:cubicBezTo>
                    <a:pt x="0" y="550"/>
                    <a:pt x="155" y="800"/>
                    <a:pt x="417" y="812"/>
                  </a:cubicBezTo>
                  <a:lnTo>
                    <a:pt x="3965" y="1157"/>
                  </a:lnTo>
                  <a:lnTo>
                    <a:pt x="3965" y="323"/>
                  </a:lnTo>
                  <a:cubicBezTo>
                    <a:pt x="3965" y="323"/>
                    <a:pt x="1862" y="1"/>
                    <a:pt x="571" y="1"/>
                  </a:cubicBezTo>
                  <a:close/>
                </a:path>
              </a:pathLst>
            </a:custGeom>
            <a:solidFill>
              <a:srgbClr val="003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42"/>
            <p:cNvSpPr/>
            <p:nvPr/>
          </p:nvSpPr>
          <p:spPr>
            <a:xfrm>
              <a:off x="3805604" y="1731270"/>
              <a:ext cx="274900" cy="80715"/>
            </a:xfrm>
            <a:custGeom>
              <a:avLst/>
              <a:gdLst/>
              <a:ahLst/>
              <a:cxnLst/>
              <a:rect l="l" t="t" r="r" b="b"/>
              <a:pathLst>
                <a:path w="3978" h="1168" extrusionOk="0">
                  <a:moveTo>
                    <a:pt x="518" y="0"/>
                  </a:moveTo>
                  <a:cubicBezTo>
                    <a:pt x="496" y="0"/>
                    <a:pt x="474" y="0"/>
                    <a:pt x="453" y="1"/>
                  </a:cubicBezTo>
                  <a:cubicBezTo>
                    <a:pt x="274" y="1"/>
                    <a:pt x="108" y="132"/>
                    <a:pt x="60" y="310"/>
                  </a:cubicBezTo>
                  <a:cubicBezTo>
                    <a:pt x="0" y="548"/>
                    <a:pt x="167" y="810"/>
                    <a:pt x="429" y="822"/>
                  </a:cubicBezTo>
                  <a:lnTo>
                    <a:pt x="3977" y="1167"/>
                  </a:lnTo>
                  <a:lnTo>
                    <a:pt x="3977" y="334"/>
                  </a:lnTo>
                  <a:cubicBezTo>
                    <a:pt x="3977" y="334"/>
                    <a:pt x="1802" y="0"/>
                    <a:pt x="518" y="0"/>
                  </a:cubicBezTo>
                  <a:close/>
                </a:path>
              </a:pathLst>
            </a:custGeom>
            <a:solidFill>
              <a:srgbClr val="003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42"/>
            <p:cNvSpPr/>
            <p:nvPr/>
          </p:nvSpPr>
          <p:spPr>
            <a:xfrm>
              <a:off x="3743064" y="2060346"/>
              <a:ext cx="274900" cy="80715"/>
            </a:xfrm>
            <a:custGeom>
              <a:avLst/>
              <a:gdLst/>
              <a:ahLst/>
              <a:cxnLst/>
              <a:rect l="l" t="t" r="r" b="b"/>
              <a:pathLst>
                <a:path w="3978" h="1168" extrusionOk="0">
                  <a:moveTo>
                    <a:pt x="519" y="1"/>
                  </a:moveTo>
                  <a:cubicBezTo>
                    <a:pt x="496" y="1"/>
                    <a:pt x="475" y="1"/>
                    <a:pt x="453" y="1"/>
                  </a:cubicBezTo>
                  <a:cubicBezTo>
                    <a:pt x="274" y="1"/>
                    <a:pt x="108" y="132"/>
                    <a:pt x="60" y="311"/>
                  </a:cubicBezTo>
                  <a:cubicBezTo>
                    <a:pt x="1" y="549"/>
                    <a:pt x="167" y="811"/>
                    <a:pt x="417" y="823"/>
                  </a:cubicBezTo>
                  <a:lnTo>
                    <a:pt x="3977" y="1168"/>
                  </a:lnTo>
                  <a:lnTo>
                    <a:pt x="3977" y="335"/>
                  </a:lnTo>
                  <a:cubicBezTo>
                    <a:pt x="3977" y="335"/>
                    <a:pt x="1803" y="1"/>
                    <a:pt x="519" y="1"/>
                  </a:cubicBezTo>
                  <a:close/>
                </a:path>
              </a:pathLst>
            </a:custGeom>
            <a:solidFill>
              <a:srgbClr val="003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42"/>
            <p:cNvSpPr/>
            <p:nvPr/>
          </p:nvSpPr>
          <p:spPr>
            <a:xfrm>
              <a:off x="3651708" y="2571305"/>
              <a:ext cx="306204" cy="80715"/>
            </a:xfrm>
            <a:custGeom>
              <a:avLst/>
              <a:gdLst/>
              <a:ahLst/>
              <a:cxnLst/>
              <a:rect l="l" t="t" r="r" b="b"/>
              <a:pathLst>
                <a:path w="4431" h="1168" extrusionOk="0">
                  <a:moveTo>
                    <a:pt x="575" y="1"/>
                  </a:moveTo>
                  <a:cubicBezTo>
                    <a:pt x="550" y="1"/>
                    <a:pt x="525" y="1"/>
                    <a:pt x="501" y="1"/>
                  </a:cubicBezTo>
                  <a:cubicBezTo>
                    <a:pt x="299" y="1"/>
                    <a:pt x="120" y="144"/>
                    <a:pt x="72" y="322"/>
                  </a:cubicBezTo>
                  <a:cubicBezTo>
                    <a:pt x="1" y="561"/>
                    <a:pt x="191" y="811"/>
                    <a:pt x="477" y="822"/>
                  </a:cubicBezTo>
                  <a:lnTo>
                    <a:pt x="4430" y="1168"/>
                  </a:lnTo>
                  <a:lnTo>
                    <a:pt x="4430" y="334"/>
                  </a:lnTo>
                  <a:cubicBezTo>
                    <a:pt x="4430" y="334"/>
                    <a:pt x="2014" y="1"/>
                    <a:pt x="575" y="1"/>
                  </a:cubicBezTo>
                  <a:close/>
                </a:path>
              </a:pathLst>
            </a:custGeom>
            <a:solidFill>
              <a:srgbClr val="003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42"/>
            <p:cNvSpPr/>
            <p:nvPr/>
          </p:nvSpPr>
          <p:spPr>
            <a:xfrm>
              <a:off x="3682183" y="2384516"/>
              <a:ext cx="303647" cy="79954"/>
            </a:xfrm>
            <a:custGeom>
              <a:avLst/>
              <a:gdLst/>
              <a:ahLst/>
              <a:cxnLst/>
              <a:rect l="l" t="t" r="r" b="b"/>
              <a:pathLst>
                <a:path w="4394" h="1157" extrusionOk="0">
                  <a:moveTo>
                    <a:pt x="588" y="1"/>
                  </a:moveTo>
                  <a:cubicBezTo>
                    <a:pt x="562" y="1"/>
                    <a:pt x="537" y="1"/>
                    <a:pt x="512" y="1"/>
                  </a:cubicBezTo>
                  <a:cubicBezTo>
                    <a:pt x="298" y="1"/>
                    <a:pt x="143" y="132"/>
                    <a:pt x="84" y="311"/>
                  </a:cubicBezTo>
                  <a:cubicBezTo>
                    <a:pt x="0" y="549"/>
                    <a:pt x="203" y="799"/>
                    <a:pt x="477" y="823"/>
                  </a:cubicBezTo>
                  <a:lnTo>
                    <a:pt x="4394" y="1156"/>
                  </a:lnTo>
                  <a:lnTo>
                    <a:pt x="4394" y="323"/>
                  </a:lnTo>
                  <a:cubicBezTo>
                    <a:pt x="4394" y="323"/>
                    <a:pt x="2015" y="1"/>
                    <a:pt x="588" y="1"/>
                  </a:cubicBezTo>
                  <a:close/>
                </a:path>
              </a:pathLst>
            </a:custGeom>
            <a:solidFill>
              <a:srgbClr val="003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42"/>
            <p:cNvSpPr/>
            <p:nvPr/>
          </p:nvSpPr>
          <p:spPr>
            <a:xfrm>
              <a:off x="3653367" y="2758026"/>
              <a:ext cx="274900" cy="79954"/>
            </a:xfrm>
            <a:custGeom>
              <a:avLst/>
              <a:gdLst/>
              <a:ahLst/>
              <a:cxnLst/>
              <a:rect l="l" t="t" r="r" b="b"/>
              <a:pathLst>
                <a:path w="3978" h="1157" extrusionOk="0">
                  <a:moveTo>
                    <a:pt x="584" y="0"/>
                  </a:moveTo>
                  <a:cubicBezTo>
                    <a:pt x="539" y="0"/>
                    <a:pt x="496" y="1"/>
                    <a:pt x="453" y="2"/>
                  </a:cubicBezTo>
                  <a:cubicBezTo>
                    <a:pt x="275" y="2"/>
                    <a:pt x="108" y="133"/>
                    <a:pt x="60" y="311"/>
                  </a:cubicBezTo>
                  <a:cubicBezTo>
                    <a:pt x="1" y="549"/>
                    <a:pt x="167" y="799"/>
                    <a:pt x="417" y="811"/>
                  </a:cubicBezTo>
                  <a:lnTo>
                    <a:pt x="3977" y="1157"/>
                  </a:lnTo>
                  <a:lnTo>
                    <a:pt x="3977" y="323"/>
                  </a:lnTo>
                  <a:cubicBezTo>
                    <a:pt x="3977" y="323"/>
                    <a:pt x="1875" y="0"/>
                    <a:pt x="584" y="0"/>
                  </a:cubicBezTo>
                  <a:close/>
                </a:path>
              </a:pathLst>
            </a:custGeom>
            <a:solidFill>
              <a:srgbClr val="003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42"/>
            <p:cNvSpPr/>
            <p:nvPr/>
          </p:nvSpPr>
          <p:spPr>
            <a:xfrm>
              <a:off x="4806927" y="1887585"/>
              <a:ext cx="1168427" cy="1346165"/>
            </a:xfrm>
            <a:custGeom>
              <a:avLst/>
              <a:gdLst/>
              <a:ahLst/>
              <a:cxnLst/>
              <a:rect l="l" t="t" r="r" b="b"/>
              <a:pathLst>
                <a:path w="16908" h="19480" extrusionOk="0">
                  <a:moveTo>
                    <a:pt x="10359" y="1"/>
                  </a:moveTo>
                  <a:lnTo>
                    <a:pt x="0" y="17574"/>
                  </a:lnTo>
                  <a:cubicBezTo>
                    <a:pt x="1751" y="18241"/>
                    <a:pt x="3525" y="18825"/>
                    <a:pt x="5322" y="19337"/>
                  </a:cubicBezTo>
                  <a:cubicBezTo>
                    <a:pt x="5588" y="19401"/>
                    <a:pt x="5861" y="19479"/>
                    <a:pt x="6136" y="19479"/>
                  </a:cubicBezTo>
                  <a:cubicBezTo>
                    <a:pt x="6218" y="19479"/>
                    <a:pt x="6300" y="19472"/>
                    <a:pt x="6382" y="19456"/>
                  </a:cubicBezTo>
                  <a:cubicBezTo>
                    <a:pt x="6644" y="19396"/>
                    <a:pt x="6882" y="19253"/>
                    <a:pt x="7108" y="19075"/>
                  </a:cubicBezTo>
                  <a:cubicBezTo>
                    <a:pt x="6156" y="18634"/>
                    <a:pt x="5239" y="18098"/>
                    <a:pt x="4370" y="17515"/>
                  </a:cubicBezTo>
                  <a:cubicBezTo>
                    <a:pt x="4239" y="17432"/>
                    <a:pt x="4108" y="17324"/>
                    <a:pt x="4084" y="17193"/>
                  </a:cubicBezTo>
                  <a:cubicBezTo>
                    <a:pt x="4072" y="17074"/>
                    <a:pt x="4144" y="16955"/>
                    <a:pt x="4227" y="16848"/>
                  </a:cubicBezTo>
                  <a:cubicBezTo>
                    <a:pt x="7096" y="12657"/>
                    <a:pt x="10073" y="8526"/>
                    <a:pt x="13157" y="4501"/>
                  </a:cubicBezTo>
                  <a:cubicBezTo>
                    <a:pt x="13208" y="4418"/>
                    <a:pt x="13298" y="4376"/>
                    <a:pt x="13391" y="4376"/>
                  </a:cubicBezTo>
                  <a:cubicBezTo>
                    <a:pt x="13469" y="4376"/>
                    <a:pt x="13549" y="4406"/>
                    <a:pt x="13609" y="4466"/>
                  </a:cubicBezTo>
                  <a:cubicBezTo>
                    <a:pt x="14597" y="5406"/>
                    <a:pt x="15538" y="6383"/>
                    <a:pt x="16431" y="7418"/>
                  </a:cubicBezTo>
                  <a:cubicBezTo>
                    <a:pt x="16764" y="6656"/>
                    <a:pt x="16907" y="5847"/>
                    <a:pt x="16610" y="5097"/>
                  </a:cubicBezTo>
                  <a:cubicBezTo>
                    <a:pt x="16336" y="4406"/>
                    <a:pt x="15776" y="3906"/>
                    <a:pt x="15205" y="3442"/>
                  </a:cubicBezTo>
                  <a:cubicBezTo>
                    <a:pt x="13669" y="2180"/>
                    <a:pt x="12049" y="1025"/>
                    <a:pt x="10359" y="1"/>
                  </a:cubicBezTo>
                  <a:close/>
                </a:path>
              </a:pathLst>
            </a:custGeom>
            <a:solidFill>
              <a:srgbClr val="003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42"/>
            <p:cNvSpPr/>
            <p:nvPr/>
          </p:nvSpPr>
          <p:spPr>
            <a:xfrm>
              <a:off x="4671137" y="1721042"/>
              <a:ext cx="1028559" cy="1430957"/>
            </a:xfrm>
            <a:custGeom>
              <a:avLst/>
              <a:gdLst/>
              <a:ahLst/>
              <a:cxnLst/>
              <a:rect l="l" t="t" r="r" b="b"/>
              <a:pathLst>
                <a:path w="14884" h="20707" extrusionOk="0">
                  <a:moveTo>
                    <a:pt x="11300" y="1"/>
                  </a:moveTo>
                  <a:cubicBezTo>
                    <a:pt x="10865" y="1"/>
                    <a:pt x="10641" y="227"/>
                    <a:pt x="10121" y="803"/>
                  </a:cubicBezTo>
                  <a:lnTo>
                    <a:pt x="1" y="19294"/>
                  </a:lnTo>
                  <a:cubicBezTo>
                    <a:pt x="108" y="20172"/>
                    <a:pt x="1048" y="20707"/>
                    <a:pt x="1954" y="20707"/>
                  </a:cubicBezTo>
                  <a:cubicBezTo>
                    <a:pt x="2153" y="20707"/>
                    <a:pt x="2350" y="20681"/>
                    <a:pt x="2537" y="20627"/>
                  </a:cubicBezTo>
                  <a:cubicBezTo>
                    <a:pt x="3585" y="20330"/>
                    <a:pt x="4358" y="19472"/>
                    <a:pt x="5061" y="18639"/>
                  </a:cubicBezTo>
                  <a:cubicBezTo>
                    <a:pt x="8252" y="14805"/>
                    <a:pt x="11157" y="10733"/>
                    <a:pt x="13717" y="6447"/>
                  </a:cubicBezTo>
                  <a:cubicBezTo>
                    <a:pt x="14288" y="5506"/>
                    <a:pt x="14836" y="4494"/>
                    <a:pt x="14860" y="3399"/>
                  </a:cubicBezTo>
                  <a:cubicBezTo>
                    <a:pt x="14884" y="2661"/>
                    <a:pt x="14645" y="1935"/>
                    <a:pt x="14205" y="1351"/>
                  </a:cubicBezTo>
                  <a:cubicBezTo>
                    <a:pt x="13907" y="970"/>
                    <a:pt x="12621" y="268"/>
                    <a:pt x="12145" y="149"/>
                  </a:cubicBezTo>
                  <a:cubicBezTo>
                    <a:pt x="11774" y="55"/>
                    <a:pt x="11512" y="1"/>
                    <a:pt x="11300" y="1"/>
                  </a:cubicBezTo>
                  <a:close/>
                </a:path>
              </a:pathLst>
            </a:custGeom>
            <a:solidFill>
              <a:srgbClr val="428E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42"/>
            <p:cNvSpPr/>
            <p:nvPr/>
          </p:nvSpPr>
          <p:spPr>
            <a:xfrm>
              <a:off x="4576533" y="1709917"/>
              <a:ext cx="1028559" cy="1430612"/>
            </a:xfrm>
            <a:custGeom>
              <a:avLst/>
              <a:gdLst/>
              <a:ahLst/>
              <a:cxnLst/>
              <a:rect l="l" t="t" r="r" b="b"/>
              <a:pathLst>
                <a:path w="14884" h="20702" extrusionOk="0">
                  <a:moveTo>
                    <a:pt x="11300" y="0"/>
                  </a:moveTo>
                  <a:cubicBezTo>
                    <a:pt x="10865" y="0"/>
                    <a:pt x="10641" y="222"/>
                    <a:pt x="10121" y="798"/>
                  </a:cubicBezTo>
                  <a:lnTo>
                    <a:pt x="1" y="19288"/>
                  </a:lnTo>
                  <a:cubicBezTo>
                    <a:pt x="108" y="20167"/>
                    <a:pt x="1048" y="20701"/>
                    <a:pt x="1953" y="20701"/>
                  </a:cubicBezTo>
                  <a:cubicBezTo>
                    <a:pt x="2153" y="20701"/>
                    <a:pt x="2350" y="20675"/>
                    <a:pt x="2537" y="20622"/>
                  </a:cubicBezTo>
                  <a:cubicBezTo>
                    <a:pt x="3584" y="20324"/>
                    <a:pt x="4358" y="19467"/>
                    <a:pt x="5061" y="18633"/>
                  </a:cubicBezTo>
                  <a:cubicBezTo>
                    <a:pt x="8252" y="14811"/>
                    <a:pt x="11157" y="10728"/>
                    <a:pt x="13717" y="6441"/>
                  </a:cubicBezTo>
                  <a:cubicBezTo>
                    <a:pt x="14288" y="5501"/>
                    <a:pt x="14836" y="4489"/>
                    <a:pt x="14860" y="3393"/>
                  </a:cubicBezTo>
                  <a:cubicBezTo>
                    <a:pt x="14883" y="2667"/>
                    <a:pt x="14645" y="1929"/>
                    <a:pt x="14205" y="1357"/>
                  </a:cubicBezTo>
                  <a:cubicBezTo>
                    <a:pt x="13907" y="964"/>
                    <a:pt x="12621" y="262"/>
                    <a:pt x="12145" y="143"/>
                  </a:cubicBezTo>
                  <a:cubicBezTo>
                    <a:pt x="11774" y="53"/>
                    <a:pt x="11512" y="0"/>
                    <a:pt x="113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42"/>
            <p:cNvSpPr/>
            <p:nvPr/>
          </p:nvSpPr>
          <p:spPr>
            <a:xfrm>
              <a:off x="4546127" y="1610475"/>
              <a:ext cx="939621" cy="1535237"/>
            </a:xfrm>
            <a:custGeom>
              <a:avLst/>
              <a:gdLst/>
              <a:ahLst/>
              <a:cxnLst/>
              <a:rect l="l" t="t" r="r" b="b"/>
              <a:pathLst>
                <a:path w="13597" h="22216" extrusionOk="0">
                  <a:moveTo>
                    <a:pt x="10341" y="0"/>
                  </a:moveTo>
                  <a:cubicBezTo>
                    <a:pt x="9921" y="0"/>
                    <a:pt x="9502" y="51"/>
                    <a:pt x="9096" y="153"/>
                  </a:cubicBezTo>
                  <a:lnTo>
                    <a:pt x="0" y="20513"/>
                  </a:lnTo>
                  <a:cubicBezTo>
                    <a:pt x="214" y="21156"/>
                    <a:pt x="512" y="21870"/>
                    <a:pt x="1131" y="22120"/>
                  </a:cubicBezTo>
                  <a:cubicBezTo>
                    <a:pt x="1290" y="22186"/>
                    <a:pt x="1457" y="22215"/>
                    <a:pt x="1624" y="22215"/>
                  </a:cubicBezTo>
                  <a:cubicBezTo>
                    <a:pt x="1970" y="22215"/>
                    <a:pt x="2319" y="22090"/>
                    <a:pt x="2607" y="21906"/>
                  </a:cubicBezTo>
                  <a:cubicBezTo>
                    <a:pt x="3036" y="21620"/>
                    <a:pt x="3369" y="21203"/>
                    <a:pt x="3679" y="20799"/>
                  </a:cubicBezTo>
                  <a:cubicBezTo>
                    <a:pt x="7715" y="15548"/>
                    <a:pt x="10894" y="9642"/>
                    <a:pt x="13061" y="3392"/>
                  </a:cubicBezTo>
                  <a:cubicBezTo>
                    <a:pt x="13335" y="2534"/>
                    <a:pt x="13597" y="1522"/>
                    <a:pt x="13014" y="856"/>
                  </a:cubicBezTo>
                  <a:cubicBezTo>
                    <a:pt x="12775" y="594"/>
                    <a:pt x="12442" y="427"/>
                    <a:pt x="12109" y="308"/>
                  </a:cubicBezTo>
                  <a:cubicBezTo>
                    <a:pt x="11547" y="104"/>
                    <a:pt x="10944" y="0"/>
                    <a:pt x="10341" y="0"/>
                  </a:cubicBezTo>
                  <a:close/>
                </a:path>
              </a:pathLst>
            </a:custGeom>
            <a:solidFill>
              <a:srgbClr val="003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42"/>
            <p:cNvSpPr/>
            <p:nvPr/>
          </p:nvSpPr>
          <p:spPr>
            <a:xfrm>
              <a:off x="4449796" y="1610821"/>
              <a:ext cx="910113" cy="1490940"/>
            </a:xfrm>
            <a:custGeom>
              <a:avLst/>
              <a:gdLst/>
              <a:ahLst/>
              <a:cxnLst/>
              <a:rect l="l" t="t" r="r" b="b"/>
              <a:pathLst>
                <a:path w="13170" h="21575" extrusionOk="0">
                  <a:moveTo>
                    <a:pt x="10037" y="0"/>
                  </a:moveTo>
                  <a:cubicBezTo>
                    <a:pt x="9627" y="0"/>
                    <a:pt x="9217" y="50"/>
                    <a:pt x="8824" y="148"/>
                  </a:cubicBezTo>
                  <a:lnTo>
                    <a:pt x="1" y="19913"/>
                  </a:lnTo>
                  <a:cubicBezTo>
                    <a:pt x="203" y="20544"/>
                    <a:pt x="489" y="21222"/>
                    <a:pt x="1096" y="21484"/>
                  </a:cubicBezTo>
                  <a:cubicBezTo>
                    <a:pt x="1248" y="21546"/>
                    <a:pt x="1408" y="21574"/>
                    <a:pt x="1569" y="21574"/>
                  </a:cubicBezTo>
                  <a:cubicBezTo>
                    <a:pt x="1904" y="21574"/>
                    <a:pt x="2244" y="21454"/>
                    <a:pt x="2525" y="21270"/>
                  </a:cubicBezTo>
                  <a:cubicBezTo>
                    <a:pt x="2942" y="21008"/>
                    <a:pt x="3275" y="20603"/>
                    <a:pt x="3573" y="20198"/>
                  </a:cubicBezTo>
                  <a:cubicBezTo>
                    <a:pt x="7490" y="15091"/>
                    <a:pt x="10562" y="9364"/>
                    <a:pt x="12669" y="3291"/>
                  </a:cubicBezTo>
                  <a:cubicBezTo>
                    <a:pt x="12943" y="2470"/>
                    <a:pt x="13169" y="1494"/>
                    <a:pt x="12622" y="839"/>
                  </a:cubicBezTo>
                  <a:cubicBezTo>
                    <a:pt x="12395" y="589"/>
                    <a:pt x="12074" y="422"/>
                    <a:pt x="11741" y="303"/>
                  </a:cubicBezTo>
                  <a:cubicBezTo>
                    <a:pt x="11202" y="100"/>
                    <a:pt x="10619" y="0"/>
                    <a:pt x="100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42"/>
            <p:cNvSpPr/>
            <p:nvPr/>
          </p:nvSpPr>
          <p:spPr>
            <a:xfrm>
              <a:off x="4431759" y="1458100"/>
              <a:ext cx="808805" cy="1641866"/>
            </a:xfrm>
            <a:custGeom>
              <a:avLst/>
              <a:gdLst/>
              <a:ahLst/>
              <a:cxnLst/>
              <a:rect l="l" t="t" r="r" b="b"/>
              <a:pathLst>
                <a:path w="11704" h="23759" extrusionOk="0">
                  <a:moveTo>
                    <a:pt x="8224" y="1"/>
                  </a:moveTo>
                  <a:cubicBezTo>
                    <a:pt x="7431" y="1"/>
                    <a:pt x="6656" y="254"/>
                    <a:pt x="6275" y="918"/>
                  </a:cubicBezTo>
                  <a:lnTo>
                    <a:pt x="71" y="22432"/>
                  </a:lnTo>
                  <a:cubicBezTo>
                    <a:pt x="0" y="23075"/>
                    <a:pt x="560" y="23658"/>
                    <a:pt x="1203" y="23742"/>
                  </a:cubicBezTo>
                  <a:cubicBezTo>
                    <a:pt x="1279" y="23753"/>
                    <a:pt x="1355" y="23759"/>
                    <a:pt x="1431" y="23759"/>
                  </a:cubicBezTo>
                  <a:cubicBezTo>
                    <a:pt x="1990" y="23759"/>
                    <a:pt x="2518" y="23460"/>
                    <a:pt x="2917" y="23051"/>
                  </a:cubicBezTo>
                  <a:cubicBezTo>
                    <a:pt x="3346" y="22587"/>
                    <a:pt x="3643" y="22003"/>
                    <a:pt x="3905" y="21432"/>
                  </a:cubicBezTo>
                  <a:cubicBezTo>
                    <a:pt x="6179" y="16634"/>
                    <a:pt x="8263" y="11752"/>
                    <a:pt x="10335" y="6871"/>
                  </a:cubicBezTo>
                  <a:cubicBezTo>
                    <a:pt x="10751" y="5918"/>
                    <a:pt x="11156" y="4954"/>
                    <a:pt x="11406" y="3954"/>
                  </a:cubicBezTo>
                  <a:cubicBezTo>
                    <a:pt x="11621" y="3168"/>
                    <a:pt x="11704" y="2275"/>
                    <a:pt x="11335" y="1537"/>
                  </a:cubicBezTo>
                  <a:cubicBezTo>
                    <a:pt x="10930" y="787"/>
                    <a:pt x="10085" y="334"/>
                    <a:pt x="9239" y="132"/>
                  </a:cubicBezTo>
                  <a:cubicBezTo>
                    <a:pt x="8918" y="49"/>
                    <a:pt x="8569" y="1"/>
                    <a:pt x="8224" y="1"/>
                  </a:cubicBezTo>
                  <a:close/>
                </a:path>
              </a:pathLst>
            </a:custGeom>
            <a:solidFill>
              <a:srgbClr val="428E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42"/>
            <p:cNvSpPr/>
            <p:nvPr/>
          </p:nvSpPr>
          <p:spPr>
            <a:xfrm>
              <a:off x="4350285" y="1471299"/>
              <a:ext cx="808874" cy="1600264"/>
            </a:xfrm>
            <a:custGeom>
              <a:avLst/>
              <a:gdLst/>
              <a:ahLst/>
              <a:cxnLst/>
              <a:rect l="l" t="t" r="r" b="b"/>
              <a:pathLst>
                <a:path w="11705" h="23157" extrusionOk="0">
                  <a:moveTo>
                    <a:pt x="8239" y="1"/>
                  </a:moveTo>
                  <a:cubicBezTo>
                    <a:pt x="7441" y="1"/>
                    <a:pt x="6659" y="242"/>
                    <a:pt x="6275" y="893"/>
                  </a:cubicBezTo>
                  <a:lnTo>
                    <a:pt x="72" y="21860"/>
                  </a:lnTo>
                  <a:cubicBezTo>
                    <a:pt x="0" y="22491"/>
                    <a:pt x="560" y="23051"/>
                    <a:pt x="1203" y="23146"/>
                  </a:cubicBezTo>
                  <a:cubicBezTo>
                    <a:pt x="1265" y="23153"/>
                    <a:pt x="1327" y="23156"/>
                    <a:pt x="1389" y="23156"/>
                  </a:cubicBezTo>
                  <a:cubicBezTo>
                    <a:pt x="1964" y="23156"/>
                    <a:pt x="2509" y="22864"/>
                    <a:pt x="2917" y="22455"/>
                  </a:cubicBezTo>
                  <a:cubicBezTo>
                    <a:pt x="3346" y="22015"/>
                    <a:pt x="3644" y="21443"/>
                    <a:pt x="3917" y="20884"/>
                  </a:cubicBezTo>
                  <a:cubicBezTo>
                    <a:pt x="6192" y="16205"/>
                    <a:pt x="8275" y="11454"/>
                    <a:pt x="10335" y="6692"/>
                  </a:cubicBezTo>
                  <a:cubicBezTo>
                    <a:pt x="10752" y="5763"/>
                    <a:pt x="11156" y="4834"/>
                    <a:pt x="11407" y="3858"/>
                  </a:cubicBezTo>
                  <a:cubicBezTo>
                    <a:pt x="11621" y="3084"/>
                    <a:pt x="11704" y="2215"/>
                    <a:pt x="11335" y="1500"/>
                  </a:cubicBezTo>
                  <a:cubicBezTo>
                    <a:pt x="10930" y="738"/>
                    <a:pt x="10085" y="322"/>
                    <a:pt x="9240" y="119"/>
                  </a:cubicBezTo>
                  <a:cubicBezTo>
                    <a:pt x="8923" y="45"/>
                    <a:pt x="8580" y="1"/>
                    <a:pt x="823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04" name="Google Shape;704;p42"/>
            <p:cNvSpPr/>
            <p:nvPr/>
          </p:nvSpPr>
          <p:spPr>
            <a:xfrm>
              <a:off x="4294725" y="1368194"/>
              <a:ext cx="709708" cy="1708690"/>
            </a:xfrm>
            <a:custGeom>
              <a:avLst/>
              <a:gdLst/>
              <a:ahLst/>
              <a:cxnLst/>
              <a:rect l="l" t="t" r="r" b="b"/>
              <a:pathLst>
                <a:path w="10270" h="24726" extrusionOk="0">
                  <a:moveTo>
                    <a:pt x="6289" y="0"/>
                  </a:moveTo>
                  <a:cubicBezTo>
                    <a:pt x="5521" y="0"/>
                    <a:pt x="4823" y="158"/>
                    <a:pt x="4567" y="837"/>
                  </a:cubicBezTo>
                  <a:lnTo>
                    <a:pt x="90" y="23483"/>
                  </a:lnTo>
                  <a:cubicBezTo>
                    <a:pt x="1" y="24208"/>
                    <a:pt x="748" y="24726"/>
                    <a:pt x="1475" y="24726"/>
                  </a:cubicBezTo>
                  <a:cubicBezTo>
                    <a:pt x="1619" y="24726"/>
                    <a:pt x="1763" y="24705"/>
                    <a:pt x="1900" y="24662"/>
                  </a:cubicBezTo>
                  <a:cubicBezTo>
                    <a:pt x="2709" y="24376"/>
                    <a:pt x="3221" y="23602"/>
                    <a:pt x="3638" y="22840"/>
                  </a:cubicBezTo>
                  <a:cubicBezTo>
                    <a:pt x="4376" y="21495"/>
                    <a:pt x="4983" y="20066"/>
                    <a:pt x="5519" y="18625"/>
                  </a:cubicBezTo>
                  <a:cubicBezTo>
                    <a:pt x="6400" y="16280"/>
                    <a:pt x="7115" y="13899"/>
                    <a:pt x="7829" y="11517"/>
                  </a:cubicBezTo>
                  <a:cubicBezTo>
                    <a:pt x="8103" y="10565"/>
                    <a:pt x="8401" y="9612"/>
                    <a:pt x="8686" y="8660"/>
                  </a:cubicBezTo>
                  <a:cubicBezTo>
                    <a:pt x="9198" y="6981"/>
                    <a:pt x="9698" y="5302"/>
                    <a:pt x="10044" y="3576"/>
                  </a:cubicBezTo>
                  <a:cubicBezTo>
                    <a:pt x="10163" y="3004"/>
                    <a:pt x="10270" y="2409"/>
                    <a:pt x="10163" y="1838"/>
                  </a:cubicBezTo>
                  <a:cubicBezTo>
                    <a:pt x="9972" y="706"/>
                    <a:pt x="8758" y="195"/>
                    <a:pt x="7615" y="87"/>
                  </a:cubicBezTo>
                  <a:cubicBezTo>
                    <a:pt x="7197" y="53"/>
                    <a:pt x="6731" y="0"/>
                    <a:pt x="62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42"/>
            <p:cNvSpPr/>
            <p:nvPr/>
          </p:nvSpPr>
          <p:spPr>
            <a:xfrm>
              <a:off x="4179528" y="1400605"/>
              <a:ext cx="709708" cy="1625073"/>
            </a:xfrm>
            <a:custGeom>
              <a:avLst/>
              <a:gdLst/>
              <a:ahLst/>
              <a:cxnLst/>
              <a:rect l="l" t="t" r="r" b="b"/>
              <a:pathLst>
                <a:path w="10270" h="23516" extrusionOk="0">
                  <a:moveTo>
                    <a:pt x="7588" y="0"/>
                  </a:moveTo>
                  <a:cubicBezTo>
                    <a:pt x="6516" y="0"/>
                    <a:pt x="5479" y="653"/>
                    <a:pt x="5103" y="1595"/>
                  </a:cubicBezTo>
                  <a:lnTo>
                    <a:pt x="90" y="22347"/>
                  </a:lnTo>
                  <a:cubicBezTo>
                    <a:pt x="1" y="23023"/>
                    <a:pt x="748" y="23516"/>
                    <a:pt x="1475" y="23516"/>
                  </a:cubicBezTo>
                  <a:cubicBezTo>
                    <a:pt x="1620" y="23516"/>
                    <a:pt x="1763" y="23496"/>
                    <a:pt x="1900" y="23455"/>
                  </a:cubicBezTo>
                  <a:cubicBezTo>
                    <a:pt x="2709" y="23193"/>
                    <a:pt x="3221" y="22454"/>
                    <a:pt x="3638" y="21752"/>
                  </a:cubicBezTo>
                  <a:cubicBezTo>
                    <a:pt x="4376" y="20490"/>
                    <a:pt x="4984" y="19145"/>
                    <a:pt x="5519" y="17799"/>
                  </a:cubicBezTo>
                  <a:cubicBezTo>
                    <a:pt x="6400" y="15620"/>
                    <a:pt x="7115" y="13370"/>
                    <a:pt x="7829" y="11144"/>
                  </a:cubicBezTo>
                  <a:cubicBezTo>
                    <a:pt x="8103" y="10251"/>
                    <a:pt x="8401" y="9358"/>
                    <a:pt x="8686" y="8465"/>
                  </a:cubicBezTo>
                  <a:cubicBezTo>
                    <a:pt x="9198" y="6905"/>
                    <a:pt x="9698" y="5310"/>
                    <a:pt x="10044" y="3702"/>
                  </a:cubicBezTo>
                  <a:cubicBezTo>
                    <a:pt x="10163" y="3166"/>
                    <a:pt x="10270" y="2595"/>
                    <a:pt x="10163" y="2059"/>
                  </a:cubicBezTo>
                  <a:cubicBezTo>
                    <a:pt x="9984" y="988"/>
                    <a:pt x="8972" y="107"/>
                    <a:pt x="7829" y="11"/>
                  </a:cubicBezTo>
                  <a:cubicBezTo>
                    <a:pt x="7749" y="4"/>
                    <a:pt x="7668" y="0"/>
                    <a:pt x="75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42"/>
            <p:cNvSpPr/>
            <p:nvPr/>
          </p:nvSpPr>
          <p:spPr>
            <a:xfrm>
              <a:off x="5087492" y="2189641"/>
              <a:ext cx="852479" cy="1015291"/>
            </a:xfrm>
            <a:custGeom>
              <a:avLst/>
              <a:gdLst/>
              <a:ahLst/>
              <a:cxnLst/>
              <a:rect l="l" t="t" r="r" b="b"/>
              <a:pathLst>
                <a:path w="12336" h="14692" extrusionOk="0">
                  <a:moveTo>
                    <a:pt x="9319" y="0"/>
                  </a:moveTo>
                  <a:cubicBezTo>
                    <a:pt x="9228" y="0"/>
                    <a:pt x="9137" y="36"/>
                    <a:pt x="9073" y="107"/>
                  </a:cubicBezTo>
                  <a:cubicBezTo>
                    <a:pt x="6001" y="4143"/>
                    <a:pt x="3001" y="8262"/>
                    <a:pt x="143" y="12465"/>
                  </a:cubicBezTo>
                  <a:cubicBezTo>
                    <a:pt x="72" y="12560"/>
                    <a:pt x="0" y="12668"/>
                    <a:pt x="12" y="12811"/>
                  </a:cubicBezTo>
                  <a:cubicBezTo>
                    <a:pt x="24" y="12953"/>
                    <a:pt x="167" y="13049"/>
                    <a:pt x="286" y="13132"/>
                  </a:cubicBezTo>
                  <a:cubicBezTo>
                    <a:pt x="1143" y="13727"/>
                    <a:pt x="2072" y="14251"/>
                    <a:pt x="3025" y="14692"/>
                  </a:cubicBezTo>
                  <a:lnTo>
                    <a:pt x="3239" y="14513"/>
                  </a:lnTo>
                  <a:cubicBezTo>
                    <a:pt x="5703" y="12418"/>
                    <a:pt x="7632" y="9786"/>
                    <a:pt x="9537" y="7179"/>
                  </a:cubicBezTo>
                  <a:cubicBezTo>
                    <a:pt x="10109" y="6405"/>
                    <a:pt x="10680" y="5619"/>
                    <a:pt x="11252" y="4845"/>
                  </a:cubicBezTo>
                  <a:cubicBezTo>
                    <a:pt x="11657" y="4298"/>
                    <a:pt x="12073" y="3678"/>
                    <a:pt x="12335" y="3036"/>
                  </a:cubicBezTo>
                  <a:cubicBezTo>
                    <a:pt x="11454" y="2012"/>
                    <a:pt x="10525" y="1035"/>
                    <a:pt x="9537" y="83"/>
                  </a:cubicBezTo>
                  <a:cubicBezTo>
                    <a:pt x="9476" y="27"/>
                    <a:pt x="9398" y="0"/>
                    <a:pt x="9319" y="0"/>
                  </a:cubicBezTo>
                  <a:close/>
                </a:path>
              </a:pathLst>
            </a:custGeom>
            <a:solidFill>
              <a:srgbClr val="A5CA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42"/>
            <p:cNvSpPr/>
            <p:nvPr/>
          </p:nvSpPr>
          <p:spPr>
            <a:xfrm>
              <a:off x="5689737" y="2361504"/>
              <a:ext cx="43674" cy="41256"/>
            </a:xfrm>
            <a:custGeom>
              <a:avLst/>
              <a:gdLst/>
              <a:ahLst/>
              <a:cxnLst/>
              <a:rect l="l" t="t" r="r" b="b"/>
              <a:pathLst>
                <a:path w="632" h="597" extrusionOk="0">
                  <a:moveTo>
                    <a:pt x="322" y="1"/>
                  </a:moveTo>
                  <a:cubicBezTo>
                    <a:pt x="155" y="1"/>
                    <a:pt x="1" y="144"/>
                    <a:pt x="25" y="298"/>
                  </a:cubicBezTo>
                  <a:cubicBezTo>
                    <a:pt x="25" y="465"/>
                    <a:pt x="155" y="596"/>
                    <a:pt x="322" y="596"/>
                  </a:cubicBezTo>
                  <a:cubicBezTo>
                    <a:pt x="477" y="596"/>
                    <a:pt x="632" y="465"/>
                    <a:pt x="620" y="298"/>
                  </a:cubicBezTo>
                  <a:cubicBezTo>
                    <a:pt x="620" y="144"/>
                    <a:pt x="477" y="1"/>
                    <a:pt x="322" y="1"/>
                  </a:cubicBezTo>
                  <a:close/>
                </a:path>
              </a:pathLst>
            </a:custGeom>
            <a:solidFill>
              <a:srgbClr val="003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42"/>
            <p:cNvSpPr/>
            <p:nvPr/>
          </p:nvSpPr>
          <p:spPr>
            <a:xfrm>
              <a:off x="5596791" y="2512912"/>
              <a:ext cx="42845" cy="41187"/>
            </a:xfrm>
            <a:custGeom>
              <a:avLst/>
              <a:gdLst/>
              <a:ahLst/>
              <a:cxnLst/>
              <a:rect l="l" t="t" r="r" b="b"/>
              <a:pathLst>
                <a:path w="620" h="596" extrusionOk="0">
                  <a:moveTo>
                    <a:pt x="310" y="1"/>
                  </a:moveTo>
                  <a:cubicBezTo>
                    <a:pt x="143" y="1"/>
                    <a:pt x="0" y="132"/>
                    <a:pt x="12" y="298"/>
                  </a:cubicBezTo>
                  <a:cubicBezTo>
                    <a:pt x="12" y="465"/>
                    <a:pt x="143" y="596"/>
                    <a:pt x="310" y="596"/>
                  </a:cubicBezTo>
                  <a:cubicBezTo>
                    <a:pt x="477" y="596"/>
                    <a:pt x="619" y="465"/>
                    <a:pt x="608" y="298"/>
                  </a:cubicBezTo>
                  <a:cubicBezTo>
                    <a:pt x="608" y="132"/>
                    <a:pt x="477" y="1"/>
                    <a:pt x="310" y="1"/>
                  </a:cubicBezTo>
                  <a:close/>
                </a:path>
              </a:pathLst>
            </a:custGeom>
            <a:solidFill>
              <a:srgbClr val="003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42"/>
            <p:cNvSpPr/>
            <p:nvPr/>
          </p:nvSpPr>
          <p:spPr>
            <a:xfrm>
              <a:off x="5446213" y="2689820"/>
              <a:ext cx="43674" cy="41187"/>
            </a:xfrm>
            <a:custGeom>
              <a:avLst/>
              <a:gdLst/>
              <a:ahLst/>
              <a:cxnLst/>
              <a:rect l="l" t="t" r="r" b="b"/>
              <a:pathLst>
                <a:path w="632" h="596" extrusionOk="0">
                  <a:moveTo>
                    <a:pt x="310" y="0"/>
                  </a:moveTo>
                  <a:cubicBezTo>
                    <a:pt x="155" y="0"/>
                    <a:pt x="0" y="131"/>
                    <a:pt x="12" y="298"/>
                  </a:cubicBezTo>
                  <a:cubicBezTo>
                    <a:pt x="12" y="465"/>
                    <a:pt x="131" y="596"/>
                    <a:pt x="310" y="596"/>
                  </a:cubicBezTo>
                  <a:cubicBezTo>
                    <a:pt x="477" y="596"/>
                    <a:pt x="631" y="465"/>
                    <a:pt x="608" y="298"/>
                  </a:cubicBezTo>
                  <a:cubicBezTo>
                    <a:pt x="608" y="131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003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42"/>
            <p:cNvSpPr/>
            <p:nvPr/>
          </p:nvSpPr>
          <p:spPr>
            <a:xfrm>
              <a:off x="5305516" y="2856845"/>
              <a:ext cx="42845" cy="41187"/>
            </a:xfrm>
            <a:custGeom>
              <a:avLst/>
              <a:gdLst/>
              <a:ahLst/>
              <a:cxnLst/>
              <a:rect l="l" t="t" r="r" b="b"/>
              <a:pathLst>
                <a:path w="620" h="596" extrusionOk="0">
                  <a:moveTo>
                    <a:pt x="310" y="0"/>
                  </a:moveTo>
                  <a:cubicBezTo>
                    <a:pt x="143" y="0"/>
                    <a:pt x="0" y="131"/>
                    <a:pt x="12" y="298"/>
                  </a:cubicBezTo>
                  <a:cubicBezTo>
                    <a:pt x="12" y="453"/>
                    <a:pt x="131" y="596"/>
                    <a:pt x="310" y="596"/>
                  </a:cubicBezTo>
                  <a:cubicBezTo>
                    <a:pt x="477" y="596"/>
                    <a:pt x="620" y="453"/>
                    <a:pt x="608" y="298"/>
                  </a:cubicBezTo>
                  <a:cubicBezTo>
                    <a:pt x="608" y="131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003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42"/>
            <p:cNvSpPr/>
            <p:nvPr/>
          </p:nvSpPr>
          <p:spPr>
            <a:xfrm>
              <a:off x="5199372" y="2986002"/>
              <a:ext cx="43674" cy="41187"/>
            </a:xfrm>
            <a:custGeom>
              <a:avLst/>
              <a:gdLst/>
              <a:ahLst/>
              <a:cxnLst/>
              <a:rect l="l" t="t" r="r" b="b"/>
              <a:pathLst>
                <a:path w="632" h="596" extrusionOk="0">
                  <a:moveTo>
                    <a:pt x="310" y="1"/>
                  </a:moveTo>
                  <a:cubicBezTo>
                    <a:pt x="155" y="1"/>
                    <a:pt x="1" y="132"/>
                    <a:pt x="12" y="298"/>
                  </a:cubicBezTo>
                  <a:cubicBezTo>
                    <a:pt x="12" y="465"/>
                    <a:pt x="155" y="596"/>
                    <a:pt x="310" y="596"/>
                  </a:cubicBezTo>
                  <a:cubicBezTo>
                    <a:pt x="477" y="596"/>
                    <a:pt x="632" y="465"/>
                    <a:pt x="608" y="298"/>
                  </a:cubicBezTo>
                  <a:cubicBezTo>
                    <a:pt x="608" y="132"/>
                    <a:pt x="477" y="1"/>
                    <a:pt x="310" y="1"/>
                  </a:cubicBezTo>
                  <a:close/>
                </a:path>
              </a:pathLst>
            </a:custGeom>
            <a:solidFill>
              <a:srgbClr val="003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42"/>
            <p:cNvSpPr/>
            <p:nvPr/>
          </p:nvSpPr>
          <p:spPr>
            <a:xfrm>
              <a:off x="5315398" y="2997542"/>
              <a:ext cx="43674" cy="41187"/>
            </a:xfrm>
            <a:custGeom>
              <a:avLst/>
              <a:gdLst/>
              <a:ahLst/>
              <a:cxnLst/>
              <a:rect l="l" t="t" r="r" b="b"/>
              <a:pathLst>
                <a:path w="632" h="596" extrusionOk="0">
                  <a:moveTo>
                    <a:pt x="322" y="0"/>
                  </a:moveTo>
                  <a:cubicBezTo>
                    <a:pt x="155" y="0"/>
                    <a:pt x="0" y="131"/>
                    <a:pt x="24" y="298"/>
                  </a:cubicBezTo>
                  <a:cubicBezTo>
                    <a:pt x="24" y="441"/>
                    <a:pt x="155" y="596"/>
                    <a:pt x="322" y="596"/>
                  </a:cubicBezTo>
                  <a:cubicBezTo>
                    <a:pt x="477" y="596"/>
                    <a:pt x="631" y="465"/>
                    <a:pt x="619" y="298"/>
                  </a:cubicBezTo>
                  <a:cubicBezTo>
                    <a:pt x="619" y="131"/>
                    <a:pt x="477" y="0"/>
                    <a:pt x="322" y="0"/>
                  </a:cubicBezTo>
                  <a:close/>
                </a:path>
              </a:pathLst>
            </a:custGeom>
            <a:solidFill>
              <a:srgbClr val="003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42"/>
            <p:cNvSpPr/>
            <p:nvPr/>
          </p:nvSpPr>
          <p:spPr>
            <a:xfrm>
              <a:off x="5434672" y="2830517"/>
              <a:ext cx="43674" cy="41187"/>
            </a:xfrm>
            <a:custGeom>
              <a:avLst/>
              <a:gdLst/>
              <a:ahLst/>
              <a:cxnLst/>
              <a:rect l="l" t="t" r="r" b="b"/>
              <a:pathLst>
                <a:path w="632" h="596" extrusionOk="0">
                  <a:moveTo>
                    <a:pt x="322" y="0"/>
                  </a:moveTo>
                  <a:cubicBezTo>
                    <a:pt x="156" y="0"/>
                    <a:pt x="1" y="143"/>
                    <a:pt x="25" y="298"/>
                  </a:cubicBezTo>
                  <a:cubicBezTo>
                    <a:pt x="25" y="465"/>
                    <a:pt x="156" y="596"/>
                    <a:pt x="322" y="596"/>
                  </a:cubicBezTo>
                  <a:cubicBezTo>
                    <a:pt x="477" y="596"/>
                    <a:pt x="632" y="465"/>
                    <a:pt x="620" y="298"/>
                  </a:cubicBezTo>
                  <a:cubicBezTo>
                    <a:pt x="620" y="143"/>
                    <a:pt x="477" y="0"/>
                    <a:pt x="322" y="0"/>
                  </a:cubicBezTo>
                  <a:close/>
                </a:path>
              </a:pathLst>
            </a:custGeom>
            <a:solidFill>
              <a:srgbClr val="003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42"/>
            <p:cNvSpPr/>
            <p:nvPr/>
          </p:nvSpPr>
          <p:spPr>
            <a:xfrm>
              <a:off x="5606673" y="2643727"/>
              <a:ext cx="43674" cy="41187"/>
            </a:xfrm>
            <a:custGeom>
              <a:avLst/>
              <a:gdLst/>
              <a:ahLst/>
              <a:cxnLst/>
              <a:rect l="l" t="t" r="r" b="b"/>
              <a:pathLst>
                <a:path w="632" h="596" extrusionOk="0">
                  <a:moveTo>
                    <a:pt x="310" y="1"/>
                  </a:moveTo>
                  <a:cubicBezTo>
                    <a:pt x="155" y="1"/>
                    <a:pt x="0" y="132"/>
                    <a:pt x="12" y="298"/>
                  </a:cubicBezTo>
                  <a:cubicBezTo>
                    <a:pt x="12" y="441"/>
                    <a:pt x="155" y="596"/>
                    <a:pt x="310" y="596"/>
                  </a:cubicBezTo>
                  <a:cubicBezTo>
                    <a:pt x="476" y="596"/>
                    <a:pt x="631" y="465"/>
                    <a:pt x="607" y="298"/>
                  </a:cubicBezTo>
                  <a:cubicBezTo>
                    <a:pt x="607" y="132"/>
                    <a:pt x="476" y="1"/>
                    <a:pt x="310" y="1"/>
                  </a:cubicBezTo>
                  <a:close/>
                </a:path>
              </a:pathLst>
            </a:custGeom>
            <a:solidFill>
              <a:srgbClr val="003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42"/>
            <p:cNvSpPr/>
            <p:nvPr/>
          </p:nvSpPr>
          <p:spPr>
            <a:xfrm>
              <a:off x="5726777" y="2487412"/>
              <a:ext cx="43674" cy="41187"/>
            </a:xfrm>
            <a:custGeom>
              <a:avLst/>
              <a:gdLst/>
              <a:ahLst/>
              <a:cxnLst/>
              <a:rect l="l" t="t" r="r" b="b"/>
              <a:pathLst>
                <a:path w="632" h="596" extrusionOk="0">
                  <a:moveTo>
                    <a:pt x="322" y="0"/>
                  </a:moveTo>
                  <a:cubicBezTo>
                    <a:pt x="155" y="0"/>
                    <a:pt x="0" y="131"/>
                    <a:pt x="24" y="298"/>
                  </a:cubicBezTo>
                  <a:cubicBezTo>
                    <a:pt x="24" y="441"/>
                    <a:pt x="143" y="596"/>
                    <a:pt x="322" y="596"/>
                  </a:cubicBezTo>
                  <a:cubicBezTo>
                    <a:pt x="477" y="596"/>
                    <a:pt x="632" y="465"/>
                    <a:pt x="620" y="298"/>
                  </a:cubicBezTo>
                  <a:cubicBezTo>
                    <a:pt x="620" y="131"/>
                    <a:pt x="477" y="0"/>
                    <a:pt x="322" y="0"/>
                  </a:cubicBezTo>
                  <a:close/>
                </a:path>
              </a:pathLst>
            </a:custGeom>
            <a:solidFill>
              <a:srgbClr val="003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42"/>
            <p:cNvSpPr/>
            <p:nvPr/>
          </p:nvSpPr>
          <p:spPr>
            <a:xfrm>
              <a:off x="3927366" y="1334679"/>
              <a:ext cx="780886" cy="1445815"/>
            </a:xfrm>
            <a:custGeom>
              <a:avLst/>
              <a:gdLst/>
              <a:ahLst/>
              <a:cxnLst/>
              <a:rect l="l" t="t" r="r" b="b"/>
              <a:pathLst>
                <a:path w="11300" h="20922" extrusionOk="0">
                  <a:moveTo>
                    <a:pt x="5775" y="1"/>
                  </a:moveTo>
                  <a:cubicBezTo>
                    <a:pt x="5358" y="1"/>
                    <a:pt x="4942" y="13"/>
                    <a:pt x="4549" y="168"/>
                  </a:cubicBezTo>
                  <a:cubicBezTo>
                    <a:pt x="3727" y="549"/>
                    <a:pt x="3382" y="1525"/>
                    <a:pt x="3132" y="2418"/>
                  </a:cubicBezTo>
                  <a:cubicBezTo>
                    <a:pt x="1513" y="8240"/>
                    <a:pt x="477" y="14229"/>
                    <a:pt x="1" y="20241"/>
                  </a:cubicBezTo>
                  <a:cubicBezTo>
                    <a:pt x="570" y="20710"/>
                    <a:pt x="1300" y="20921"/>
                    <a:pt x="2052" y="20921"/>
                  </a:cubicBezTo>
                  <a:cubicBezTo>
                    <a:pt x="2982" y="20921"/>
                    <a:pt x="3948" y="20598"/>
                    <a:pt x="4692" y="20039"/>
                  </a:cubicBezTo>
                  <a:cubicBezTo>
                    <a:pt x="6132" y="18956"/>
                    <a:pt x="6930" y="17241"/>
                    <a:pt x="7632" y="15574"/>
                  </a:cubicBezTo>
                  <a:cubicBezTo>
                    <a:pt x="9585" y="10919"/>
                    <a:pt x="11133" y="5978"/>
                    <a:pt x="11300" y="965"/>
                  </a:cubicBezTo>
                  <a:cubicBezTo>
                    <a:pt x="11097" y="858"/>
                    <a:pt x="10883" y="787"/>
                    <a:pt x="10669" y="727"/>
                  </a:cubicBezTo>
                  <a:cubicBezTo>
                    <a:pt x="9085" y="251"/>
                    <a:pt x="7430" y="13"/>
                    <a:pt x="5775" y="1"/>
                  </a:cubicBezTo>
                  <a:close/>
                </a:path>
              </a:pathLst>
            </a:custGeom>
            <a:solidFill>
              <a:srgbClr val="428E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42"/>
            <p:cNvSpPr/>
            <p:nvPr/>
          </p:nvSpPr>
          <p:spPr>
            <a:xfrm>
              <a:off x="4123277" y="1471229"/>
              <a:ext cx="349671" cy="661888"/>
            </a:xfrm>
            <a:custGeom>
              <a:avLst/>
              <a:gdLst/>
              <a:ahLst/>
              <a:cxnLst/>
              <a:rect l="l" t="t" r="r" b="b"/>
              <a:pathLst>
                <a:path w="5060" h="9578" extrusionOk="0">
                  <a:moveTo>
                    <a:pt x="2082" y="0"/>
                  </a:moveTo>
                  <a:cubicBezTo>
                    <a:pt x="1959" y="0"/>
                    <a:pt x="1842" y="80"/>
                    <a:pt x="1797" y="192"/>
                  </a:cubicBezTo>
                  <a:cubicBezTo>
                    <a:pt x="1106" y="2025"/>
                    <a:pt x="452" y="6216"/>
                    <a:pt x="35" y="9241"/>
                  </a:cubicBezTo>
                  <a:cubicBezTo>
                    <a:pt x="0" y="9450"/>
                    <a:pt x="166" y="9578"/>
                    <a:pt x="335" y="9578"/>
                  </a:cubicBezTo>
                  <a:cubicBezTo>
                    <a:pt x="455" y="9578"/>
                    <a:pt x="576" y="9514"/>
                    <a:pt x="630" y="9371"/>
                  </a:cubicBezTo>
                  <a:cubicBezTo>
                    <a:pt x="2214" y="4966"/>
                    <a:pt x="4190" y="1752"/>
                    <a:pt x="4928" y="644"/>
                  </a:cubicBezTo>
                  <a:cubicBezTo>
                    <a:pt x="5059" y="442"/>
                    <a:pt x="4928" y="192"/>
                    <a:pt x="4690" y="180"/>
                  </a:cubicBezTo>
                  <a:lnTo>
                    <a:pt x="2107" y="1"/>
                  </a:lnTo>
                  <a:cubicBezTo>
                    <a:pt x="2098" y="1"/>
                    <a:pt x="2090" y="0"/>
                    <a:pt x="20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42"/>
            <p:cNvSpPr/>
            <p:nvPr/>
          </p:nvSpPr>
          <p:spPr>
            <a:xfrm>
              <a:off x="5901197" y="3282184"/>
              <a:ext cx="69" cy="6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00A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42"/>
            <p:cNvSpPr/>
            <p:nvPr/>
          </p:nvSpPr>
          <p:spPr>
            <a:xfrm>
              <a:off x="5901197" y="3282184"/>
              <a:ext cx="69" cy="6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FD5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42"/>
            <p:cNvSpPr/>
            <p:nvPr/>
          </p:nvSpPr>
          <p:spPr>
            <a:xfrm>
              <a:off x="5901197" y="3282184"/>
              <a:ext cx="69" cy="6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FD5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42"/>
            <p:cNvSpPr/>
            <p:nvPr/>
          </p:nvSpPr>
          <p:spPr>
            <a:xfrm>
              <a:off x="5901197" y="3282184"/>
              <a:ext cx="898" cy="69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1"/>
                  </a:moveTo>
                  <a:lnTo>
                    <a:pt x="13" y="1"/>
                  </a:lnTo>
                  <a:close/>
                </a:path>
              </a:pathLst>
            </a:custGeom>
            <a:solidFill>
              <a:srgbClr val="00A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42"/>
            <p:cNvSpPr/>
            <p:nvPr/>
          </p:nvSpPr>
          <p:spPr>
            <a:xfrm>
              <a:off x="5901197" y="3282184"/>
              <a:ext cx="898" cy="69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1"/>
                  </a:moveTo>
                  <a:lnTo>
                    <a:pt x="1" y="1"/>
                  </a:lnTo>
                  <a:lnTo>
                    <a:pt x="13" y="1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00A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42"/>
            <p:cNvSpPr/>
            <p:nvPr/>
          </p:nvSpPr>
          <p:spPr>
            <a:xfrm>
              <a:off x="6230341" y="1603772"/>
              <a:ext cx="585043" cy="748753"/>
            </a:xfrm>
            <a:custGeom>
              <a:avLst/>
              <a:gdLst/>
              <a:ahLst/>
              <a:cxnLst/>
              <a:rect l="l" t="t" r="r" b="b"/>
              <a:pathLst>
                <a:path w="8466" h="10835" extrusionOk="0">
                  <a:moveTo>
                    <a:pt x="298" y="0"/>
                  </a:moveTo>
                  <a:lnTo>
                    <a:pt x="0" y="274"/>
                  </a:lnTo>
                  <a:cubicBezTo>
                    <a:pt x="0" y="274"/>
                    <a:pt x="1500" y="2977"/>
                    <a:pt x="3965" y="4632"/>
                  </a:cubicBezTo>
                  <a:cubicBezTo>
                    <a:pt x="6382" y="6239"/>
                    <a:pt x="6763" y="8215"/>
                    <a:pt x="6156" y="10811"/>
                  </a:cubicBezTo>
                  <a:lnTo>
                    <a:pt x="7168" y="10835"/>
                  </a:lnTo>
                  <a:cubicBezTo>
                    <a:pt x="7168" y="10835"/>
                    <a:pt x="8465" y="6680"/>
                    <a:pt x="4536" y="4215"/>
                  </a:cubicBezTo>
                  <a:cubicBezTo>
                    <a:pt x="798" y="1881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42"/>
            <p:cNvSpPr/>
            <p:nvPr/>
          </p:nvSpPr>
          <p:spPr>
            <a:xfrm>
              <a:off x="5969472" y="1621048"/>
              <a:ext cx="287200" cy="887032"/>
            </a:xfrm>
            <a:custGeom>
              <a:avLst/>
              <a:gdLst/>
              <a:ahLst/>
              <a:cxnLst/>
              <a:rect l="l" t="t" r="r" b="b"/>
              <a:pathLst>
                <a:path w="4156" h="12836" extrusionOk="0">
                  <a:moveTo>
                    <a:pt x="3632" y="0"/>
                  </a:moveTo>
                  <a:cubicBezTo>
                    <a:pt x="3632" y="0"/>
                    <a:pt x="4156" y="1882"/>
                    <a:pt x="2132" y="5799"/>
                  </a:cubicBezTo>
                  <a:cubicBezTo>
                    <a:pt x="1" y="9918"/>
                    <a:pt x="3239" y="12835"/>
                    <a:pt x="3239" y="12835"/>
                  </a:cubicBezTo>
                  <a:lnTo>
                    <a:pt x="4097" y="12299"/>
                  </a:lnTo>
                  <a:cubicBezTo>
                    <a:pt x="2251" y="10382"/>
                    <a:pt x="1584" y="8477"/>
                    <a:pt x="2846" y="5870"/>
                  </a:cubicBezTo>
                  <a:cubicBezTo>
                    <a:pt x="4144" y="3191"/>
                    <a:pt x="4049" y="95"/>
                    <a:pt x="4049" y="95"/>
                  </a:cubicBezTo>
                  <a:lnTo>
                    <a:pt x="3632" y="0"/>
                  </a:lnTo>
                  <a:close/>
                </a:path>
              </a:pathLst>
            </a:custGeom>
            <a:solidFill>
              <a:srgbClr val="FF63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42"/>
            <p:cNvSpPr/>
            <p:nvPr/>
          </p:nvSpPr>
          <p:spPr>
            <a:xfrm>
              <a:off x="6243471" y="1602113"/>
              <a:ext cx="614689" cy="355476"/>
            </a:xfrm>
            <a:custGeom>
              <a:avLst/>
              <a:gdLst/>
              <a:ahLst/>
              <a:cxnLst/>
              <a:rect l="l" t="t" r="r" b="b"/>
              <a:pathLst>
                <a:path w="8895" h="5144" extrusionOk="0">
                  <a:moveTo>
                    <a:pt x="132" y="0"/>
                  </a:moveTo>
                  <a:lnTo>
                    <a:pt x="1" y="108"/>
                  </a:lnTo>
                  <a:cubicBezTo>
                    <a:pt x="1" y="108"/>
                    <a:pt x="798" y="2096"/>
                    <a:pt x="3953" y="2655"/>
                  </a:cubicBezTo>
                  <a:cubicBezTo>
                    <a:pt x="7109" y="3227"/>
                    <a:pt x="8240" y="5144"/>
                    <a:pt x="8240" y="5144"/>
                  </a:cubicBezTo>
                  <a:lnTo>
                    <a:pt x="8895" y="4691"/>
                  </a:lnTo>
                  <a:cubicBezTo>
                    <a:pt x="7871" y="2953"/>
                    <a:pt x="5728" y="2227"/>
                    <a:pt x="3453" y="1917"/>
                  </a:cubicBezTo>
                  <a:cubicBezTo>
                    <a:pt x="1179" y="1608"/>
                    <a:pt x="13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42"/>
            <p:cNvSpPr/>
            <p:nvPr/>
          </p:nvSpPr>
          <p:spPr>
            <a:xfrm>
              <a:off x="6208089" y="1624296"/>
              <a:ext cx="398321" cy="585941"/>
            </a:xfrm>
            <a:custGeom>
              <a:avLst/>
              <a:gdLst/>
              <a:ahLst/>
              <a:cxnLst/>
              <a:rect l="l" t="t" r="r" b="b"/>
              <a:pathLst>
                <a:path w="5764" h="8479" extrusionOk="0">
                  <a:moveTo>
                    <a:pt x="465" y="1"/>
                  </a:moveTo>
                  <a:lnTo>
                    <a:pt x="286" y="48"/>
                  </a:lnTo>
                  <a:cubicBezTo>
                    <a:pt x="286" y="48"/>
                    <a:pt x="1" y="2168"/>
                    <a:pt x="2477" y="4216"/>
                  </a:cubicBezTo>
                  <a:cubicBezTo>
                    <a:pt x="4942" y="6252"/>
                    <a:pt x="4977" y="8478"/>
                    <a:pt x="4977" y="8478"/>
                  </a:cubicBezTo>
                  <a:lnTo>
                    <a:pt x="5763" y="8419"/>
                  </a:lnTo>
                  <a:cubicBezTo>
                    <a:pt x="5739" y="6383"/>
                    <a:pt x="4215" y="4704"/>
                    <a:pt x="2406" y="3311"/>
                  </a:cubicBezTo>
                  <a:cubicBezTo>
                    <a:pt x="584" y="1906"/>
                    <a:pt x="465" y="1"/>
                    <a:pt x="4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42"/>
            <p:cNvSpPr/>
            <p:nvPr/>
          </p:nvSpPr>
          <p:spPr>
            <a:xfrm>
              <a:off x="5647790" y="1096890"/>
              <a:ext cx="575161" cy="547242"/>
            </a:xfrm>
            <a:custGeom>
              <a:avLst/>
              <a:gdLst/>
              <a:ahLst/>
              <a:cxnLst/>
              <a:rect l="l" t="t" r="r" b="b"/>
              <a:pathLst>
                <a:path w="8323" h="7919" extrusionOk="0">
                  <a:moveTo>
                    <a:pt x="1667" y="1"/>
                  </a:moveTo>
                  <a:lnTo>
                    <a:pt x="774" y="620"/>
                  </a:lnTo>
                  <a:lnTo>
                    <a:pt x="0" y="1180"/>
                  </a:lnTo>
                  <a:lnTo>
                    <a:pt x="8323" y="7919"/>
                  </a:lnTo>
                  <a:lnTo>
                    <a:pt x="1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42"/>
            <p:cNvSpPr/>
            <p:nvPr/>
          </p:nvSpPr>
          <p:spPr>
            <a:xfrm>
              <a:off x="6021300" y="851707"/>
              <a:ext cx="242835" cy="762021"/>
            </a:xfrm>
            <a:custGeom>
              <a:avLst/>
              <a:gdLst/>
              <a:ahLst/>
              <a:cxnLst/>
              <a:rect l="l" t="t" r="r" b="b"/>
              <a:pathLst>
                <a:path w="3514" h="11027" extrusionOk="0">
                  <a:moveTo>
                    <a:pt x="1334" y="1"/>
                  </a:moveTo>
                  <a:lnTo>
                    <a:pt x="1" y="941"/>
                  </a:lnTo>
                  <a:lnTo>
                    <a:pt x="3513" y="11026"/>
                  </a:lnTo>
                  <a:lnTo>
                    <a:pt x="1334" y="1"/>
                  </a:lnTo>
                  <a:close/>
                </a:path>
              </a:pathLst>
            </a:custGeom>
            <a:solidFill>
              <a:srgbClr val="EF54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42"/>
            <p:cNvSpPr/>
            <p:nvPr/>
          </p:nvSpPr>
          <p:spPr>
            <a:xfrm>
              <a:off x="5897119" y="916734"/>
              <a:ext cx="367017" cy="696993"/>
            </a:xfrm>
            <a:custGeom>
              <a:avLst/>
              <a:gdLst/>
              <a:ahLst/>
              <a:cxnLst/>
              <a:rect l="l" t="t" r="r" b="b"/>
              <a:pathLst>
                <a:path w="5311" h="10086" extrusionOk="0">
                  <a:moveTo>
                    <a:pt x="1798" y="0"/>
                  </a:moveTo>
                  <a:lnTo>
                    <a:pt x="1024" y="536"/>
                  </a:lnTo>
                  <a:lnTo>
                    <a:pt x="0" y="1251"/>
                  </a:lnTo>
                  <a:lnTo>
                    <a:pt x="5298" y="10073"/>
                  </a:lnTo>
                  <a:lnTo>
                    <a:pt x="5310" y="10085"/>
                  </a:lnTo>
                  <a:lnTo>
                    <a:pt x="179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42"/>
            <p:cNvSpPr/>
            <p:nvPr/>
          </p:nvSpPr>
          <p:spPr>
            <a:xfrm>
              <a:off x="5762988" y="1003115"/>
              <a:ext cx="501149" cy="641018"/>
            </a:xfrm>
            <a:custGeom>
              <a:avLst/>
              <a:gdLst/>
              <a:ahLst/>
              <a:cxnLst/>
              <a:rect l="l" t="t" r="r" b="b"/>
              <a:pathLst>
                <a:path w="7252" h="9276" extrusionOk="0">
                  <a:moveTo>
                    <a:pt x="1941" y="1"/>
                  </a:moveTo>
                  <a:lnTo>
                    <a:pt x="1536" y="286"/>
                  </a:lnTo>
                  <a:lnTo>
                    <a:pt x="536" y="989"/>
                  </a:lnTo>
                  <a:lnTo>
                    <a:pt x="0" y="1358"/>
                  </a:lnTo>
                  <a:lnTo>
                    <a:pt x="6656" y="9276"/>
                  </a:lnTo>
                  <a:lnTo>
                    <a:pt x="7251" y="8835"/>
                  </a:lnTo>
                  <a:lnTo>
                    <a:pt x="7239" y="8823"/>
                  </a:lnTo>
                  <a:lnTo>
                    <a:pt x="19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42"/>
            <p:cNvSpPr/>
            <p:nvPr/>
          </p:nvSpPr>
          <p:spPr>
            <a:xfrm>
              <a:off x="5554016" y="1178364"/>
              <a:ext cx="668936" cy="465768"/>
            </a:xfrm>
            <a:custGeom>
              <a:avLst/>
              <a:gdLst/>
              <a:ahLst/>
              <a:cxnLst/>
              <a:rect l="l" t="t" r="r" b="b"/>
              <a:pathLst>
                <a:path w="9680" h="6740" extrusionOk="0">
                  <a:moveTo>
                    <a:pt x="1357" y="1"/>
                  </a:moveTo>
                  <a:lnTo>
                    <a:pt x="0" y="929"/>
                  </a:lnTo>
                  <a:lnTo>
                    <a:pt x="9680" y="6740"/>
                  </a:lnTo>
                  <a:lnTo>
                    <a:pt x="1357" y="1"/>
                  </a:lnTo>
                  <a:close/>
                </a:path>
              </a:pathLst>
            </a:custGeom>
            <a:solidFill>
              <a:srgbClr val="EF54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42"/>
            <p:cNvSpPr/>
            <p:nvPr/>
          </p:nvSpPr>
          <p:spPr>
            <a:xfrm>
              <a:off x="5386990" y="464998"/>
              <a:ext cx="260871" cy="777639"/>
            </a:xfrm>
            <a:custGeom>
              <a:avLst/>
              <a:gdLst/>
              <a:ahLst/>
              <a:cxnLst/>
              <a:rect l="l" t="t" r="r" b="b"/>
              <a:pathLst>
                <a:path w="3775" h="11253" extrusionOk="0">
                  <a:moveTo>
                    <a:pt x="0" y="1"/>
                  </a:moveTo>
                  <a:lnTo>
                    <a:pt x="2393" y="11240"/>
                  </a:lnTo>
                  <a:lnTo>
                    <a:pt x="2417" y="11252"/>
                  </a:lnTo>
                  <a:lnTo>
                    <a:pt x="3774" y="10324"/>
                  </a:lnTo>
                  <a:lnTo>
                    <a:pt x="3667" y="102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63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42"/>
            <p:cNvSpPr/>
            <p:nvPr/>
          </p:nvSpPr>
          <p:spPr>
            <a:xfrm>
              <a:off x="5386990" y="464998"/>
              <a:ext cx="376069" cy="713440"/>
            </a:xfrm>
            <a:custGeom>
              <a:avLst/>
              <a:gdLst/>
              <a:ahLst/>
              <a:cxnLst/>
              <a:rect l="l" t="t" r="r" b="b"/>
              <a:pathLst>
                <a:path w="5442" h="10324" extrusionOk="0">
                  <a:moveTo>
                    <a:pt x="0" y="1"/>
                  </a:moveTo>
                  <a:lnTo>
                    <a:pt x="3667" y="10240"/>
                  </a:lnTo>
                  <a:lnTo>
                    <a:pt x="3774" y="10324"/>
                  </a:lnTo>
                  <a:lnTo>
                    <a:pt x="4548" y="9764"/>
                  </a:lnTo>
                  <a:lnTo>
                    <a:pt x="5441" y="9145"/>
                  </a:lnTo>
                  <a:lnTo>
                    <a:pt x="5191" y="88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42"/>
            <p:cNvSpPr/>
            <p:nvPr/>
          </p:nvSpPr>
          <p:spPr>
            <a:xfrm>
              <a:off x="5429766" y="432104"/>
              <a:ext cx="683794" cy="484702"/>
            </a:xfrm>
            <a:custGeom>
              <a:avLst/>
              <a:gdLst/>
              <a:ahLst/>
              <a:cxnLst/>
              <a:rect l="l" t="t" r="r" b="b"/>
              <a:pathLst>
                <a:path w="9895" h="7014" extrusionOk="0">
                  <a:moveTo>
                    <a:pt x="0" y="1"/>
                  </a:moveTo>
                  <a:lnTo>
                    <a:pt x="8513" y="6883"/>
                  </a:lnTo>
                  <a:lnTo>
                    <a:pt x="8561" y="7013"/>
                  </a:lnTo>
                  <a:lnTo>
                    <a:pt x="9894" y="6073"/>
                  </a:lnTo>
                  <a:lnTo>
                    <a:pt x="9883" y="601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63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42"/>
            <p:cNvSpPr/>
            <p:nvPr/>
          </p:nvSpPr>
          <p:spPr>
            <a:xfrm>
              <a:off x="5429766" y="432104"/>
              <a:ext cx="591608" cy="571084"/>
            </a:xfrm>
            <a:custGeom>
              <a:avLst/>
              <a:gdLst/>
              <a:ahLst/>
              <a:cxnLst/>
              <a:rect l="l" t="t" r="r" b="b"/>
              <a:pathLst>
                <a:path w="8561" h="8264" extrusionOk="0">
                  <a:moveTo>
                    <a:pt x="0" y="1"/>
                  </a:moveTo>
                  <a:lnTo>
                    <a:pt x="6477" y="7787"/>
                  </a:lnTo>
                  <a:lnTo>
                    <a:pt x="6763" y="8264"/>
                  </a:lnTo>
                  <a:lnTo>
                    <a:pt x="7787" y="7549"/>
                  </a:lnTo>
                  <a:lnTo>
                    <a:pt x="8561" y="7013"/>
                  </a:lnTo>
                  <a:lnTo>
                    <a:pt x="8513" y="68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42"/>
            <p:cNvSpPr/>
            <p:nvPr/>
          </p:nvSpPr>
          <p:spPr>
            <a:xfrm>
              <a:off x="5386990" y="432104"/>
              <a:ext cx="510202" cy="664859"/>
            </a:xfrm>
            <a:custGeom>
              <a:avLst/>
              <a:gdLst/>
              <a:ahLst/>
              <a:cxnLst/>
              <a:rect l="l" t="t" r="r" b="b"/>
              <a:pathLst>
                <a:path w="7383" h="9621" extrusionOk="0">
                  <a:moveTo>
                    <a:pt x="619" y="1"/>
                  </a:moveTo>
                  <a:lnTo>
                    <a:pt x="0" y="477"/>
                  </a:lnTo>
                  <a:lnTo>
                    <a:pt x="5191" y="9323"/>
                  </a:lnTo>
                  <a:lnTo>
                    <a:pt x="5441" y="9621"/>
                  </a:lnTo>
                  <a:lnTo>
                    <a:pt x="5977" y="9252"/>
                  </a:lnTo>
                  <a:lnTo>
                    <a:pt x="6977" y="8549"/>
                  </a:lnTo>
                  <a:lnTo>
                    <a:pt x="7382" y="8264"/>
                  </a:lnTo>
                  <a:lnTo>
                    <a:pt x="7096" y="7787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42"/>
            <p:cNvSpPr/>
            <p:nvPr/>
          </p:nvSpPr>
          <p:spPr>
            <a:xfrm>
              <a:off x="5901197" y="3282184"/>
              <a:ext cx="898" cy="69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1"/>
                  </a:moveTo>
                  <a:lnTo>
                    <a:pt x="1" y="1"/>
                  </a:lnTo>
                  <a:lnTo>
                    <a:pt x="13" y="1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00A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42"/>
            <p:cNvSpPr/>
            <p:nvPr/>
          </p:nvSpPr>
          <p:spPr>
            <a:xfrm>
              <a:off x="5942314" y="2361504"/>
              <a:ext cx="310281" cy="598242"/>
            </a:xfrm>
            <a:custGeom>
              <a:avLst/>
              <a:gdLst/>
              <a:ahLst/>
              <a:cxnLst/>
              <a:rect l="l" t="t" r="r" b="b"/>
              <a:pathLst>
                <a:path w="4490" h="8657" extrusionOk="0">
                  <a:moveTo>
                    <a:pt x="3073" y="1"/>
                  </a:moveTo>
                  <a:lnTo>
                    <a:pt x="1" y="8657"/>
                  </a:lnTo>
                  <a:lnTo>
                    <a:pt x="4490" y="1013"/>
                  </a:lnTo>
                  <a:lnTo>
                    <a:pt x="3728" y="465"/>
                  </a:lnTo>
                  <a:lnTo>
                    <a:pt x="307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42"/>
            <p:cNvSpPr/>
            <p:nvPr/>
          </p:nvSpPr>
          <p:spPr>
            <a:xfrm>
              <a:off x="5977695" y="2589411"/>
              <a:ext cx="574401" cy="395004"/>
            </a:xfrm>
            <a:custGeom>
              <a:avLst/>
              <a:gdLst/>
              <a:ahLst/>
              <a:cxnLst/>
              <a:rect l="l" t="t" r="r" b="b"/>
              <a:pathLst>
                <a:path w="8312" h="5716" extrusionOk="0">
                  <a:moveTo>
                    <a:pt x="7168" y="1"/>
                  </a:moveTo>
                  <a:lnTo>
                    <a:pt x="1" y="5716"/>
                  </a:lnTo>
                  <a:lnTo>
                    <a:pt x="8311" y="810"/>
                  </a:lnTo>
                  <a:lnTo>
                    <a:pt x="7168" y="1"/>
                  </a:lnTo>
                  <a:close/>
                </a:path>
              </a:pathLst>
            </a:custGeom>
            <a:solidFill>
              <a:srgbClr val="02A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42"/>
            <p:cNvSpPr/>
            <p:nvPr/>
          </p:nvSpPr>
          <p:spPr>
            <a:xfrm>
              <a:off x="5977695" y="2512912"/>
              <a:ext cx="495414" cy="471503"/>
            </a:xfrm>
            <a:custGeom>
              <a:avLst/>
              <a:gdLst/>
              <a:ahLst/>
              <a:cxnLst/>
              <a:rect l="l" t="t" r="r" b="b"/>
              <a:pathLst>
                <a:path w="7169" h="6823" extrusionOk="0">
                  <a:moveTo>
                    <a:pt x="5633" y="1"/>
                  </a:moveTo>
                  <a:lnTo>
                    <a:pt x="1" y="6823"/>
                  </a:lnTo>
                  <a:lnTo>
                    <a:pt x="7168" y="1108"/>
                  </a:lnTo>
                  <a:lnTo>
                    <a:pt x="6514" y="632"/>
                  </a:lnTo>
                  <a:lnTo>
                    <a:pt x="563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42"/>
            <p:cNvSpPr/>
            <p:nvPr/>
          </p:nvSpPr>
          <p:spPr>
            <a:xfrm>
              <a:off x="5856765" y="2964320"/>
              <a:ext cx="127637" cy="391198"/>
            </a:xfrm>
            <a:custGeom>
              <a:avLst/>
              <a:gdLst/>
              <a:ahLst/>
              <a:cxnLst/>
              <a:rect l="l" t="t" r="r" b="b"/>
              <a:pathLst>
                <a:path w="1847" h="8502" extrusionOk="0">
                  <a:moveTo>
                    <a:pt x="1715" y="1"/>
                  </a:moveTo>
                  <a:cubicBezTo>
                    <a:pt x="1715" y="1"/>
                    <a:pt x="346" y="1227"/>
                    <a:pt x="786" y="3930"/>
                  </a:cubicBezTo>
                  <a:cubicBezTo>
                    <a:pt x="1239" y="6645"/>
                    <a:pt x="1" y="8097"/>
                    <a:pt x="1" y="8097"/>
                  </a:cubicBezTo>
                  <a:lnTo>
                    <a:pt x="536" y="8502"/>
                  </a:lnTo>
                  <a:cubicBezTo>
                    <a:pt x="1668" y="7180"/>
                    <a:pt x="1632" y="5228"/>
                    <a:pt x="1239" y="3311"/>
                  </a:cubicBezTo>
                  <a:cubicBezTo>
                    <a:pt x="846" y="1370"/>
                    <a:pt x="1846" y="84"/>
                    <a:pt x="1846" y="84"/>
                  </a:cubicBezTo>
                  <a:lnTo>
                    <a:pt x="1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42"/>
            <p:cNvSpPr/>
            <p:nvPr/>
          </p:nvSpPr>
          <p:spPr>
            <a:xfrm>
              <a:off x="5580350" y="2960501"/>
              <a:ext cx="383464" cy="312839"/>
            </a:xfrm>
            <a:custGeom>
              <a:avLst/>
              <a:gdLst/>
              <a:ahLst/>
              <a:cxnLst/>
              <a:rect l="l" t="t" r="r" b="b"/>
              <a:pathLst>
                <a:path w="5549" h="6799" extrusionOk="0">
                  <a:moveTo>
                    <a:pt x="5477" y="1"/>
                  </a:moveTo>
                  <a:cubicBezTo>
                    <a:pt x="5477" y="1"/>
                    <a:pt x="3691" y="370"/>
                    <a:pt x="2739" y="2941"/>
                  </a:cubicBezTo>
                  <a:cubicBezTo>
                    <a:pt x="1798" y="5525"/>
                    <a:pt x="0" y="6192"/>
                    <a:pt x="0" y="6192"/>
                  </a:cubicBezTo>
                  <a:lnTo>
                    <a:pt x="262" y="6799"/>
                  </a:lnTo>
                  <a:cubicBezTo>
                    <a:pt x="1881" y="6204"/>
                    <a:pt x="2822" y="4513"/>
                    <a:pt x="3429" y="2632"/>
                  </a:cubicBezTo>
                  <a:cubicBezTo>
                    <a:pt x="4048" y="763"/>
                    <a:pt x="5548" y="120"/>
                    <a:pt x="5548" y="120"/>
                  </a:cubicBezTo>
                  <a:lnTo>
                    <a:pt x="54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42"/>
            <p:cNvSpPr/>
            <p:nvPr/>
          </p:nvSpPr>
          <p:spPr>
            <a:xfrm>
              <a:off x="5942314" y="2431438"/>
              <a:ext cx="424650" cy="552978"/>
            </a:xfrm>
            <a:custGeom>
              <a:avLst/>
              <a:gdLst/>
              <a:ahLst/>
              <a:cxnLst/>
              <a:rect l="l" t="t" r="r" b="b"/>
              <a:pathLst>
                <a:path w="6145" h="8002" extrusionOk="0">
                  <a:moveTo>
                    <a:pt x="4490" y="1"/>
                  </a:moveTo>
                  <a:lnTo>
                    <a:pt x="1" y="7645"/>
                  </a:lnTo>
                  <a:lnTo>
                    <a:pt x="513" y="8002"/>
                  </a:lnTo>
                  <a:lnTo>
                    <a:pt x="6145" y="1180"/>
                  </a:lnTo>
                  <a:lnTo>
                    <a:pt x="5799" y="941"/>
                  </a:lnTo>
                  <a:lnTo>
                    <a:pt x="4954" y="334"/>
                  </a:lnTo>
                  <a:lnTo>
                    <a:pt x="44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42"/>
            <p:cNvSpPr/>
            <p:nvPr/>
          </p:nvSpPr>
          <p:spPr>
            <a:xfrm>
              <a:off x="5942314" y="2305598"/>
              <a:ext cx="212360" cy="654148"/>
            </a:xfrm>
            <a:custGeom>
              <a:avLst/>
              <a:gdLst/>
              <a:ahLst/>
              <a:cxnLst/>
              <a:rect l="l" t="t" r="r" b="b"/>
              <a:pathLst>
                <a:path w="3073" h="9466" extrusionOk="0">
                  <a:moveTo>
                    <a:pt x="1930" y="0"/>
                  </a:moveTo>
                  <a:lnTo>
                    <a:pt x="1" y="9466"/>
                  </a:lnTo>
                  <a:lnTo>
                    <a:pt x="3073" y="810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02A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42"/>
            <p:cNvSpPr/>
            <p:nvPr/>
          </p:nvSpPr>
          <p:spPr>
            <a:xfrm>
              <a:off x="6075616" y="1947636"/>
              <a:ext cx="580136" cy="413939"/>
            </a:xfrm>
            <a:custGeom>
              <a:avLst/>
              <a:gdLst/>
              <a:ahLst/>
              <a:cxnLst/>
              <a:rect l="l" t="t" r="r" b="b"/>
              <a:pathLst>
                <a:path w="8395" h="5990" extrusionOk="0">
                  <a:moveTo>
                    <a:pt x="8395" y="1"/>
                  </a:moveTo>
                  <a:lnTo>
                    <a:pt x="1" y="5144"/>
                  </a:lnTo>
                  <a:lnTo>
                    <a:pt x="1" y="5180"/>
                  </a:lnTo>
                  <a:lnTo>
                    <a:pt x="1144" y="5990"/>
                  </a:lnTo>
                  <a:lnTo>
                    <a:pt x="1179" y="5895"/>
                  </a:lnTo>
                  <a:lnTo>
                    <a:pt x="8395" y="1"/>
                  </a:lnTo>
                  <a:close/>
                </a:path>
              </a:pathLst>
            </a:custGeom>
            <a:solidFill>
              <a:srgbClr val="00A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42"/>
            <p:cNvSpPr/>
            <p:nvPr/>
          </p:nvSpPr>
          <p:spPr>
            <a:xfrm>
              <a:off x="6154603" y="1947636"/>
              <a:ext cx="501149" cy="483873"/>
            </a:xfrm>
            <a:custGeom>
              <a:avLst/>
              <a:gdLst/>
              <a:ahLst/>
              <a:cxnLst/>
              <a:rect l="l" t="t" r="r" b="b"/>
              <a:pathLst>
                <a:path w="7252" h="7002" extrusionOk="0">
                  <a:moveTo>
                    <a:pt x="7252" y="1"/>
                  </a:moveTo>
                  <a:lnTo>
                    <a:pt x="36" y="5895"/>
                  </a:lnTo>
                  <a:lnTo>
                    <a:pt x="1" y="5990"/>
                  </a:lnTo>
                  <a:lnTo>
                    <a:pt x="656" y="6454"/>
                  </a:lnTo>
                  <a:lnTo>
                    <a:pt x="1418" y="7002"/>
                  </a:lnTo>
                  <a:lnTo>
                    <a:pt x="1596" y="6704"/>
                  </a:lnTo>
                  <a:lnTo>
                    <a:pt x="72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42"/>
            <p:cNvSpPr/>
            <p:nvPr/>
          </p:nvSpPr>
          <p:spPr>
            <a:xfrm>
              <a:off x="6473036" y="1973205"/>
              <a:ext cx="222242" cy="672253"/>
            </a:xfrm>
            <a:custGeom>
              <a:avLst/>
              <a:gdLst/>
              <a:ahLst/>
              <a:cxnLst/>
              <a:rect l="l" t="t" r="r" b="b"/>
              <a:pathLst>
                <a:path w="3216" h="9728" extrusionOk="0">
                  <a:moveTo>
                    <a:pt x="3215" y="0"/>
                  </a:moveTo>
                  <a:lnTo>
                    <a:pt x="84" y="8835"/>
                  </a:lnTo>
                  <a:lnTo>
                    <a:pt x="0" y="8918"/>
                  </a:lnTo>
                  <a:lnTo>
                    <a:pt x="1143" y="9727"/>
                  </a:lnTo>
                  <a:lnTo>
                    <a:pt x="1167" y="9704"/>
                  </a:lnTo>
                  <a:lnTo>
                    <a:pt x="3215" y="0"/>
                  </a:lnTo>
                  <a:close/>
                </a:path>
              </a:pathLst>
            </a:custGeom>
            <a:solidFill>
              <a:srgbClr val="00A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42"/>
            <p:cNvSpPr/>
            <p:nvPr/>
          </p:nvSpPr>
          <p:spPr>
            <a:xfrm>
              <a:off x="6366891" y="1973205"/>
              <a:ext cx="328387" cy="616278"/>
            </a:xfrm>
            <a:custGeom>
              <a:avLst/>
              <a:gdLst/>
              <a:ahLst/>
              <a:cxnLst/>
              <a:rect l="l" t="t" r="r" b="b"/>
              <a:pathLst>
                <a:path w="4752" h="8918" extrusionOk="0">
                  <a:moveTo>
                    <a:pt x="4751" y="0"/>
                  </a:moveTo>
                  <a:lnTo>
                    <a:pt x="298" y="7441"/>
                  </a:lnTo>
                  <a:lnTo>
                    <a:pt x="1" y="7811"/>
                  </a:lnTo>
                  <a:lnTo>
                    <a:pt x="882" y="8442"/>
                  </a:lnTo>
                  <a:lnTo>
                    <a:pt x="1536" y="8918"/>
                  </a:lnTo>
                  <a:lnTo>
                    <a:pt x="1620" y="8835"/>
                  </a:lnTo>
                  <a:lnTo>
                    <a:pt x="47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42"/>
            <p:cNvSpPr/>
            <p:nvPr/>
          </p:nvSpPr>
          <p:spPr>
            <a:xfrm>
              <a:off x="6252524" y="1947636"/>
              <a:ext cx="442756" cy="565348"/>
            </a:xfrm>
            <a:custGeom>
              <a:avLst/>
              <a:gdLst/>
              <a:ahLst/>
              <a:cxnLst/>
              <a:rect l="l" t="t" r="r" b="b"/>
              <a:pathLst>
                <a:path w="6407" h="8181" extrusionOk="0">
                  <a:moveTo>
                    <a:pt x="5835" y="1"/>
                  </a:moveTo>
                  <a:lnTo>
                    <a:pt x="179" y="6704"/>
                  </a:lnTo>
                  <a:lnTo>
                    <a:pt x="1" y="7002"/>
                  </a:lnTo>
                  <a:lnTo>
                    <a:pt x="465" y="7335"/>
                  </a:lnTo>
                  <a:lnTo>
                    <a:pt x="1310" y="7942"/>
                  </a:lnTo>
                  <a:lnTo>
                    <a:pt x="1656" y="8181"/>
                  </a:lnTo>
                  <a:lnTo>
                    <a:pt x="1953" y="7811"/>
                  </a:lnTo>
                  <a:lnTo>
                    <a:pt x="6406" y="370"/>
                  </a:lnTo>
                  <a:lnTo>
                    <a:pt x="583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42"/>
            <p:cNvSpPr/>
            <p:nvPr/>
          </p:nvSpPr>
          <p:spPr>
            <a:xfrm>
              <a:off x="3011110" y="1110849"/>
              <a:ext cx="262046" cy="59430"/>
            </a:xfrm>
            <a:custGeom>
              <a:avLst/>
              <a:gdLst/>
              <a:ahLst/>
              <a:cxnLst/>
              <a:rect l="l" t="t" r="r" b="b"/>
              <a:pathLst>
                <a:path w="3792" h="860" extrusionOk="0">
                  <a:moveTo>
                    <a:pt x="104" y="1"/>
                  </a:moveTo>
                  <a:cubicBezTo>
                    <a:pt x="29" y="1"/>
                    <a:pt x="0" y="121"/>
                    <a:pt x="91" y="132"/>
                  </a:cubicBezTo>
                  <a:cubicBezTo>
                    <a:pt x="1294" y="382"/>
                    <a:pt x="2484" y="609"/>
                    <a:pt x="3687" y="859"/>
                  </a:cubicBezTo>
                  <a:cubicBezTo>
                    <a:pt x="3690" y="859"/>
                    <a:pt x="3693" y="859"/>
                    <a:pt x="3695" y="859"/>
                  </a:cubicBezTo>
                  <a:cubicBezTo>
                    <a:pt x="3761" y="859"/>
                    <a:pt x="3791" y="727"/>
                    <a:pt x="3723" y="716"/>
                  </a:cubicBezTo>
                  <a:cubicBezTo>
                    <a:pt x="2508" y="478"/>
                    <a:pt x="1318" y="239"/>
                    <a:pt x="115" y="1"/>
                  </a:cubicBezTo>
                  <a:cubicBezTo>
                    <a:pt x="111" y="1"/>
                    <a:pt x="108" y="1"/>
                    <a:pt x="104" y="1"/>
                  </a:cubicBezTo>
                  <a:close/>
                </a:path>
              </a:pathLst>
            </a:custGeom>
            <a:solidFill>
              <a:srgbClr val="FDA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42"/>
            <p:cNvSpPr/>
            <p:nvPr/>
          </p:nvSpPr>
          <p:spPr>
            <a:xfrm>
              <a:off x="2883889" y="1190250"/>
              <a:ext cx="225904" cy="38008"/>
            </a:xfrm>
            <a:custGeom>
              <a:avLst/>
              <a:gdLst/>
              <a:ahLst/>
              <a:cxnLst/>
              <a:rect l="l" t="t" r="r" b="b"/>
              <a:pathLst>
                <a:path w="3269" h="550" extrusionOk="0">
                  <a:moveTo>
                    <a:pt x="1592" y="1"/>
                  </a:moveTo>
                  <a:cubicBezTo>
                    <a:pt x="1067" y="1"/>
                    <a:pt x="540" y="123"/>
                    <a:pt x="63" y="364"/>
                  </a:cubicBezTo>
                  <a:cubicBezTo>
                    <a:pt x="1" y="396"/>
                    <a:pt x="38" y="490"/>
                    <a:pt x="112" y="490"/>
                  </a:cubicBezTo>
                  <a:cubicBezTo>
                    <a:pt x="122" y="490"/>
                    <a:pt x="134" y="488"/>
                    <a:pt x="146" y="484"/>
                  </a:cubicBezTo>
                  <a:cubicBezTo>
                    <a:pt x="591" y="255"/>
                    <a:pt x="1088" y="142"/>
                    <a:pt x="1584" y="142"/>
                  </a:cubicBezTo>
                  <a:cubicBezTo>
                    <a:pt x="2124" y="142"/>
                    <a:pt x="2663" y="276"/>
                    <a:pt x="3135" y="543"/>
                  </a:cubicBezTo>
                  <a:cubicBezTo>
                    <a:pt x="3144" y="548"/>
                    <a:pt x="3153" y="550"/>
                    <a:pt x="3162" y="550"/>
                  </a:cubicBezTo>
                  <a:cubicBezTo>
                    <a:pt x="3222" y="550"/>
                    <a:pt x="3268" y="455"/>
                    <a:pt x="3206" y="424"/>
                  </a:cubicBezTo>
                  <a:cubicBezTo>
                    <a:pt x="2714" y="141"/>
                    <a:pt x="2154" y="1"/>
                    <a:pt x="1592" y="1"/>
                  </a:cubicBezTo>
                  <a:close/>
                </a:path>
              </a:pathLst>
            </a:custGeom>
            <a:solidFill>
              <a:srgbClr val="FDA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42"/>
            <p:cNvSpPr/>
            <p:nvPr/>
          </p:nvSpPr>
          <p:spPr>
            <a:xfrm>
              <a:off x="2806837" y="1304273"/>
              <a:ext cx="184303" cy="57564"/>
            </a:xfrm>
            <a:custGeom>
              <a:avLst/>
              <a:gdLst/>
              <a:ahLst/>
              <a:cxnLst/>
              <a:rect l="l" t="t" r="r" b="b"/>
              <a:pathLst>
                <a:path w="2667" h="833" extrusionOk="0">
                  <a:moveTo>
                    <a:pt x="2583" y="0"/>
                  </a:moveTo>
                  <a:cubicBezTo>
                    <a:pt x="1702" y="96"/>
                    <a:pt x="856" y="334"/>
                    <a:pt x="71" y="703"/>
                  </a:cubicBezTo>
                  <a:cubicBezTo>
                    <a:pt x="1" y="743"/>
                    <a:pt x="31" y="833"/>
                    <a:pt x="99" y="833"/>
                  </a:cubicBezTo>
                  <a:cubicBezTo>
                    <a:pt x="112" y="833"/>
                    <a:pt x="127" y="830"/>
                    <a:pt x="142" y="822"/>
                  </a:cubicBezTo>
                  <a:cubicBezTo>
                    <a:pt x="916" y="453"/>
                    <a:pt x="1749" y="227"/>
                    <a:pt x="2583" y="143"/>
                  </a:cubicBezTo>
                  <a:cubicBezTo>
                    <a:pt x="2654" y="143"/>
                    <a:pt x="2666" y="0"/>
                    <a:pt x="2583" y="0"/>
                  </a:cubicBezTo>
                  <a:close/>
                </a:path>
              </a:pathLst>
            </a:custGeom>
            <a:solidFill>
              <a:srgbClr val="FDA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42"/>
            <p:cNvSpPr/>
            <p:nvPr/>
          </p:nvSpPr>
          <p:spPr>
            <a:xfrm>
              <a:off x="2742225" y="1454368"/>
              <a:ext cx="143531" cy="144429"/>
            </a:xfrm>
            <a:custGeom>
              <a:avLst/>
              <a:gdLst/>
              <a:ahLst/>
              <a:cxnLst/>
              <a:rect l="l" t="t" r="r" b="b"/>
              <a:pathLst>
                <a:path w="2077" h="2090" extrusionOk="0">
                  <a:moveTo>
                    <a:pt x="1965" y="1"/>
                  </a:moveTo>
                  <a:cubicBezTo>
                    <a:pt x="1955" y="1"/>
                    <a:pt x="1945" y="3"/>
                    <a:pt x="1934" y="7"/>
                  </a:cubicBezTo>
                  <a:cubicBezTo>
                    <a:pt x="1089" y="400"/>
                    <a:pt x="410" y="1114"/>
                    <a:pt x="17" y="1984"/>
                  </a:cubicBezTo>
                  <a:cubicBezTo>
                    <a:pt x="1" y="2034"/>
                    <a:pt x="54" y="2090"/>
                    <a:pt x="96" y="2090"/>
                  </a:cubicBezTo>
                  <a:cubicBezTo>
                    <a:pt x="114" y="2090"/>
                    <a:pt x="129" y="2080"/>
                    <a:pt x="136" y="2055"/>
                  </a:cubicBezTo>
                  <a:cubicBezTo>
                    <a:pt x="506" y="1222"/>
                    <a:pt x="1184" y="519"/>
                    <a:pt x="1994" y="138"/>
                  </a:cubicBezTo>
                  <a:cubicBezTo>
                    <a:pt x="2077" y="97"/>
                    <a:pt x="2033" y="1"/>
                    <a:pt x="1965" y="1"/>
                  </a:cubicBezTo>
                  <a:close/>
                </a:path>
              </a:pathLst>
            </a:custGeom>
            <a:solidFill>
              <a:srgbClr val="FDA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2"/>
            <p:cNvSpPr/>
            <p:nvPr/>
          </p:nvSpPr>
          <p:spPr>
            <a:xfrm>
              <a:off x="2783273" y="1596654"/>
              <a:ext cx="60329" cy="165230"/>
            </a:xfrm>
            <a:custGeom>
              <a:avLst/>
              <a:gdLst/>
              <a:ahLst/>
              <a:cxnLst/>
              <a:rect l="l" t="t" r="r" b="b"/>
              <a:pathLst>
                <a:path w="873" h="2391" extrusionOk="0">
                  <a:moveTo>
                    <a:pt x="781" y="1"/>
                  </a:moveTo>
                  <a:cubicBezTo>
                    <a:pt x="759" y="1"/>
                    <a:pt x="737" y="13"/>
                    <a:pt x="721" y="44"/>
                  </a:cubicBezTo>
                  <a:cubicBezTo>
                    <a:pt x="412" y="770"/>
                    <a:pt x="174" y="1532"/>
                    <a:pt x="7" y="2306"/>
                  </a:cubicBezTo>
                  <a:cubicBezTo>
                    <a:pt x="0" y="2359"/>
                    <a:pt x="39" y="2390"/>
                    <a:pt x="76" y="2390"/>
                  </a:cubicBezTo>
                  <a:cubicBezTo>
                    <a:pt x="104" y="2390"/>
                    <a:pt x="133" y="2371"/>
                    <a:pt x="138" y="2330"/>
                  </a:cubicBezTo>
                  <a:cubicBezTo>
                    <a:pt x="293" y="1580"/>
                    <a:pt x="531" y="818"/>
                    <a:pt x="840" y="103"/>
                  </a:cubicBezTo>
                  <a:cubicBezTo>
                    <a:pt x="873" y="55"/>
                    <a:pt x="828" y="1"/>
                    <a:pt x="781" y="1"/>
                  </a:cubicBezTo>
                  <a:close/>
                </a:path>
              </a:pathLst>
            </a:custGeom>
            <a:solidFill>
              <a:srgbClr val="FDA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2"/>
            <p:cNvSpPr/>
            <p:nvPr/>
          </p:nvSpPr>
          <p:spPr>
            <a:xfrm>
              <a:off x="2889832" y="1678336"/>
              <a:ext cx="22805" cy="193287"/>
            </a:xfrm>
            <a:custGeom>
              <a:avLst/>
              <a:gdLst/>
              <a:ahLst/>
              <a:cxnLst/>
              <a:rect l="l" t="t" r="r" b="b"/>
              <a:pathLst>
                <a:path w="330" h="2797" extrusionOk="0">
                  <a:moveTo>
                    <a:pt x="216" y="0"/>
                  </a:moveTo>
                  <a:cubicBezTo>
                    <a:pt x="189" y="0"/>
                    <a:pt x="165" y="16"/>
                    <a:pt x="156" y="52"/>
                  </a:cubicBezTo>
                  <a:cubicBezTo>
                    <a:pt x="1" y="945"/>
                    <a:pt x="13" y="1850"/>
                    <a:pt x="191" y="2743"/>
                  </a:cubicBezTo>
                  <a:cubicBezTo>
                    <a:pt x="196" y="2781"/>
                    <a:pt x="220" y="2796"/>
                    <a:pt x="246" y="2796"/>
                  </a:cubicBezTo>
                  <a:cubicBezTo>
                    <a:pt x="285" y="2796"/>
                    <a:pt x="329" y="2762"/>
                    <a:pt x="322" y="2719"/>
                  </a:cubicBezTo>
                  <a:cubicBezTo>
                    <a:pt x="156" y="1850"/>
                    <a:pt x="144" y="957"/>
                    <a:pt x="298" y="100"/>
                  </a:cubicBezTo>
                  <a:cubicBezTo>
                    <a:pt x="306" y="41"/>
                    <a:pt x="259" y="0"/>
                    <a:pt x="216" y="0"/>
                  </a:cubicBezTo>
                  <a:close/>
                </a:path>
              </a:pathLst>
            </a:custGeom>
            <a:solidFill>
              <a:srgbClr val="FDA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2"/>
            <p:cNvSpPr/>
            <p:nvPr/>
          </p:nvSpPr>
          <p:spPr>
            <a:xfrm>
              <a:off x="2997358" y="1724705"/>
              <a:ext cx="122109" cy="174905"/>
            </a:xfrm>
            <a:custGeom>
              <a:avLst/>
              <a:gdLst/>
              <a:ahLst/>
              <a:cxnLst/>
              <a:rect l="l" t="t" r="r" b="b"/>
              <a:pathLst>
                <a:path w="1767" h="2531" extrusionOk="0">
                  <a:moveTo>
                    <a:pt x="94" y="1"/>
                  </a:moveTo>
                  <a:cubicBezTo>
                    <a:pt x="51" y="1"/>
                    <a:pt x="1" y="37"/>
                    <a:pt x="16" y="84"/>
                  </a:cubicBezTo>
                  <a:cubicBezTo>
                    <a:pt x="302" y="1024"/>
                    <a:pt x="862" y="1882"/>
                    <a:pt x="1612" y="2513"/>
                  </a:cubicBezTo>
                  <a:cubicBezTo>
                    <a:pt x="1626" y="2525"/>
                    <a:pt x="1642" y="2530"/>
                    <a:pt x="1657" y="2530"/>
                  </a:cubicBezTo>
                  <a:cubicBezTo>
                    <a:pt x="1716" y="2530"/>
                    <a:pt x="1766" y="2453"/>
                    <a:pt x="1719" y="2405"/>
                  </a:cubicBezTo>
                  <a:cubicBezTo>
                    <a:pt x="981" y="1774"/>
                    <a:pt x="433" y="965"/>
                    <a:pt x="147" y="36"/>
                  </a:cubicBezTo>
                  <a:cubicBezTo>
                    <a:pt x="139" y="11"/>
                    <a:pt x="118" y="1"/>
                    <a:pt x="94" y="1"/>
                  </a:cubicBezTo>
                  <a:close/>
                </a:path>
              </a:pathLst>
            </a:custGeom>
            <a:solidFill>
              <a:srgbClr val="FDA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2"/>
            <p:cNvSpPr/>
            <p:nvPr/>
          </p:nvSpPr>
          <p:spPr>
            <a:xfrm>
              <a:off x="3111311" y="1728229"/>
              <a:ext cx="231156" cy="160185"/>
            </a:xfrm>
            <a:custGeom>
              <a:avLst/>
              <a:gdLst/>
              <a:ahLst/>
              <a:cxnLst/>
              <a:rect l="l" t="t" r="r" b="b"/>
              <a:pathLst>
                <a:path w="3345" h="2318" extrusionOk="0">
                  <a:moveTo>
                    <a:pt x="121" y="0"/>
                  </a:moveTo>
                  <a:cubicBezTo>
                    <a:pt x="63" y="0"/>
                    <a:pt x="1" y="66"/>
                    <a:pt x="70" y="116"/>
                  </a:cubicBezTo>
                  <a:cubicBezTo>
                    <a:pt x="1022" y="973"/>
                    <a:pt x="2070" y="1712"/>
                    <a:pt x="3201" y="2307"/>
                  </a:cubicBezTo>
                  <a:cubicBezTo>
                    <a:pt x="3215" y="2315"/>
                    <a:pt x="3228" y="2318"/>
                    <a:pt x="3240" y="2318"/>
                  </a:cubicBezTo>
                  <a:cubicBezTo>
                    <a:pt x="3304" y="2318"/>
                    <a:pt x="3345" y="2228"/>
                    <a:pt x="3285" y="2188"/>
                  </a:cubicBezTo>
                  <a:cubicBezTo>
                    <a:pt x="2165" y="1592"/>
                    <a:pt x="1106" y="866"/>
                    <a:pt x="153" y="9"/>
                  </a:cubicBezTo>
                  <a:cubicBezTo>
                    <a:pt x="143" y="3"/>
                    <a:pt x="132" y="0"/>
                    <a:pt x="121" y="0"/>
                  </a:cubicBezTo>
                  <a:close/>
                </a:path>
              </a:pathLst>
            </a:custGeom>
            <a:solidFill>
              <a:srgbClr val="FDA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2"/>
            <p:cNvSpPr/>
            <p:nvPr/>
          </p:nvSpPr>
          <p:spPr>
            <a:xfrm>
              <a:off x="3328369" y="1708465"/>
              <a:ext cx="188518" cy="80507"/>
            </a:xfrm>
            <a:custGeom>
              <a:avLst/>
              <a:gdLst/>
              <a:ahLst/>
              <a:cxnLst/>
              <a:rect l="l" t="t" r="r" b="b"/>
              <a:pathLst>
                <a:path w="2728" h="1165" extrusionOk="0">
                  <a:moveTo>
                    <a:pt x="216" y="1"/>
                  </a:moveTo>
                  <a:cubicBezTo>
                    <a:pt x="199" y="1"/>
                    <a:pt x="182" y="7"/>
                    <a:pt x="167" y="21"/>
                  </a:cubicBezTo>
                  <a:cubicBezTo>
                    <a:pt x="1" y="212"/>
                    <a:pt x="334" y="378"/>
                    <a:pt x="465" y="450"/>
                  </a:cubicBezTo>
                  <a:cubicBezTo>
                    <a:pt x="691" y="581"/>
                    <a:pt x="918" y="700"/>
                    <a:pt x="1156" y="795"/>
                  </a:cubicBezTo>
                  <a:cubicBezTo>
                    <a:pt x="1632" y="985"/>
                    <a:pt x="2132" y="1116"/>
                    <a:pt x="2644" y="1164"/>
                  </a:cubicBezTo>
                  <a:cubicBezTo>
                    <a:pt x="2647" y="1165"/>
                    <a:pt x="2650" y="1165"/>
                    <a:pt x="2654" y="1165"/>
                  </a:cubicBezTo>
                  <a:cubicBezTo>
                    <a:pt x="2727" y="1165"/>
                    <a:pt x="2724" y="1033"/>
                    <a:pt x="2644" y="1033"/>
                  </a:cubicBezTo>
                  <a:cubicBezTo>
                    <a:pt x="2203" y="985"/>
                    <a:pt x="1775" y="902"/>
                    <a:pt x="1370" y="747"/>
                  </a:cubicBezTo>
                  <a:cubicBezTo>
                    <a:pt x="1179" y="676"/>
                    <a:pt x="977" y="581"/>
                    <a:pt x="798" y="485"/>
                  </a:cubicBezTo>
                  <a:cubicBezTo>
                    <a:pt x="739" y="450"/>
                    <a:pt x="215" y="164"/>
                    <a:pt x="275" y="104"/>
                  </a:cubicBezTo>
                  <a:cubicBezTo>
                    <a:pt x="320" y="59"/>
                    <a:pt x="269" y="1"/>
                    <a:pt x="216" y="1"/>
                  </a:cubicBezTo>
                  <a:close/>
                </a:path>
              </a:pathLst>
            </a:custGeom>
            <a:solidFill>
              <a:srgbClr val="FDA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42"/>
            <p:cNvSpPr/>
            <p:nvPr/>
          </p:nvSpPr>
          <p:spPr>
            <a:xfrm>
              <a:off x="3531052" y="1624020"/>
              <a:ext cx="260595" cy="78572"/>
            </a:xfrm>
            <a:custGeom>
              <a:avLst/>
              <a:gdLst/>
              <a:ahLst/>
              <a:cxnLst/>
              <a:rect l="l" t="t" r="r" b="b"/>
              <a:pathLst>
                <a:path w="3771" h="1137" extrusionOk="0">
                  <a:moveTo>
                    <a:pt x="89" y="0"/>
                  </a:moveTo>
                  <a:cubicBezTo>
                    <a:pt x="27" y="0"/>
                    <a:pt x="1" y="85"/>
                    <a:pt x="68" y="124"/>
                  </a:cubicBezTo>
                  <a:cubicBezTo>
                    <a:pt x="866" y="707"/>
                    <a:pt x="1866" y="922"/>
                    <a:pt x="2830" y="1041"/>
                  </a:cubicBezTo>
                  <a:lnTo>
                    <a:pt x="3676" y="1136"/>
                  </a:lnTo>
                  <a:cubicBezTo>
                    <a:pt x="3680" y="1136"/>
                    <a:pt x="3683" y="1137"/>
                    <a:pt x="3687" y="1137"/>
                  </a:cubicBezTo>
                  <a:cubicBezTo>
                    <a:pt x="3771" y="1137"/>
                    <a:pt x="3767" y="1005"/>
                    <a:pt x="3676" y="1005"/>
                  </a:cubicBezTo>
                  <a:cubicBezTo>
                    <a:pt x="2723" y="910"/>
                    <a:pt x="1735" y="814"/>
                    <a:pt x="854" y="422"/>
                  </a:cubicBezTo>
                  <a:cubicBezTo>
                    <a:pt x="604" y="302"/>
                    <a:pt x="366" y="172"/>
                    <a:pt x="140" y="17"/>
                  </a:cubicBezTo>
                  <a:cubicBezTo>
                    <a:pt x="121" y="5"/>
                    <a:pt x="104" y="0"/>
                    <a:pt x="89" y="0"/>
                  </a:cubicBezTo>
                  <a:close/>
                </a:path>
              </a:pathLst>
            </a:custGeom>
            <a:solidFill>
              <a:srgbClr val="FDA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2"/>
            <p:cNvSpPr/>
            <p:nvPr/>
          </p:nvSpPr>
          <p:spPr>
            <a:xfrm>
              <a:off x="3793856" y="1561411"/>
              <a:ext cx="224868" cy="57288"/>
            </a:xfrm>
            <a:custGeom>
              <a:avLst/>
              <a:gdLst/>
              <a:ahLst/>
              <a:cxnLst/>
              <a:rect l="l" t="t" r="r" b="b"/>
              <a:pathLst>
                <a:path w="3254" h="829" extrusionOk="0">
                  <a:moveTo>
                    <a:pt x="77" y="0"/>
                  </a:moveTo>
                  <a:cubicBezTo>
                    <a:pt x="21" y="0"/>
                    <a:pt x="1" y="116"/>
                    <a:pt x="75" y="137"/>
                  </a:cubicBezTo>
                  <a:cubicBezTo>
                    <a:pt x="1063" y="506"/>
                    <a:pt x="2111" y="732"/>
                    <a:pt x="3171" y="828"/>
                  </a:cubicBezTo>
                  <a:cubicBezTo>
                    <a:pt x="3174" y="828"/>
                    <a:pt x="3177" y="828"/>
                    <a:pt x="3180" y="828"/>
                  </a:cubicBezTo>
                  <a:cubicBezTo>
                    <a:pt x="3254" y="828"/>
                    <a:pt x="3251" y="685"/>
                    <a:pt x="3171" y="685"/>
                  </a:cubicBezTo>
                  <a:cubicBezTo>
                    <a:pt x="2123" y="601"/>
                    <a:pt x="1099" y="375"/>
                    <a:pt x="99" y="6"/>
                  </a:cubicBezTo>
                  <a:cubicBezTo>
                    <a:pt x="91" y="2"/>
                    <a:pt x="84" y="0"/>
                    <a:pt x="77" y="0"/>
                  </a:cubicBezTo>
                  <a:close/>
                </a:path>
              </a:pathLst>
            </a:custGeom>
            <a:solidFill>
              <a:srgbClr val="FDA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2"/>
            <p:cNvSpPr/>
            <p:nvPr/>
          </p:nvSpPr>
          <p:spPr>
            <a:xfrm>
              <a:off x="4026531" y="1484221"/>
              <a:ext cx="200404" cy="37317"/>
            </a:xfrm>
            <a:custGeom>
              <a:avLst/>
              <a:gdLst/>
              <a:ahLst/>
              <a:cxnLst/>
              <a:rect l="l" t="t" r="r" b="b"/>
              <a:pathLst>
                <a:path w="2900" h="540" extrusionOk="0">
                  <a:moveTo>
                    <a:pt x="82" y="1"/>
                  </a:moveTo>
                  <a:cubicBezTo>
                    <a:pt x="15" y="1"/>
                    <a:pt x="0" y="113"/>
                    <a:pt x="66" y="135"/>
                  </a:cubicBezTo>
                  <a:cubicBezTo>
                    <a:pt x="959" y="385"/>
                    <a:pt x="1887" y="528"/>
                    <a:pt x="2804" y="540"/>
                  </a:cubicBezTo>
                  <a:cubicBezTo>
                    <a:pt x="2899" y="540"/>
                    <a:pt x="2899" y="409"/>
                    <a:pt x="2804" y="409"/>
                  </a:cubicBezTo>
                  <a:cubicBezTo>
                    <a:pt x="1899" y="385"/>
                    <a:pt x="994" y="254"/>
                    <a:pt x="101" y="4"/>
                  </a:cubicBezTo>
                  <a:cubicBezTo>
                    <a:pt x="95" y="2"/>
                    <a:pt x="88" y="1"/>
                    <a:pt x="82" y="1"/>
                  </a:cubicBezTo>
                  <a:close/>
                </a:path>
              </a:pathLst>
            </a:custGeom>
            <a:solidFill>
              <a:srgbClr val="FDA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2"/>
            <p:cNvSpPr/>
            <p:nvPr/>
          </p:nvSpPr>
          <p:spPr>
            <a:xfrm>
              <a:off x="4217328" y="1390584"/>
              <a:ext cx="238343" cy="26675"/>
            </a:xfrm>
            <a:custGeom>
              <a:avLst/>
              <a:gdLst/>
              <a:ahLst/>
              <a:cxnLst/>
              <a:rect l="l" t="t" r="r" b="b"/>
              <a:pathLst>
                <a:path w="3449" h="386" extrusionOk="0">
                  <a:moveTo>
                    <a:pt x="124" y="1"/>
                  </a:moveTo>
                  <a:cubicBezTo>
                    <a:pt x="28" y="1"/>
                    <a:pt x="0" y="110"/>
                    <a:pt x="91" y="144"/>
                  </a:cubicBezTo>
                  <a:cubicBezTo>
                    <a:pt x="866" y="299"/>
                    <a:pt x="1653" y="386"/>
                    <a:pt x="2448" y="386"/>
                  </a:cubicBezTo>
                  <a:cubicBezTo>
                    <a:pt x="2753" y="386"/>
                    <a:pt x="3058" y="373"/>
                    <a:pt x="3365" y="347"/>
                  </a:cubicBezTo>
                  <a:cubicBezTo>
                    <a:pt x="3445" y="347"/>
                    <a:pt x="3448" y="215"/>
                    <a:pt x="3375" y="215"/>
                  </a:cubicBezTo>
                  <a:cubicBezTo>
                    <a:pt x="3372" y="215"/>
                    <a:pt x="3368" y="215"/>
                    <a:pt x="3365" y="216"/>
                  </a:cubicBezTo>
                  <a:cubicBezTo>
                    <a:pt x="3094" y="234"/>
                    <a:pt x="2823" y="243"/>
                    <a:pt x="2551" y="243"/>
                  </a:cubicBezTo>
                  <a:cubicBezTo>
                    <a:pt x="1737" y="243"/>
                    <a:pt x="924" y="162"/>
                    <a:pt x="138" y="1"/>
                  </a:cubicBezTo>
                  <a:cubicBezTo>
                    <a:pt x="133" y="1"/>
                    <a:pt x="128" y="1"/>
                    <a:pt x="124" y="1"/>
                  </a:cubicBezTo>
                  <a:close/>
                </a:path>
              </a:pathLst>
            </a:custGeom>
            <a:solidFill>
              <a:srgbClr val="FDA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2"/>
            <p:cNvSpPr/>
            <p:nvPr/>
          </p:nvSpPr>
          <p:spPr>
            <a:xfrm>
              <a:off x="4393337" y="1295151"/>
              <a:ext cx="254030" cy="20732"/>
            </a:xfrm>
            <a:custGeom>
              <a:avLst/>
              <a:gdLst/>
              <a:ahLst/>
              <a:cxnLst/>
              <a:rect l="l" t="t" r="r" b="b"/>
              <a:pathLst>
                <a:path w="3676" h="300" extrusionOk="0">
                  <a:moveTo>
                    <a:pt x="105" y="1"/>
                  </a:moveTo>
                  <a:cubicBezTo>
                    <a:pt x="29" y="1"/>
                    <a:pt x="1" y="121"/>
                    <a:pt x="92" y="132"/>
                  </a:cubicBezTo>
                  <a:cubicBezTo>
                    <a:pt x="814" y="244"/>
                    <a:pt x="1545" y="300"/>
                    <a:pt x="2273" y="300"/>
                  </a:cubicBezTo>
                  <a:cubicBezTo>
                    <a:pt x="2711" y="300"/>
                    <a:pt x="3147" y="280"/>
                    <a:pt x="3580" y="239"/>
                  </a:cubicBezTo>
                  <a:cubicBezTo>
                    <a:pt x="3671" y="228"/>
                    <a:pt x="3675" y="108"/>
                    <a:pt x="3592" y="108"/>
                  </a:cubicBezTo>
                  <a:cubicBezTo>
                    <a:pt x="3588" y="108"/>
                    <a:pt x="3584" y="108"/>
                    <a:pt x="3580" y="109"/>
                  </a:cubicBezTo>
                  <a:cubicBezTo>
                    <a:pt x="3152" y="149"/>
                    <a:pt x="2718" y="169"/>
                    <a:pt x="2283" y="169"/>
                  </a:cubicBezTo>
                  <a:cubicBezTo>
                    <a:pt x="1558" y="169"/>
                    <a:pt x="830" y="113"/>
                    <a:pt x="116" y="1"/>
                  </a:cubicBezTo>
                  <a:cubicBezTo>
                    <a:pt x="112" y="1"/>
                    <a:pt x="108" y="1"/>
                    <a:pt x="105" y="1"/>
                  </a:cubicBezTo>
                  <a:close/>
                </a:path>
              </a:pathLst>
            </a:custGeom>
            <a:solidFill>
              <a:srgbClr val="FDA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2"/>
            <p:cNvSpPr/>
            <p:nvPr/>
          </p:nvSpPr>
          <p:spPr>
            <a:xfrm>
              <a:off x="4524705" y="1165856"/>
              <a:ext cx="274347" cy="46300"/>
            </a:xfrm>
            <a:custGeom>
              <a:avLst/>
              <a:gdLst/>
              <a:ahLst/>
              <a:cxnLst/>
              <a:rect l="l" t="t" r="r" b="b"/>
              <a:pathLst>
                <a:path w="3970" h="670" extrusionOk="0">
                  <a:moveTo>
                    <a:pt x="3875" y="0"/>
                  </a:moveTo>
                  <a:cubicBezTo>
                    <a:pt x="3870" y="0"/>
                    <a:pt x="3864" y="1"/>
                    <a:pt x="3858" y="3"/>
                  </a:cubicBezTo>
                  <a:cubicBezTo>
                    <a:pt x="2620" y="313"/>
                    <a:pt x="1370" y="491"/>
                    <a:pt x="96" y="539"/>
                  </a:cubicBezTo>
                  <a:cubicBezTo>
                    <a:pt x="92" y="538"/>
                    <a:pt x="88" y="538"/>
                    <a:pt x="85" y="538"/>
                  </a:cubicBezTo>
                  <a:cubicBezTo>
                    <a:pt x="1" y="538"/>
                    <a:pt x="4" y="670"/>
                    <a:pt x="96" y="670"/>
                  </a:cubicBezTo>
                  <a:cubicBezTo>
                    <a:pt x="1370" y="622"/>
                    <a:pt x="2656" y="444"/>
                    <a:pt x="3882" y="134"/>
                  </a:cubicBezTo>
                  <a:cubicBezTo>
                    <a:pt x="3969" y="112"/>
                    <a:pt x="3936" y="0"/>
                    <a:pt x="3875" y="0"/>
                  </a:cubicBezTo>
                  <a:close/>
                </a:path>
              </a:pathLst>
            </a:custGeom>
            <a:solidFill>
              <a:srgbClr val="FDA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2"/>
            <p:cNvSpPr/>
            <p:nvPr/>
          </p:nvSpPr>
          <p:spPr>
            <a:xfrm>
              <a:off x="4573216" y="1022948"/>
              <a:ext cx="298672" cy="91288"/>
            </a:xfrm>
            <a:custGeom>
              <a:avLst/>
              <a:gdLst/>
              <a:ahLst/>
              <a:cxnLst/>
              <a:rect l="l" t="t" r="r" b="b"/>
              <a:pathLst>
                <a:path w="4322" h="1321" extrusionOk="0">
                  <a:moveTo>
                    <a:pt x="4223" y="0"/>
                  </a:moveTo>
                  <a:cubicBezTo>
                    <a:pt x="4210" y="0"/>
                    <a:pt x="4195" y="4"/>
                    <a:pt x="4180" y="11"/>
                  </a:cubicBezTo>
                  <a:cubicBezTo>
                    <a:pt x="3180" y="499"/>
                    <a:pt x="2132" y="857"/>
                    <a:pt x="1025" y="1059"/>
                  </a:cubicBezTo>
                  <a:cubicBezTo>
                    <a:pt x="715" y="1119"/>
                    <a:pt x="406" y="1154"/>
                    <a:pt x="72" y="1190"/>
                  </a:cubicBezTo>
                  <a:cubicBezTo>
                    <a:pt x="13" y="1190"/>
                    <a:pt x="1" y="1321"/>
                    <a:pt x="84" y="1321"/>
                  </a:cubicBezTo>
                  <a:cubicBezTo>
                    <a:pt x="1215" y="1214"/>
                    <a:pt x="2323" y="952"/>
                    <a:pt x="3382" y="523"/>
                  </a:cubicBezTo>
                  <a:cubicBezTo>
                    <a:pt x="3680" y="404"/>
                    <a:pt x="3978" y="261"/>
                    <a:pt x="4251" y="130"/>
                  </a:cubicBezTo>
                  <a:cubicBezTo>
                    <a:pt x="4321" y="90"/>
                    <a:pt x="4291" y="0"/>
                    <a:pt x="4223" y="0"/>
                  </a:cubicBezTo>
                  <a:close/>
                </a:path>
              </a:pathLst>
            </a:custGeom>
            <a:solidFill>
              <a:srgbClr val="FDA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2"/>
            <p:cNvSpPr/>
            <p:nvPr/>
          </p:nvSpPr>
          <p:spPr>
            <a:xfrm>
              <a:off x="4707210" y="852605"/>
              <a:ext cx="292176" cy="149336"/>
            </a:xfrm>
            <a:custGeom>
              <a:avLst/>
              <a:gdLst/>
              <a:ahLst/>
              <a:cxnLst/>
              <a:rect l="l" t="t" r="r" b="b"/>
              <a:pathLst>
                <a:path w="4228" h="2161" extrusionOk="0">
                  <a:moveTo>
                    <a:pt x="4121" y="1"/>
                  </a:moveTo>
                  <a:cubicBezTo>
                    <a:pt x="4110" y="1"/>
                    <a:pt x="4098" y="4"/>
                    <a:pt x="4086" y="12"/>
                  </a:cubicBezTo>
                  <a:cubicBezTo>
                    <a:pt x="3086" y="583"/>
                    <a:pt x="2051" y="1119"/>
                    <a:pt x="991" y="1619"/>
                  </a:cubicBezTo>
                  <a:cubicBezTo>
                    <a:pt x="681" y="1750"/>
                    <a:pt x="384" y="1881"/>
                    <a:pt x="74" y="2012"/>
                  </a:cubicBezTo>
                  <a:cubicBezTo>
                    <a:pt x="1" y="2054"/>
                    <a:pt x="20" y="2161"/>
                    <a:pt x="83" y="2161"/>
                  </a:cubicBezTo>
                  <a:cubicBezTo>
                    <a:pt x="91" y="2161"/>
                    <a:pt x="100" y="2159"/>
                    <a:pt x="110" y="2155"/>
                  </a:cubicBezTo>
                  <a:cubicBezTo>
                    <a:pt x="1205" y="1702"/>
                    <a:pt x="2253" y="1179"/>
                    <a:pt x="3289" y="631"/>
                  </a:cubicBezTo>
                  <a:cubicBezTo>
                    <a:pt x="3586" y="464"/>
                    <a:pt x="3884" y="309"/>
                    <a:pt x="4158" y="131"/>
                  </a:cubicBezTo>
                  <a:cubicBezTo>
                    <a:pt x="4228" y="91"/>
                    <a:pt x="4180" y="1"/>
                    <a:pt x="4121" y="1"/>
                  </a:cubicBezTo>
                  <a:close/>
                </a:path>
              </a:pathLst>
            </a:custGeom>
            <a:solidFill>
              <a:srgbClr val="FDA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42"/>
            <p:cNvSpPr/>
            <p:nvPr/>
          </p:nvSpPr>
          <p:spPr>
            <a:xfrm>
              <a:off x="4784814" y="724554"/>
              <a:ext cx="132336" cy="115198"/>
            </a:xfrm>
            <a:custGeom>
              <a:avLst/>
              <a:gdLst/>
              <a:ahLst/>
              <a:cxnLst/>
              <a:rect l="l" t="t" r="r" b="b"/>
              <a:pathLst>
                <a:path w="1915" h="1667" extrusionOk="0">
                  <a:moveTo>
                    <a:pt x="1805" y="0"/>
                  </a:moveTo>
                  <a:cubicBezTo>
                    <a:pt x="1790" y="0"/>
                    <a:pt x="1774" y="6"/>
                    <a:pt x="1761" y="19"/>
                  </a:cubicBezTo>
                  <a:cubicBezTo>
                    <a:pt x="1237" y="579"/>
                    <a:pt x="677" y="1091"/>
                    <a:pt x="58" y="1531"/>
                  </a:cubicBezTo>
                  <a:cubicBezTo>
                    <a:pt x="1" y="1579"/>
                    <a:pt x="36" y="1667"/>
                    <a:pt x="96" y="1667"/>
                  </a:cubicBezTo>
                  <a:cubicBezTo>
                    <a:pt x="110" y="1667"/>
                    <a:pt x="126" y="1662"/>
                    <a:pt x="142" y="1650"/>
                  </a:cubicBezTo>
                  <a:cubicBezTo>
                    <a:pt x="761" y="1186"/>
                    <a:pt x="1344" y="686"/>
                    <a:pt x="1868" y="114"/>
                  </a:cubicBezTo>
                  <a:cubicBezTo>
                    <a:pt x="1914" y="68"/>
                    <a:pt x="1860" y="0"/>
                    <a:pt x="1805" y="0"/>
                  </a:cubicBezTo>
                  <a:close/>
                </a:path>
              </a:pathLst>
            </a:custGeom>
            <a:solidFill>
              <a:srgbClr val="FDA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2"/>
            <p:cNvSpPr/>
            <p:nvPr/>
          </p:nvSpPr>
          <p:spPr>
            <a:xfrm>
              <a:off x="4756136" y="569138"/>
              <a:ext cx="131023" cy="217404"/>
            </a:xfrm>
            <a:custGeom>
              <a:avLst/>
              <a:gdLst/>
              <a:ahLst/>
              <a:cxnLst/>
              <a:rect l="l" t="t" r="r" b="b"/>
              <a:pathLst>
                <a:path w="1896" h="3146" extrusionOk="0">
                  <a:moveTo>
                    <a:pt x="1809" y="0"/>
                  </a:moveTo>
                  <a:cubicBezTo>
                    <a:pt x="1791" y="0"/>
                    <a:pt x="1773" y="9"/>
                    <a:pt x="1759" y="30"/>
                  </a:cubicBezTo>
                  <a:cubicBezTo>
                    <a:pt x="1271" y="1078"/>
                    <a:pt x="700" y="2090"/>
                    <a:pt x="33" y="3042"/>
                  </a:cubicBezTo>
                  <a:cubicBezTo>
                    <a:pt x="0" y="3099"/>
                    <a:pt x="46" y="3145"/>
                    <a:pt x="94" y="3145"/>
                  </a:cubicBezTo>
                  <a:cubicBezTo>
                    <a:pt x="115" y="3145"/>
                    <a:pt x="137" y="3136"/>
                    <a:pt x="152" y="3114"/>
                  </a:cubicBezTo>
                  <a:cubicBezTo>
                    <a:pt x="807" y="2161"/>
                    <a:pt x="1390" y="1161"/>
                    <a:pt x="1878" y="101"/>
                  </a:cubicBezTo>
                  <a:cubicBezTo>
                    <a:pt x="1895" y="51"/>
                    <a:pt x="1852" y="0"/>
                    <a:pt x="1809" y="0"/>
                  </a:cubicBezTo>
                  <a:close/>
                </a:path>
              </a:pathLst>
            </a:custGeom>
            <a:solidFill>
              <a:srgbClr val="FDA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42"/>
            <p:cNvSpPr/>
            <p:nvPr/>
          </p:nvSpPr>
          <p:spPr>
            <a:xfrm>
              <a:off x="4719718" y="476331"/>
              <a:ext cx="28057" cy="200405"/>
            </a:xfrm>
            <a:custGeom>
              <a:avLst/>
              <a:gdLst/>
              <a:ahLst/>
              <a:cxnLst/>
              <a:rect l="l" t="t" r="r" b="b"/>
              <a:pathLst>
                <a:path w="406" h="2900" extrusionOk="0">
                  <a:moveTo>
                    <a:pt x="340" y="1"/>
                  </a:moveTo>
                  <a:cubicBezTo>
                    <a:pt x="307" y="1"/>
                    <a:pt x="274" y="22"/>
                    <a:pt x="274" y="63"/>
                  </a:cubicBezTo>
                  <a:cubicBezTo>
                    <a:pt x="215" y="992"/>
                    <a:pt x="131" y="1909"/>
                    <a:pt x="12" y="2837"/>
                  </a:cubicBezTo>
                  <a:cubicBezTo>
                    <a:pt x="0" y="2879"/>
                    <a:pt x="33" y="2900"/>
                    <a:pt x="69" y="2900"/>
                  </a:cubicBezTo>
                  <a:cubicBezTo>
                    <a:pt x="104" y="2900"/>
                    <a:pt x="143" y="2879"/>
                    <a:pt x="143" y="2837"/>
                  </a:cubicBezTo>
                  <a:cubicBezTo>
                    <a:pt x="262" y="1909"/>
                    <a:pt x="346" y="992"/>
                    <a:pt x="405" y="63"/>
                  </a:cubicBezTo>
                  <a:cubicBezTo>
                    <a:pt x="405" y="22"/>
                    <a:pt x="372" y="1"/>
                    <a:pt x="340" y="1"/>
                  </a:cubicBezTo>
                  <a:close/>
                </a:path>
              </a:pathLst>
            </a:custGeom>
            <a:solidFill>
              <a:srgbClr val="FDA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42"/>
            <p:cNvSpPr/>
            <p:nvPr/>
          </p:nvSpPr>
          <p:spPr>
            <a:xfrm>
              <a:off x="4561468" y="422775"/>
              <a:ext cx="74564" cy="259558"/>
            </a:xfrm>
            <a:custGeom>
              <a:avLst/>
              <a:gdLst/>
              <a:ahLst/>
              <a:cxnLst/>
              <a:rect l="l" t="t" r="r" b="b"/>
              <a:pathLst>
                <a:path w="1079" h="3756" extrusionOk="0">
                  <a:moveTo>
                    <a:pt x="88" y="1"/>
                  </a:moveTo>
                  <a:cubicBezTo>
                    <a:pt x="48" y="1"/>
                    <a:pt x="0" y="48"/>
                    <a:pt x="16" y="112"/>
                  </a:cubicBezTo>
                  <a:cubicBezTo>
                    <a:pt x="254" y="695"/>
                    <a:pt x="457" y="1291"/>
                    <a:pt x="588" y="1898"/>
                  </a:cubicBezTo>
                  <a:cubicBezTo>
                    <a:pt x="647" y="2207"/>
                    <a:pt x="695" y="2517"/>
                    <a:pt x="731" y="2838"/>
                  </a:cubicBezTo>
                  <a:cubicBezTo>
                    <a:pt x="778" y="3136"/>
                    <a:pt x="826" y="3434"/>
                    <a:pt x="933" y="3708"/>
                  </a:cubicBezTo>
                  <a:cubicBezTo>
                    <a:pt x="942" y="3741"/>
                    <a:pt x="969" y="3755"/>
                    <a:pt x="996" y="3755"/>
                  </a:cubicBezTo>
                  <a:cubicBezTo>
                    <a:pt x="1036" y="3755"/>
                    <a:pt x="1078" y="3722"/>
                    <a:pt x="1064" y="3672"/>
                  </a:cubicBezTo>
                  <a:cubicBezTo>
                    <a:pt x="945" y="3374"/>
                    <a:pt x="897" y="3041"/>
                    <a:pt x="850" y="2731"/>
                  </a:cubicBezTo>
                  <a:cubicBezTo>
                    <a:pt x="814" y="2434"/>
                    <a:pt x="766" y="2124"/>
                    <a:pt x="707" y="1826"/>
                  </a:cubicBezTo>
                  <a:cubicBezTo>
                    <a:pt x="576" y="1207"/>
                    <a:pt x="373" y="600"/>
                    <a:pt x="135" y="40"/>
                  </a:cubicBezTo>
                  <a:cubicBezTo>
                    <a:pt x="127" y="13"/>
                    <a:pt x="109" y="1"/>
                    <a:pt x="88" y="1"/>
                  </a:cubicBezTo>
                  <a:close/>
                </a:path>
              </a:pathLst>
            </a:custGeom>
            <a:solidFill>
              <a:srgbClr val="FDA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2"/>
            <p:cNvSpPr/>
            <p:nvPr/>
          </p:nvSpPr>
          <p:spPr>
            <a:xfrm>
              <a:off x="4336257" y="438738"/>
              <a:ext cx="240209" cy="206900"/>
            </a:xfrm>
            <a:custGeom>
              <a:avLst/>
              <a:gdLst/>
              <a:ahLst/>
              <a:cxnLst/>
              <a:rect l="l" t="t" r="r" b="b"/>
              <a:pathLst>
                <a:path w="3476" h="2994" extrusionOk="0">
                  <a:moveTo>
                    <a:pt x="105" y="1"/>
                  </a:moveTo>
                  <a:cubicBezTo>
                    <a:pt x="41" y="1"/>
                    <a:pt x="1" y="91"/>
                    <a:pt x="60" y="131"/>
                  </a:cubicBezTo>
                  <a:cubicBezTo>
                    <a:pt x="1072" y="643"/>
                    <a:pt x="1989" y="1333"/>
                    <a:pt x="2727" y="2191"/>
                  </a:cubicBezTo>
                  <a:cubicBezTo>
                    <a:pt x="2942" y="2429"/>
                    <a:pt x="3144" y="2691"/>
                    <a:pt x="3323" y="2965"/>
                  </a:cubicBezTo>
                  <a:cubicBezTo>
                    <a:pt x="3336" y="2985"/>
                    <a:pt x="3356" y="2994"/>
                    <a:pt x="3376" y="2994"/>
                  </a:cubicBezTo>
                  <a:cubicBezTo>
                    <a:pt x="3425" y="2994"/>
                    <a:pt x="3476" y="2941"/>
                    <a:pt x="3442" y="2881"/>
                  </a:cubicBezTo>
                  <a:cubicBezTo>
                    <a:pt x="2787" y="1953"/>
                    <a:pt x="1954" y="1131"/>
                    <a:pt x="1001" y="500"/>
                  </a:cubicBezTo>
                  <a:cubicBezTo>
                    <a:pt x="715" y="321"/>
                    <a:pt x="441" y="167"/>
                    <a:pt x="144" y="12"/>
                  </a:cubicBezTo>
                  <a:cubicBezTo>
                    <a:pt x="130" y="4"/>
                    <a:pt x="117" y="1"/>
                    <a:pt x="105" y="1"/>
                  </a:cubicBezTo>
                  <a:close/>
                </a:path>
              </a:pathLst>
            </a:custGeom>
            <a:solidFill>
              <a:srgbClr val="FDA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2"/>
            <p:cNvSpPr/>
            <p:nvPr/>
          </p:nvSpPr>
          <p:spPr>
            <a:xfrm>
              <a:off x="4186369" y="486766"/>
              <a:ext cx="273863" cy="166336"/>
            </a:xfrm>
            <a:custGeom>
              <a:avLst/>
              <a:gdLst/>
              <a:ahLst/>
              <a:cxnLst/>
              <a:rect l="l" t="t" r="r" b="b"/>
              <a:pathLst>
                <a:path w="3963" h="2407" extrusionOk="0">
                  <a:moveTo>
                    <a:pt x="107" y="1"/>
                  </a:moveTo>
                  <a:cubicBezTo>
                    <a:pt x="47" y="1"/>
                    <a:pt x="0" y="95"/>
                    <a:pt x="63" y="127"/>
                  </a:cubicBezTo>
                  <a:cubicBezTo>
                    <a:pt x="1098" y="579"/>
                    <a:pt x="2098" y="1139"/>
                    <a:pt x="3039" y="1805"/>
                  </a:cubicBezTo>
                  <a:cubicBezTo>
                    <a:pt x="3301" y="1996"/>
                    <a:pt x="3563" y="2186"/>
                    <a:pt x="3813" y="2389"/>
                  </a:cubicBezTo>
                  <a:cubicBezTo>
                    <a:pt x="3825" y="2401"/>
                    <a:pt x="3840" y="2406"/>
                    <a:pt x="3854" y="2406"/>
                  </a:cubicBezTo>
                  <a:cubicBezTo>
                    <a:pt x="3909" y="2406"/>
                    <a:pt x="3963" y="2329"/>
                    <a:pt x="3896" y="2282"/>
                  </a:cubicBezTo>
                  <a:cubicBezTo>
                    <a:pt x="3003" y="1567"/>
                    <a:pt x="2027" y="936"/>
                    <a:pt x="1015" y="424"/>
                  </a:cubicBezTo>
                  <a:cubicBezTo>
                    <a:pt x="717" y="269"/>
                    <a:pt x="432" y="138"/>
                    <a:pt x="134" y="7"/>
                  </a:cubicBezTo>
                  <a:cubicBezTo>
                    <a:pt x="125" y="3"/>
                    <a:pt x="116" y="1"/>
                    <a:pt x="107" y="1"/>
                  </a:cubicBezTo>
                  <a:close/>
                </a:path>
              </a:pathLst>
            </a:custGeom>
            <a:solidFill>
              <a:srgbClr val="FDA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2"/>
            <p:cNvSpPr/>
            <p:nvPr/>
          </p:nvSpPr>
          <p:spPr>
            <a:xfrm>
              <a:off x="4087827" y="588418"/>
              <a:ext cx="270961" cy="68621"/>
            </a:xfrm>
            <a:custGeom>
              <a:avLst/>
              <a:gdLst/>
              <a:ahLst/>
              <a:cxnLst/>
              <a:rect l="l" t="t" r="r" b="b"/>
              <a:pathLst>
                <a:path w="3921" h="993" extrusionOk="0">
                  <a:moveTo>
                    <a:pt x="84" y="1"/>
                  </a:moveTo>
                  <a:cubicBezTo>
                    <a:pt x="0" y="1"/>
                    <a:pt x="0" y="144"/>
                    <a:pt x="84" y="144"/>
                  </a:cubicBezTo>
                  <a:cubicBezTo>
                    <a:pt x="1358" y="179"/>
                    <a:pt x="2608" y="477"/>
                    <a:pt x="3763" y="989"/>
                  </a:cubicBezTo>
                  <a:cubicBezTo>
                    <a:pt x="3771" y="991"/>
                    <a:pt x="3780" y="992"/>
                    <a:pt x="3788" y="992"/>
                  </a:cubicBezTo>
                  <a:cubicBezTo>
                    <a:pt x="3869" y="992"/>
                    <a:pt x="3921" y="892"/>
                    <a:pt x="3834" y="870"/>
                  </a:cubicBezTo>
                  <a:cubicBezTo>
                    <a:pt x="2643" y="346"/>
                    <a:pt x="1381" y="60"/>
                    <a:pt x="84" y="1"/>
                  </a:cubicBezTo>
                  <a:close/>
                </a:path>
              </a:pathLst>
            </a:custGeom>
            <a:solidFill>
              <a:srgbClr val="FDA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2"/>
            <p:cNvSpPr/>
            <p:nvPr/>
          </p:nvSpPr>
          <p:spPr>
            <a:xfrm>
              <a:off x="3985414" y="662015"/>
              <a:ext cx="251128" cy="27089"/>
            </a:xfrm>
            <a:custGeom>
              <a:avLst/>
              <a:gdLst/>
              <a:ahLst/>
              <a:cxnLst/>
              <a:rect l="l" t="t" r="r" b="b"/>
              <a:pathLst>
                <a:path w="3634" h="392" extrusionOk="0">
                  <a:moveTo>
                    <a:pt x="1916" y="1"/>
                  </a:moveTo>
                  <a:cubicBezTo>
                    <a:pt x="1296" y="1"/>
                    <a:pt x="678" y="81"/>
                    <a:pt x="77" y="246"/>
                  </a:cubicBezTo>
                  <a:cubicBezTo>
                    <a:pt x="1" y="278"/>
                    <a:pt x="35" y="391"/>
                    <a:pt x="96" y="391"/>
                  </a:cubicBezTo>
                  <a:cubicBezTo>
                    <a:pt x="101" y="391"/>
                    <a:pt x="107" y="390"/>
                    <a:pt x="113" y="388"/>
                  </a:cubicBezTo>
                  <a:cubicBezTo>
                    <a:pt x="706" y="227"/>
                    <a:pt x="1324" y="143"/>
                    <a:pt x="1943" y="143"/>
                  </a:cubicBezTo>
                  <a:cubicBezTo>
                    <a:pt x="2468" y="143"/>
                    <a:pt x="2993" y="203"/>
                    <a:pt x="3506" y="329"/>
                  </a:cubicBezTo>
                  <a:cubicBezTo>
                    <a:pt x="3510" y="329"/>
                    <a:pt x="3513" y="330"/>
                    <a:pt x="3517" y="330"/>
                  </a:cubicBezTo>
                  <a:cubicBezTo>
                    <a:pt x="3594" y="330"/>
                    <a:pt x="3634" y="209"/>
                    <a:pt x="3554" y="186"/>
                  </a:cubicBezTo>
                  <a:cubicBezTo>
                    <a:pt x="3013" y="63"/>
                    <a:pt x="2463" y="1"/>
                    <a:pt x="1916" y="1"/>
                  </a:cubicBezTo>
                  <a:close/>
                </a:path>
              </a:pathLst>
            </a:custGeom>
            <a:solidFill>
              <a:srgbClr val="FDA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2"/>
            <p:cNvSpPr/>
            <p:nvPr/>
          </p:nvSpPr>
          <p:spPr>
            <a:xfrm>
              <a:off x="2986923" y="589248"/>
              <a:ext cx="1431717" cy="951023"/>
            </a:xfrm>
            <a:custGeom>
              <a:avLst/>
              <a:gdLst/>
              <a:ahLst/>
              <a:cxnLst/>
              <a:rect l="l" t="t" r="r" b="b"/>
              <a:pathLst>
                <a:path w="20718" h="13762" extrusionOk="0">
                  <a:moveTo>
                    <a:pt x="18777" y="1"/>
                  </a:moveTo>
                  <a:cubicBezTo>
                    <a:pt x="17717" y="465"/>
                    <a:pt x="16753" y="1156"/>
                    <a:pt x="15991" y="2025"/>
                  </a:cubicBezTo>
                  <a:lnTo>
                    <a:pt x="4275" y="6906"/>
                  </a:lnTo>
                  <a:cubicBezTo>
                    <a:pt x="2727" y="7085"/>
                    <a:pt x="1334" y="7895"/>
                    <a:pt x="120" y="8907"/>
                  </a:cubicBezTo>
                  <a:cubicBezTo>
                    <a:pt x="1" y="10335"/>
                    <a:pt x="394" y="11800"/>
                    <a:pt x="1489" y="12669"/>
                  </a:cubicBezTo>
                  <a:cubicBezTo>
                    <a:pt x="2191" y="13241"/>
                    <a:pt x="3096" y="13502"/>
                    <a:pt x="3989" y="13633"/>
                  </a:cubicBezTo>
                  <a:cubicBezTo>
                    <a:pt x="4546" y="13721"/>
                    <a:pt x="5105" y="13762"/>
                    <a:pt x="5662" y="13762"/>
                  </a:cubicBezTo>
                  <a:cubicBezTo>
                    <a:pt x="8667" y="13762"/>
                    <a:pt x="11647" y="12574"/>
                    <a:pt x="14288" y="11097"/>
                  </a:cubicBezTo>
                  <a:cubicBezTo>
                    <a:pt x="15169" y="10597"/>
                    <a:pt x="16015" y="10085"/>
                    <a:pt x="16788" y="9454"/>
                  </a:cubicBezTo>
                  <a:cubicBezTo>
                    <a:pt x="17777" y="8680"/>
                    <a:pt x="18634" y="7764"/>
                    <a:pt x="19336" y="6716"/>
                  </a:cubicBezTo>
                  <a:cubicBezTo>
                    <a:pt x="19944" y="5823"/>
                    <a:pt x="20456" y="4823"/>
                    <a:pt x="20587" y="3739"/>
                  </a:cubicBezTo>
                  <a:cubicBezTo>
                    <a:pt x="20718" y="2668"/>
                    <a:pt x="20468" y="1513"/>
                    <a:pt x="19729" y="703"/>
                  </a:cubicBezTo>
                  <a:cubicBezTo>
                    <a:pt x="19455" y="406"/>
                    <a:pt x="19134" y="179"/>
                    <a:pt x="18777" y="1"/>
                  </a:cubicBezTo>
                  <a:close/>
                </a:path>
              </a:pathLst>
            </a:custGeom>
            <a:solidFill>
              <a:srgbClr val="EF8C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2"/>
            <p:cNvSpPr/>
            <p:nvPr/>
          </p:nvSpPr>
          <p:spPr>
            <a:xfrm>
              <a:off x="2779610" y="537696"/>
              <a:ext cx="2094020" cy="1256329"/>
            </a:xfrm>
            <a:custGeom>
              <a:avLst/>
              <a:gdLst/>
              <a:ahLst/>
              <a:cxnLst/>
              <a:rect l="l" t="t" r="r" b="b"/>
              <a:pathLst>
                <a:path w="30302" h="18180" extrusionOk="0">
                  <a:moveTo>
                    <a:pt x="25566" y="1"/>
                  </a:moveTo>
                  <a:cubicBezTo>
                    <a:pt x="24274" y="1"/>
                    <a:pt x="22970" y="259"/>
                    <a:pt x="21789" y="783"/>
                  </a:cubicBezTo>
                  <a:cubicBezTo>
                    <a:pt x="22146" y="961"/>
                    <a:pt x="22467" y="1199"/>
                    <a:pt x="22741" y="1485"/>
                  </a:cubicBezTo>
                  <a:cubicBezTo>
                    <a:pt x="23479" y="2271"/>
                    <a:pt x="23741" y="3438"/>
                    <a:pt x="23598" y="4521"/>
                  </a:cubicBezTo>
                  <a:cubicBezTo>
                    <a:pt x="23468" y="5593"/>
                    <a:pt x="22967" y="6593"/>
                    <a:pt x="22348" y="7498"/>
                  </a:cubicBezTo>
                  <a:cubicBezTo>
                    <a:pt x="21658" y="8522"/>
                    <a:pt x="20789" y="9462"/>
                    <a:pt x="19812" y="10236"/>
                  </a:cubicBezTo>
                  <a:cubicBezTo>
                    <a:pt x="19015" y="10855"/>
                    <a:pt x="18169" y="11379"/>
                    <a:pt x="17312" y="11867"/>
                  </a:cubicBezTo>
                  <a:cubicBezTo>
                    <a:pt x="14655" y="13357"/>
                    <a:pt x="11667" y="14540"/>
                    <a:pt x="8663" y="14540"/>
                  </a:cubicBezTo>
                  <a:cubicBezTo>
                    <a:pt x="8113" y="14540"/>
                    <a:pt x="7562" y="14500"/>
                    <a:pt x="7013" y="14415"/>
                  </a:cubicBezTo>
                  <a:cubicBezTo>
                    <a:pt x="6120" y="14284"/>
                    <a:pt x="5203" y="14010"/>
                    <a:pt x="4513" y="13451"/>
                  </a:cubicBezTo>
                  <a:cubicBezTo>
                    <a:pt x="3417" y="12570"/>
                    <a:pt x="3024" y="11117"/>
                    <a:pt x="3144" y="9688"/>
                  </a:cubicBezTo>
                  <a:lnTo>
                    <a:pt x="3144" y="9688"/>
                  </a:lnTo>
                  <a:cubicBezTo>
                    <a:pt x="2822" y="9950"/>
                    <a:pt x="2524" y="10224"/>
                    <a:pt x="2227" y="10498"/>
                  </a:cubicBezTo>
                  <a:cubicBezTo>
                    <a:pt x="1072" y="11653"/>
                    <a:pt x="0" y="13117"/>
                    <a:pt x="191" y="14725"/>
                  </a:cubicBezTo>
                  <a:cubicBezTo>
                    <a:pt x="346" y="16011"/>
                    <a:pt x="1298" y="17082"/>
                    <a:pt x="2453" y="17630"/>
                  </a:cubicBezTo>
                  <a:cubicBezTo>
                    <a:pt x="3315" y="18034"/>
                    <a:pt x="4261" y="18179"/>
                    <a:pt x="5211" y="18179"/>
                  </a:cubicBezTo>
                  <a:cubicBezTo>
                    <a:pt x="5546" y="18179"/>
                    <a:pt x="5882" y="18161"/>
                    <a:pt x="6215" y="18130"/>
                  </a:cubicBezTo>
                  <a:cubicBezTo>
                    <a:pt x="7906" y="17975"/>
                    <a:pt x="9525" y="17463"/>
                    <a:pt x="11133" y="16963"/>
                  </a:cubicBezTo>
                  <a:cubicBezTo>
                    <a:pt x="12907" y="16415"/>
                    <a:pt x="14681" y="15844"/>
                    <a:pt x="16467" y="15296"/>
                  </a:cubicBezTo>
                  <a:cubicBezTo>
                    <a:pt x="17574" y="14951"/>
                    <a:pt x="18693" y="14594"/>
                    <a:pt x="19765" y="14165"/>
                  </a:cubicBezTo>
                  <a:cubicBezTo>
                    <a:pt x="22074" y="13248"/>
                    <a:pt x="24230" y="11974"/>
                    <a:pt x="26135" y="10391"/>
                  </a:cubicBezTo>
                  <a:cubicBezTo>
                    <a:pt x="27873" y="8950"/>
                    <a:pt x="29468" y="7164"/>
                    <a:pt x="30016" y="4962"/>
                  </a:cubicBezTo>
                  <a:cubicBezTo>
                    <a:pt x="30302" y="3759"/>
                    <a:pt x="30242" y="2402"/>
                    <a:pt x="29492" y="1449"/>
                  </a:cubicBezTo>
                  <a:cubicBezTo>
                    <a:pt x="28718" y="473"/>
                    <a:pt x="27408" y="104"/>
                    <a:pt x="26182" y="21"/>
                  </a:cubicBezTo>
                  <a:cubicBezTo>
                    <a:pt x="25977" y="7"/>
                    <a:pt x="25772" y="1"/>
                    <a:pt x="25566" y="1"/>
                  </a:cubicBezTo>
                  <a:close/>
                </a:path>
              </a:pathLst>
            </a:custGeom>
            <a:solidFill>
              <a:srgbClr val="FDA0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7" name="Google Shape;777;p42"/>
            <p:cNvSpPr/>
            <p:nvPr/>
          </p:nvSpPr>
          <p:spPr>
            <a:xfrm>
              <a:off x="3191749" y="1347463"/>
              <a:ext cx="573779" cy="112365"/>
            </a:xfrm>
            <a:custGeom>
              <a:avLst/>
              <a:gdLst/>
              <a:ahLst/>
              <a:cxnLst/>
              <a:rect l="l" t="t" r="r" b="b"/>
              <a:pathLst>
                <a:path w="8303" h="1626" extrusionOk="0">
                  <a:moveTo>
                    <a:pt x="8227" y="1"/>
                  </a:moveTo>
                  <a:cubicBezTo>
                    <a:pt x="8220" y="1"/>
                    <a:pt x="8213" y="2"/>
                    <a:pt x="8205" y="6"/>
                  </a:cubicBezTo>
                  <a:cubicBezTo>
                    <a:pt x="7193" y="435"/>
                    <a:pt x="6133" y="768"/>
                    <a:pt x="5061" y="1018"/>
                  </a:cubicBezTo>
                  <a:cubicBezTo>
                    <a:pt x="3990" y="1268"/>
                    <a:pt x="2895" y="1423"/>
                    <a:pt x="1787" y="1483"/>
                  </a:cubicBezTo>
                  <a:cubicBezTo>
                    <a:pt x="1677" y="1487"/>
                    <a:pt x="1566" y="1491"/>
                    <a:pt x="1454" y="1491"/>
                  </a:cubicBezTo>
                  <a:cubicBezTo>
                    <a:pt x="1000" y="1491"/>
                    <a:pt x="543" y="1436"/>
                    <a:pt x="132" y="1197"/>
                  </a:cubicBezTo>
                  <a:cubicBezTo>
                    <a:pt x="119" y="1189"/>
                    <a:pt x="106" y="1186"/>
                    <a:pt x="94" y="1186"/>
                  </a:cubicBezTo>
                  <a:cubicBezTo>
                    <a:pt x="33" y="1186"/>
                    <a:pt x="1" y="1276"/>
                    <a:pt x="61" y="1316"/>
                  </a:cubicBezTo>
                  <a:cubicBezTo>
                    <a:pt x="489" y="1566"/>
                    <a:pt x="1001" y="1626"/>
                    <a:pt x="1502" y="1626"/>
                  </a:cubicBezTo>
                  <a:cubicBezTo>
                    <a:pt x="2061" y="1626"/>
                    <a:pt x="2609" y="1566"/>
                    <a:pt x="3156" y="1495"/>
                  </a:cubicBezTo>
                  <a:cubicBezTo>
                    <a:pt x="4276" y="1364"/>
                    <a:pt x="5359" y="1126"/>
                    <a:pt x="6431" y="792"/>
                  </a:cubicBezTo>
                  <a:cubicBezTo>
                    <a:pt x="7038" y="602"/>
                    <a:pt x="7633" y="387"/>
                    <a:pt x="8229" y="137"/>
                  </a:cubicBezTo>
                  <a:cubicBezTo>
                    <a:pt x="8303" y="116"/>
                    <a:pt x="8283" y="1"/>
                    <a:pt x="8227" y="1"/>
                  </a:cubicBezTo>
                  <a:close/>
                </a:path>
              </a:pathLst>
            </a:custGeom>
            <a:solidFill>
              <a:srgbClr val="D87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2"/>
            <p:cNvSpPr/>
            <p:nvPr/>
          </p:nvSpPr>
          <p:spPr>
            <a:xfrm>
              <a:off x="3161827" y="1486502"/>
              <a:ext cx="603701" cy="111466"/>
            </a:xfrm>
            <a:custGeom>
              <a:avLst/>
              <a:gdLst/>
              <a:ahLst/>
              <a:cxnLst/>
              <a:rect l="l" t="t" r="r" b="b"/>
              <a:pathLst>
                <a:path w="8736" h="1613" extrusionOk="0">
                  <a:moveTo>
                    <a:pt x="8661" y="0"/>
                  </a:moveTo>
                  <a:cubicBezTo>
                    <a:pt x="8654" y="0"/>
                    <a:pt x="8646" y="2"/>
                    <a:pt x="8638" y="7"/>
                  </a:cubicBezTo>
                  <a:cubicBezTo>
                    <a:pt x="7566" y="435"/>
                    <a:pt x="6459" y="840"/>
                    <a:pt x="5352" y="1114"/>
                  </a:cubicBezTo>
                  <a:cubicBezTo>
                    <a:pt x="4457" y="1335"/>
                    <a:pt x="3539" y="1471"/>
                    <a:pt x="2623" y="1471"/>
                  </a:cubicBezTo>
                  <a:cubicBezTo>
                    <a:pt x="2405" y="1471"/>
                    <a:pt x="2187" y="1463"/>
                    <a:pt x="1970" y="1447"/>
                  </a:cubicBezTo>
                  <a:cubicBezTo>
                    <a:pt x="1339" y="1400"/>
                    <a:pt x="720" y="1269"/>
                    <a:pt x="125" y="1054"/>
                  </a:cubicBezTo>
                  <a:cubicBezTo>
                    <a:pt x="117" y="1052"/>
                    <a:pt x="109" y="1051"/>
                    <a:pt x="102" y="1051"/>
                  </a:cubicBezTo>
                  <a:cubicBezTo>
                    <a:pt x="24" y="1051"/>
                    <a:pt x="1" y="1164"/>
                    <a:pt x="77" y="1197"/>
                  </a:cubicBezTo>
                  <a:cubicBezTo>
                    <a:pt x="896" y="1488"/>
                    <a:pt x="1756" y="1612"/>
                    <a:pt x="2616" y="1612"/>
                  </a:cubicBezTo>
                  <a:cubicBezTo>
                    <a:pt x="2881" y="1612"/>
                    <a:pt x="3147" y="1601"/>
                    <a:pt x="3411" y="1578"/>
                  </a:cubicBezTo>
                  <a:cubicBezTo>
                    <a:pt x="4578" y="1495"/>
                    <a:pt x="5709" y="1197"/>
                    <a:pt x="6792" y="840"/>
                  </a:cubicBezTo>
                  <a:cubicBezTo>
                    <a:pt x="7411" y="626"/>
                    <a:pt x="8042" y="388"/>
                    <a:pt x="8662" y="137"/>
                  </a:cubicBezTo>
                  <a:cubicBezTo>
                    <a:pt x="8735" y="106"/>
                    <a:pt x="8716" y="0"/>
                    <a:pt x="8661" y="0"/>
                  </a:cubicBezTo>
                  <a:close/>
                </a:path>
              </a:pathLst>
            </a:custGeom>
            <a:solidFill>
              <a:srgbClr val="D87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2"/>
            <p:cNvSpPr/>
            <p:nvPr/>
          </p:nvSpPr>
          <p:spPr>
            <a:xfrm>
              <a:off x="3194099" y="1380426"/>
              <a:ext cx="188518" cy="255136"/>
            </a:xfrm>
            <a:custGeom>
              <a:avLst/>
              <a:gdLst/>
              <a:ahLst/>
              <a:cxnLst/>
              <a:rect l="l" t="t" r="r" b="b"/>
              <a:pathLst>
                <a:path w="2728" h="3692" extrusionOk="0">
                  <a:moveTo>
                    <a:pt x="2628" y="0"/>
                  </a:moveTo>
                  <a:cubicBezTo>
                    <a:pt x="2608" y="0"/>
                    <a:pt x="2589" y="9"/>
                    <a:pt x="2575" y="29"/>
                  </a:cubicBezTo>
                  <a:cubicBezTo>
                    <a:pt x="2051" y="1030"/>
                    <a:pt x="1432" y="1982"/>
                    <a:pt x="694" y="2851"/>
                  </a:cubicBezTo>
                  <a:cubicBezTo>
                    <a:pt x="491" y="3089"/>
                    <a:pt x="277" y="3339"/>
                    <a:pt x="63" y="3566"/>
                  </a:cubicBezTo>
                  <a:cubicBezTo>
                    <a:pt x="1" y="3619"/>
                    <a:pt x="44" y="3691"/>
                    <a:pt x="94" y="3691"/>
                  </a:cubicBezTo>
                  <a:cubicBezTo>
                    <a:pt x="112" y="3691"/>
                    <a:pt x="131" y="3682"/>
                    <a:pt x="146" y="3661"/>
                  </a:cubicBezTo>
                  <a:cubicBezTo>
                    <a:pt x="944" y="2851"/>
                    <a:pt x="1634" y="1934"/>
                    <a:pt x="2218" y="958"/>
                  </a:cubicBezTo>
                  <a:cubicBezTo>
                    <a:pt x="2384" y="672"/>
                    <a:pt x="2539" y="387"/>
                    <a:pt x="2694" y="113"/>
                  </a:cubicBezTo>
                  <a:cubicBezTo>
                    <a:pt x="2728" y="53"/>
                    <a:pt x="2677" y="0"/>
                    <a:pt x="2628" y="0"/>
                  </a:cubicBezTo>
                  <a:close/>
                </a:path>
              </a:pathLst>
            </a:custGeom>
            <a:solidFill>
              <a:srgbClr val="D87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2"/>
            <p:cNvSpPr/>
            <p:nvPr/>
          </p:nvSpPr>
          <p:spPr>
            <a:xfrm>
              <a:off x="3379022" y="1319959"/>
              <a:ext cx="223278" cy="329562"/>
            </a:xfrm>
            <a:custGeom>
              <a:avLst/>
              <a:gdLst/>
              <a:ahLst/>
              <a:cxnLst/>
              <a:rect l="l" t="t" r="r" b="b"/>
              <a:pathLst>
                <a:path w="3231" h="4769" extrusionOk="0">
                  <a:moveTo>
                    <a:pt x="3133" y="0"/>
                  </a:moveTo>
                  <a:cubicBezTo>
                    <a:pt x="3112" y="0"/>
                    <a:pt x="3092" y="10"/>
                    <a:pt x="3078" y="35"/>
                  </a:cubicBezTo>
                  <a:cubicBezTo>
                    <a:pt x="2447" y="1321"/>
                    <a:pt x="1792" y="2631"/>
                    <a:pt x="875" y="3750"/>
                  </a:cubicBezTo>
                  <a:cubicBezTo>
                    <a:pt x="625" y="4060"/>
                    <a:pt x="363" y="4381"/>
                    <a:pt x="65" y="4643"/>
                  </a:cubicBezTo>
                  <a:cubicBezTo>
                    <a:pt x="1" y="4699"/>
                    <a:pt x="44" y="4769"/>
                    <a:pt x="100" y="4769"/>
                  </a:cubicBezTo>
                  <a:cubicBezTo>
                    <a:pt x="116" y="4769"/>
                    <a:pt x="133" y="4763"/>
                    <a:pt x="149" y="4750"/>
                  </a:cubicBezTo>
                  <a:cubicBezTo>
                    <a:pt x="1208" y="3750"/>
                    <a:pt x="1970" y="2488"/>
                    <a:pt x="2637" y="1202"/>
                  </a:cubicBezTo>
                  <a:cubicBezTo>
                    <a:pt x="2828" y="833"/>
                    <a:pt x="3006" y="464"/>
                    <a:pt x="3197" y="107"/>
                  </a:cubicBezTo>
                  <a:cubicBezTo>
                    <a:pt x="3230" y="57"/>
                    <a:pt x="3181" y="0"/>
                    <a:pt x="3133" y="0"/>
                  </a:cubicBezTo>
                  <a:close/>
                </a:path>
              </a:pathLst>
            </a:custGeom>
            <a:solidFill>
              <a:srgbClr val="D87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42"/>
            <p:cNvSpPr/>
            <p:nvPr/>
          </p:nvSpPr>
          <p:spPr>
            <a:xfrm>
              <a:off x="4279661" y="732847"/>
              <a:ext cx="162811" cy="388854"/>
            </a:xfrm>
            <a:custGeom>
              <a:avLst/>
              <a:gdLst/>
              <a:ahLst/>
              <a:cxnLst/>
              <a:rect l="l" t="t" r="r" b="b"/>
              <a:pathLst>
                <a:path w="2356" h="5627" extrusionOk="0">
                  <a:moveTo>
                    <a:pt x="2040" y="1"/>
                  </a:moveTo>
                  <a:cubicBezTo>
                    <a:pt x="1991" y="1"/>
                    <a:pt x="1941" y="51"/>
                    <a:pt x="1975" y="102"/>
                  </a:cubicBezTo>
                  <a:cubicBezTo>
                    <a:pt x="2332" y="804"/>
                    <a:pt x="2213" y="1626"/>
                    <a:pt x="1951" y="2340"/>
                  </a:cubicBezTo>
                  <a:cubicBezTo>
                    <a:pt x="1701" y="3078"/>
                    <a:pt x="1320" y="3793"/>
                    <a:pt x="868" y="4436"/>
                  </a:cubicBezTo>
                  <a:cubicBezTo>
                    <a:pt x="618" y="4805"/>
                    <a:pt x="344" y="5162"/>
                    <a:pt x="46" y="5507"/>
                  </a:cubicBezTo>
                  <a:cubicBezTo>
                    <a:pt x="0" y="5553"/>
                    <a:pt x="52" y="5626"/>
                    <a:pt x="106" y="5626"/>
                  </a:cubicBezTo>
                  <a:cubicBezTo>
                    <a:pt x="123" y="5626"/>
                    <a:pt x="139" y="5619"/>
                    <a:pt x="153" y="5602"/>
                  </a:cubicBezTo>
                  <a:cubicBezTo>
                    <a:pt x="701" y="4983"/>
                    <a:pt x="1177" y="4293"/>
                    <a:pt x="1570" y="3566"/>
                  </a:cubicBezTo>
                  <a:cubicBezTo>
                    <a:pt x="1939" y="2876"/>
                    <a:pt x="2284" y="2102"/>
                    <a:pt x="2332" y="1292"/>
                  </a:cubicBezTo>
                  <a:cubicBezTo>
                    <a:pt x="2356" y="864"/>
                    <a:pt x="2284" y="423"/>
                    <a:pt x="2094" y="30"/>
                  </a:cubicBezTo>
                  <a:cubicBezTo>
                    <a:pt x="2080" y="9"/>
                    <a:pt x="2060" y="1"/>
                    <a:pt x="2040" y="1"/>
                  </a:cubicBezTo>
                  <a:close/>
                </a:path>
              </a:pathLst>
            </a:custGeom>
            <a:solidFill>
              <a:srgbClr val="D87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2"/>
            <p:cNvSpPr/>
            <p:nvPr/>
          </p:nvSpPr>
          <p:spPr>
            <a:xfrm>
              <a:off x="4521526" y="719855"/>
              <a:ext cx="83893" cy="296046"/>
            </a:xfrm>
            <a:custGeom>
              <a:avLst/>
              <a:gdLst/>
              <a:ahLst/>
              <a:cxnLst/>
              <a:rect l="l" t="t" r="r" b="b"/>
              <a:pathLst>
                <a:path w="1214" h="4284" extrusionOk="0">
                  <a:moveTo>
                    <a:pt x="1062" y="1"/>
                  </a:moveTo>
                  <a:cubicBezTo>
                    <a:pt x="1022" y="1"/>
                    <a:pt x="980" y="32"/>
                    <a:pt x="987" y="87"/>
                  </a:cubicBezTo>
                  <a:cubicBezTo>
                    <a:pt x="1189" y="1183"/>
                    <a:pt x="856" y="2302"/>
                    <a:pt x="416" y="3314"/>
                  </a:cubicBezTo>
                  <a:cubicBezTo>
                    <a:pt x="296" y="3611"/>
                    <a:pt x="166" y="3897"/>
                    <a:pt x="35" y="4171"/>
                  </a:cubicBezTo>
                  <a:cubicBezTo>
                    <a:pt x="1" y="4230"/>
                    <a:pt x="51" y="4284"/>
                    <a:pt x="100" y="4284"/>
                  </a:cubicBezTo>
                  <a:cubicBezTo>
                    <a:pt x="120" y="4284"/>
                    <a:pt x="140" y="4275"/>
                    <a:pt x="154" y="4254"/>
                  </a:cubicBezTo>
                  <a:cubicBezTo>
                    <a:pt x="630" y="3219"/>
                    <a:pt x="1118" y="2147"/>
                    <a:pt x="1189" y="1004"/>
                  </a:cubicBezTo>
                  <a:cubicBezTo>
                    <a:pt x="1213" y="683"/>
                    <a:pt x="1189" y="361"/>
                    <a:pt x="1130" y="52"/>
                  </a:cubicBezTo>
                  <a:cubicBezTo>
                    <a:pt x="1120" y="17"/>
                    <a:pt x="1091" y="1"/>
                    <a:pt x="1062" y="1"/>
                  </a:cubicBezTo>
                  <a:close/>
                </a:path>
              </a:pathLst>
            </a:custGeom>
            <a:solidFill>
              <a:srgbClr val="D87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42"/>
            <p:cNvSpPr/>
            <p:nvPr/>
          </p:nvSpPr>
          <p:spPr>
            <a:xfrm>
              <a:off x="4303847" y="774448"/>
              <a:ext cx="335297" cy="151824"/>
            </a:xfrm>
            <a:custGeom>
              <a:avLst/>
              <a:gdLst/>
              <a:ahLst/>
              <a:cxnLst/>
              <a:rect l="l" t="t" r="r" b="b"/>
              <a:pathLst>
                <a:path w="4852" h="2197" extrusionOk="0">
                  <a:moveTo>
                    <a:pt x="4759" y="1"/>
                  </a:moveTo>
                  <a:cubicBezTo>
                    <a:pt x="4747" y="1"/>
                    <a:pt x="4734" y="4"/>
                    <a:pt x="4720" y="12"/>
                  </a:cubicBezTo>
                  <a:cubicBezTo>
                    <a:pt x="3530" y="583"/>
                    <a:pt x="2315" y="1119"/>
                    <a:pt x="1101" y="1631"/>
                  </a:cubicBezTo>
                  <a:cubicBezTo>
                    <a:pt x="756" y="1774"/>
                    <a:pt x="398" y="1917"/>
                    <a:pt x="53" y="2059"/>
                  </a:cubicBezTo>
                  <a:cubicBezTo>
                    <a:pt x="1" y="2091"/>
                    <a:pt x="22" y="2197"/>
                    <a:pt x="85" y="2197"/>
                  </a:cubicBezTo>
                  <a:cubicBezTo>
                    <a:pt x="94" y="2197"/>
                    <a:pt x="103" y="2195"/>
                    <a:pt x="113" y="2190"/>
                  </a:cubicBezTo>
                  <a:cubicBezTo>
                    <a:pt x="1351" y="1702"/>
                    <a:pt x="2577" y="1178"/>
                    <a:pt x="3768" y="619"/>
                  </a:cubicBezTo>
                  <a:lnTo>
                    <a:pt x="4792" y="131"/>
                  </a:lnTo>
                  <a:cubicBezTo>
                    <a:pt x="4852" y="91"/>
                    <a:pt x="4820" y="1"/>
                    <a:pt x="4759" y="1"/>
                  </a:cubicBezTo>
                  <a:close/>
                </a:path>
              </a:pathLst>
            </a:custGeom>
            <a:solidFill>
              <a:srgbClr val="D87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2"/>
            <p:cNvSpPr/>
            <p:nvPr/>
          </p:nvSpPr>
          <p:spPr>
            <a:xfrm>
              <a:off x="4283116" y="992818"/>
              <a:ext cx="163710" cy="51552"/>
            </a:xfrm>
            <a:custGeom>
              <a:avLst/>
              <a:gdLst/>
              <a:ahLst/>
              <a:cxnLst/>
              <a:rect l="l" t="t" r="r" b="b"/>
              <a:pathLst>
                <a:path w="2369" h="746" extrusionOk="0">
                  <a:moveTo>
                    <a:pt x="2305" y="1"/>
                  </a:moveTo>
                  <a:cubicBezTo>
                    <a:pt x="2298" y="1"/>
                    <a:pt x="2290" y="3"/>
                    <a:pt x="2282" y="7"/>
                  </a:cubicBezTo>
                  <a:cubicBezTo>
                    <a:pt x="1580" y="281"/>
                    <a:pt x="853" y="495"/>
                    <a:pt x="91" y="614"/>
                  </a:cubicBezTo>
                  <a:cubicBezTo>
                    <a:pt x="0" y="625"/>
                    <a:pt x="29" y="746"/>
                    <a:pt x="105" y="746"/>
                  </a:cubicBezTo>
                  <a:cubicBezTo>
                    <a:pt x="108" y="746"/>
                    <a:pt x="111" y="745"/>
                    <a:pt x="115" y="745"/>
                  </a:cubicBezTo>
                  <a:cubicBezTo>
                    <a:pt x="865" y="626"/>
                    <a:pt x="1591" y="435"/>
                    <a:pt x="2306" y="138"/>
                  </a:cubicBezTo>
                  <a:cubicBezTo>
                    <a:pt x="2369" y="106"/>
                    <a:pt x="2358" y="1"/>
                    <a:pt x="2305" y="1"/>
                  </a:cubicBezTo>
                  <a:close/>
                </a:path>
              </a:pathLst>
            </a:custGeom>
            <a:solidFill>
              <a:srgbClr val="D87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2"/>
            <p:cNvSpPr/>
            <p:nvPr/>
          </p:nvSpPr>
          <p:spPr>
            <a:xfrm>
              <a:off x="3207436" y="528367"/>
              <a:ext cx="124320" cy="227148"/>
            </a:xfrm>
            <a:custGeom>
              <a:avLst/>
              <a:gdLst/>
              <a:ahLst/>
              <a:cxnLst/>
              <a:rect l="l" t="t" r="r" b="b"/>
              <a:pathLst>
                <a:path w="1799" h="3287" extrusionOk="0">
                  <a:moveTo>
                    <a:pt x="965" y="1"/>
                  </a:moveTo>
                  <a:cubicBezTo>
                    <a:pt x="560" y="382"/>
                    <a:pt x="227" y="810"/>
                    <a:pt x="1" y="1310"/>
                  </a:cubicBezTo>
                  <a:cubicBezTo>
                    <a:pt x="298" y="1846"/>
                    <a:pt x="715" y="2334"/>
                    <a:pt x="1179" y="2763"/>
                  </a:cubicBezTo>
                  <a:cubicBezTo>
                    <a:pt x="1370" y="2942"/>
                    <a:pt x="1572" y="3132"/>
                    <a:pt x="1798" y="3287"/>
                  </a:cubicBezTo>
                  <a:cubicBezTo>
                    <a:pt x="1691" y="3037"/>
                    <a:pt x="1608" y="2775"/>
                    <a:pt x="1513" y="2513"/>
                  </a:cubicBezTo>
                  <a:cubicBezTo>
                    <a:pt x="1251" y="1691"/>
                    <a:pt x="1072" y="846"/>
                    <a:pt x="9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42"/>
            <p:cNvSpPr/>
            <p:nvPr/>
          </p:nvSpPr>
          <p:spPr>
            <a:xfrm>
              <a:off x="3274882" y="364658"/>
              <a:ext cx="263359" cy="414768"/>
            </a:xfrm>
            <a:custGeom>
              <a:avLst/>
              <a:gdLst/>
              <a:ahLst/>
              <a:cxnLst/>
              <a:rect l="l" t="t" r="r" b="b"/>
              <a:pathLst>
                <a:path w="3811" h="6002" extrusionOk="0">
                  <a:moveTo>
                    <a:pt x="3811" y="0"/>
                  </a:moveTo>
                  <a:cubicBezTo>
                    <a:pt x="3156" y="119"/>
                    <a:pt x="2561" y="489"/>
                    <a:pt x="2013" y="846"/>
                  </a:cubicBezTo>
                  <a:cubicBezTo>
                    <a:pt x="1334" y="1298"/>
                    <a:pt x="596" y="1786"/>
                    <a:pt x="1" y="2370"/>
                  </a:cubicBezTo>
                  <a:cubicBezTo>
                    <a:pt x="108" y="3215"/>
                    <a:pt x="287" y="4060"/>
                    <a:pt x="560" y="4882"/>
                  </a:cubicBezTo>
                  <a:cubicBezTo>
                    <a:pt x="620" y="5132"/>
                    <a:pt x="715" y="5406"/>
                    <a:pt x="822" y="5656"/>
                  </a:cubicBezTo>
                  <a:cubicBezTo>
                    <a:pt x="1132" y="5858"/>
                    <a:pt x="1489" y="6001"/>
                    <a:pt x="1870" y="6001"/>
                  </a:cubicBezTo>
                  <a:cubicBezTo>
                    <a:pt x="2180" y="5977"/>
                    <a:pt x="2477" y="5858"/>
                    <a:pt x="2727" y="5680"/>
                  </a:cubicBezTo>
                  <a:cubicBezTo>
                    <a:pt x="3216" y="5346"/>
                    <a:pt x="3501" y="4775"/>
                    <a:pt x="3656" y="4191"/>
                  </a:cubicBezTo>
                  <a:cubicBezTo>
                    <a:pt x="3799" y="3620"/>
                    <a:pt x="3799" y="3001"/>
                    <a:pt x="3799" y="2405"/>
                  </a:cubicBezTo>
                  <a:cubicBezTo>
                    <a:pt x="3799" y="1608"/>
                    <a:pt x="3811" y="798"/>
                    <a:pt x="3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42"/>
            <p:cNvSpPr/>
            <p:nvPr/>
          </p:nvSpPr>
          <p:spPr>
            <a:xfrm>
              <a:off x="3182765" y="618064"/>
              <a:ext cx="893597" cy="670664"/>
            </a:xfrm>
            <a:custGeom>
              <a:avLst/>
              <a:gdLst/>
              <a:ahLst/>
              <a:cxnLst/>
              <a:rect l="l" t="t" r="r" b="b"/>
              <a:pathLst>
                <a:path w="12931" h="9705" extrusionOk="0">
                  <a:moveTo>
                    <a:pt x="358" y="1"/>
                  </a:moveTo>
                  <a:cubicBezTo>
                    <a:pt x="238" y="239"/>
                    <a:pt x="143" y="501"/>
                    <a:pt x="108" y="763"/>
                  </a:cubicBezTo>
                  <a:cubicBezTo>
                    <a:pt x="0" y="1286"/>
                    <a:pt x="24" y="1822"/>
                    <a:pt x="48" y="2358"/>
                  </a:cubicBezTo>
                  <a:cubicBezTo>
                    <a:pt x="167" y="4549"/>
                    <a:pt x="286" y="6787"/>
                    <a:pt x="1131" y="8811"/>
                  </a:cubicBezTo>
                  <a:cubicBezTo>
                    <a:pt x="1215" y="9025"/>
                    <a:pt x="1322" y="9252"/>
                    <a:pt x="1489" y="9395"/>
                  </a:cubicBezTo>
                  <a:cubicBezTo>
                    <a:pt x="1798" y="9680"/>
                    <a:pt x="2263" y="9704"/>
                    <a:pt x="2679" y="9704"/>
                  </a:cubicBezTo>
                  <a:cubicBezTo>
                    <a:pt x="4846" y="9704"/>
                    <a:pt x="7061" y="9383"/>
                    <a:pt x="9049" y="8537"/>
                  </a:cubicBezTo>
                  <a:cubicBezTo>
                    <a:pt x="10514" y="7906"/>
                    <a:pt x="11859" y="7001"/>
                    <a:pt x="12931" y="5823"/>
                  </a:cubicBezTo>
                  <a:lnTo>
                    <a:pt x="12931" y="5823"/>
                  </a:lnTo>
                  <a:cubicBezTo>
                    <a:pt x="12561" y="5942"/>
                    <a:pt x="12180" y="6049"/>
                    <a:pt x="11776" y="6120"/>
                  </a:cubicBezTo>
                  <a:cubicBezTo>
                    <a:pt x="11120" y="6246"/>
                    <a:pt x="10454" y="6309"/>
                    <a:pt x="9788" y="6309"/>
                  </a:cubicBezTo>
                  <a:cubicBezTo>
                    <a:pt x="8254" y="6309"/>
                    <a:pt x="6725" y="5975"/>
                    <a:pt x="5346" y="5311"/>
                  </a:cubicBezTo>
                  <a:cubicBezTo>
                    <a:pt x="4596" y="4954"/>
                    <a:pt x="3894" y="4489"/>
                    <a:pt x="3334" y="3894"/>
                  </a:cubicBezTo>
                  <a:cubicBezTo>
                    <a:pt x="2822" y="3346"/>
                    <a:pt x="2453" y="2691"/>
                    <a:pt x="2155" y="1989"/>
                  </a:cubicBezTo>
                  <a:cubicBezTo>
                    <a:pt x="1929" y="1834"/>
                    <a:pt x="1727" y="1655"/>
                    <a:pt x="1536" y="1465"/>
                  </a:cubicBezTo>
                  <a:cubicBezTo>
                    <a:pt x="1084" y="1036"/>
                    <a:pt x="667" y="548"/>
                    <a:pt x="3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42"/>
            <p:cNvSpPr/>
            <p:nvPr/>
          </p:nvSpPr>
          <p:spPr>
            <a:xfrm>
              <a:off x="3330856" y="361755"/>
              <a:ext cx="879638" cy="693054"/>
            </a:xfrm>
            <a:custGeom>
              <a:avLst/>
              <a:gdLst/>
              <a:ahLst/>
              <a:cxnLst/>
              <a:rect l="l" t="t" r="r" b="b"/>
              <a:pathLst>
                <a:path w="12729" h="10029" extrusionOk="0">
                  <a:moveTo>
                    <a:pt x="3410" y="0"/>
                  </a:moveTo>
                  <a:cubicBezTo>
                    <a:pt x="3353" y="0"/>
                    <a:pt x="3296" y="2"/>
                    <a:pt x="3239" y="7"/>
                  </a:cubicBezTo>
                  <a:cubicBezTo>
                    <a:pt x="3156" y="7"/>
                    <a:pt x="3084" y="31"/>
                    <a:pt x="2989" y="42"/>
                  </a:cubicBezTo>
                  <a:cubicBezTo>
                    <a:pt x="2989" y="840"/>
                    <a:pt x="2977" y="1650"/>
                    <a:pt x="2977" y="2447"/>
                  </a:cubicBezTo>
                  <a:cubicBezTo>
                    <a:pt x="2977" y="3043"/>
                    <a:pt x="2977" y="3662"/>
                    <a:pt x="2834" y="4233"/>
                  </a:cubicBezTo>
                  <a:cubicBezTo>
                    <a:pt x="2679" y="4817"/>
                    <a:pt x="2394" y="5388"/>
                    <a:pt x="1905" y="5722"/>
                  </a:cubicBezTo>
                  <a:cubicBezTo>
                    <a:pt x="1655" y="5900"/>
                    <a:pt x="1358" y="6019"/>
                    <a:pt x="1048" y="6043"/>
                  </a:cubicBezTo>
                  <a:cubicBezTo>
                    <a:pt x="1034" y="6044"/>
                    <a:pt x="1021" y="6044"/>
                    <a:pt x="1007" y="6044"/>
                  </a:cubicBezTo>
                  <a:cubicBezTo>
                    <a:pt x="642" y="6044"/>
                    <a:pt x="310" y="5893"/>
                    <a:pt x="0" y="5698"/>
                  </a:cubicBezTo>
                  <a:lnTo>
                    <a:pt x="0" y="5698"/>
                  </a:lnTo>
                  <a:cubicBezTo>
                    <a:pt x="286" y="6388"/>
                    <a:pt x="667" y="7043"/>
                    <a:pt x="1179" y="7603"/>
                  </a:cubicBezTo>
                  <a:cubicBezTo>
                    <a:pt x="1739" y="8210"/>
                    <a:pt x="2441" y="8663"/>
                    <a:pt x="3191" y="9020"/>
                  </a:cubicBezTo>
                  <a:cubicBezTo>
                    <a:pt x="4568" y="9683"/>
                    <a:pt x="6094" y="10029"/>
                    <a:pt x="7622" y="10029"/>
                  </a:cubicBezTo>
                  <a:cubicBezTo>
                    <a:pt x="8288" y="10029"/>
                    <a:pt x="8955" y="9963"/>
                    <a:pt x="9609" y="9829"/>
                  </a:cubicBezTo>
                  <a:cubicBezTo>
                    <a:pt x="10002" y="9758"/>
                    <a:pt x="10383" y="9651"/>
                    <a:pt x="10776" y="9532"/>
                  </a:cubicBezTo>
                  <a:cubicBezTo>
                    <a:pt x="11169" y="9103"/>
                    <a:pt x="11526" y="8639"/>
                    <a:pt x="11835" y="8151"/>
                  </a:cubicBezTo>
                  <a:cubicBezTo>
                    <a:pt x="12728" y="6841"/>
                    <a:pt x="10109" y="4507"/>
                    <a:pt x="8680" y="3186"/>
                  </a:cubicBezTo>
                  <a:cubicBezTo>
                    <a:pt x="7680" y="2257"/>
                    <a:pt x="6608" y="1400"/>
                    <a:pt x="5430" y="697"/>
                  </a:cubicBezTo>
                  <a:cubicBezTo>
                    <a:pt x="4812" y="333"/>
                    <a:pt x="4123" y="0"/>
                    <a:pt x="34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42"/>
            <p:cNvSpPr/>
            <p:nvPr/>
          </p:nvSpPr>
          <p:spPr>
            <a:xfrm>
              <a:off x="3223330" y="795318"/>
              <a:ext cx="462382" cy="144568"/>
            </a:xfrm>
            <a:custGeom>
              <a:avLst/>
              <a:gdLst/>
              <a:ahLst/>
              <a:cxnLst/>
              <a:rect l="l" t="t" r="r" b="b"/>
              <a:pathLst>
                <a:path w="6691" h="2092" extrusionOk="0">
                  <a:moveTo>
                    <a:pt x="6588" y="1"/>
                  </a:moveTo>
                  <a:cubicBezTo>
                    <a:pt x="6578" y="1"/>
                    <a:pt x="6568" y="3"/>
                    <a:pt x="6557" y="7"/>
                  </a:cubicBezTo>
                  <a:cubicBezTo>
                    <a:pt x="4950" y="734"/>
                    <a:pt x="3271" y="1293"/>
                    <a:pt x="1545" y="1662"/>
                  </a:cubicBezTo>
                  <a:cubicBezTo>
                    <a:pt x="1045" y="1769"/>
                    <a:pt x="580" y="1877"/>
                    <a:pt x="80" y="1948"/>
                  </a:cubicBezTo>
                  <a:cubicBezTo>
                    <a:pt x="0" y="1971"/>
                    <a:pt x="19" y="2092"/>
                    <a:pt x="104" y="2092"/>
                  </a:cubicBezTo>
                  <a:cubicBezTo>
                    <a:pt x="108" y="2092"/>
                    <a:pt x="112" y="2091"/>
                    <a:pt x="116" y="2091"/>
                  </a:cubicBezTo>
                  <a:cubicBezTo>
                    <a:pt x="1866" y="1805"/>
                    <a:pt x="3592" y="1341"/>
                    <a:pt x="5247" y="698"/>
                  </a:cubicBezTo>
                  <a:cubicBezTo>
                    <a:pt x="5712" y="519"/>
                    <a:pt x="6164" y="329"/>
                    <a:pt x="6629" y="126"/>
                  </a:cubicBezTo>
                  <a:cubicBezTo>
                    <a:pt x="6691" y="95"/>
                    <a:pt x="6654" y="1"/>
                    <a:pt x="6588" y="1"/>
                  </a:cubicBezTo>
                  <a:close/>
                </a:path>
              </a:pathLst>
            </a:custGeom>
            <a:solidFill>
              <a:srgbClr val="D87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42"/>
            <p:cNvSpPr/>
            <p:nvPr/>
          </p:nvSpPr>
          <p:spPr>
            <a:xfrm>
              <a:off x="3264240" y="898974"/>
              <a:ext cx="526787" cy="149474"/>
            </a:xfrm>
            <a:custGeom>
              <a:avLst/>
              <a:gdLst/>
              <a:ahLst/>
              <a:cxnLst/>
              <a:rect l="l" t="t" r="r" b="b"/>
              <a:pathLst>
                <a:path w="7623" h="2163" extrusionOk="0">
                  <a:moveTo>
                    <a:pt x="7512" y="1"/>
                  </a:moveTo>
                  <a:cubicBezTo>
                    <a:pt x="7501" y="1"/>
                    <a:pt x="7489" y="3"/>
                    <a:pt x="7477" y="7"/>
                  </a:cubicBezTo>
                  <a:cubicBezTo>
                    <a:pt x="5656" y="793"/>
                    <a:pt x="3715" y="1389"/>
                    <a:pt x="1750" y="1758"/>
                  </a:cubicBezTo>
                  <a:cubicBezTo>
                    <a:pt x="1203" y="1865"/>
                    <a:pt x="631" y="1960"/>
                    <a:pt x="83" y="2020"/>
                  </a:cubicBezTo>
                  <a:cubicBezTo>
                    <a:pt x="0" y="2032"/>
                    <a:pt x="0" y="2162"/>
                    <a:pt x="83" y="2162"/>
                  </a:cubicBezTo>
                  <a:cubicBezTo>
                    <a:pt x="2096" y="1912"/>
                    <a:pt x="4072" y="1448"/>
                    <a:pt x="5977" y="746"/>
                  </a:cubicBezTo>
                  <a:cubicBezTo>
                    <a:pt x="6513" y="555"/>
                    <a:pt x="7037" y="353"/>
                    <a:pt x="7561" y="127"/>
                  </a:cubicBezTo>
                  <a:cubicBezTo>
                    <a:pt x="7623" y="95"/>
                    <a:pt x="7586" y="1"/>
                    <a:pt x="7512" y="1"/>
                  </a:cubicBezTo>
                  <a:close/>
                </a:path>
              </a:pathLst>
            </a:custGeom>
            <a:solidFill>
              <a:srgbClr val="D87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42"/>
            <p:cNvSpPr/>
            <p:nvPr/>
          </p:nvSpPr>
          <p:spPr>
            <a:xfrm>
              <a:off x="3263203" y="757517"/>
              <a:ext cx="107735" cy="306826"/>
            </a:xfrm>
            <a:custGeom>
              <a:avLst/>
              <a:gdLst/>
              <a:ahLst/>
              <a:cxnLst/>
              <a:rect l="l" t="t" r="r" b="b"/>
              <a:pathLst>
                <a:path w="1559" h="4440" extrusionOk="0">
                  <a:moveTo>
                    <a:pt x="89" y="1"/>
                  </a:moveTo>
                  <a:cubicBezTo>
                    <a:pt x="47" y="1"/>
                    <a:pt x="1" y="32"/>
                    <a:pt x="15" y="90"/>
                  </a:cubicBezTo>
                  <a:cubicBezTo>
                    <a:pt x="217" y="1269"/>
                    <a:pt x="551" y="2412"/>
                    <a:pt x="1003" y="3495"/>
                  </a:cubicBezTo>
                  <a:cubicBezTo>
                    <a:pt x="1146" y="3805"/>
                    <a:pt x="1277" y="4102"/>
                    <a:pt x="1408" y="4400"/>
                  </a:cubicBezTo>
                  <a:cubicBezTo>
                    <a:pt x="1424" y="4428"/>
                    <a:pt x="1448" y="4440"/>
                    <a:pt x="1471" y="4440"/>
                  </a:cubicBezTo>
                  <a:cubicBezTo>
                    <a:pt x="1517" y="4440"/>
                    <a:pt x="1559" y="4392"/>
                    <a:pt x="1527" y="4329"/>
                  </a:cubicBezTo>
                  <a:cubicBezTo>
                    <a:pt x="1003" y="3269"/>
                    <a:pt x="622" y="2162"/>
                    <a:pt x="337" y="1007"/>
                  </a:cubicBezTo>
                  <a:cubicBezTo>
                    <a:pt x="265" y="685"/>
                    <a:pt x="194" y="364"/>
                    <a:pt x="146" y="42"/>
                  </a:cubicBezTo>
                  <a:cubicBezTo>
                    <a:pt x="141" y="14"/>
                    <a:pt x="116" y="1"/>
                    <a:pt x="89" y="1"/>
                  </a:cubicBezTo>
                  <a:close/>
                </a:path>
              </a:pathLst>
            </a:custGeom>
            <a:solidFill>
              <a:srgbClr val="D87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42"/>
            <p:cNvSpPr/>
            <p:nvPr/>
          </p:nvSpPr>
          <p:spPr>
            <a:xfrm>
              <a:off x="3418481" y="769749"/>
              <a:ext cx="108149" cy="288997"/>
            </a:xfrm>
            <a:custGeom>
              <a:avLst/>
              <a:gdLst/>
              <a:ahLst/>
              <a:cxnLst/>
              <a:rect l="l" t="t" r="r" b="b"/>
              <a:pathLst>
                <a:path w="1565" h="4182" extrusionOk="0">
                  <a:moveTo>
                    <a:pt x="69" y="1"/>
                  </a:moveTo>
                  <a:cubicBezTo>
                    <a:pt x="33" y="1"/>
                    <a:pt x="0" y="18"/>
                    <a:pt x="6" y="56"/>
                  </a:cubicBezTo>
                  <a:cubicBezTo>
                    <a:pt x="149" y="1187"/>
                    <a:pt x="459" y="2294"/>
                    <a:pt x="947" y="3306"/>
                  </a:cubicBezTo>
                  <a:cubicBezTo>
                    <a:pt x="1078" y="3604"/>
                    <a:pt x="1245" y="3890"/>
                    <a:pt x="1411" y="4152"/>
                  </a:cubicBezTo>
                  <a:cubicBezTo>
                    <a:pt x="1425" y="4172"/>
                    <a:pt x="1445" y="4181"/>
                    <a:pt x="1466" y="4181"/>
                  </a:cubicBezTo>
                  <a:cubicBezTo>
                    <a:pt x="1514" y="4181"/>
                    <a:pt x="1564" y="4131"/>
                    <a:pt x="1530" y="4080"/>
                  </a:cubicBezTo>
                  <a:cubicBezTo>
                    <a:pt x="947" y="3128"/>
                    <a:pt x="530" y="2080"/>
                    <a:pt x="304" y="996"/>
                  </a:cubicBezTo>
                  <a:cubicBezTo>
                    <a:pt x="233" y="687"/>
                    <a:pt x="185" y="377"/>
                    <a:pt x="149" y="44"/>
                  </a:cubicBezTo>
                  <a:cubicBezTo>
                    <a:pt x="138" y="15"/>
                    <a:pt x="102" y="1"/>
                    <a:pt x="69" y="1"/>
                  </a:cubicBezTo>
                  <a:close/>
                </a:path>
              </a:pathLst>
            </a:custGeom>
            <a:solidFill>
              <a:srgbClr val="D87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42"/>
            <p:cNvSpPr/>
            <p:nvPr/>
          </p:nvSpPr>
          <p:spPr>
            <a:xfrm>
              <a:off x="3530845" y="741485"/>
              <a:ext cx="130125" cy="268680"/>
            </a:xfrm>
            <a:custGeom>
              <a:avLst/>
              <a:gdLst/>
              <a:ahLst/>
              <a:cxnLst/>
              <a:rect l="l" t="t" r="r" b="b"/>
              <a:pathLst>
                <a:path w="1883" h="3888" extrusionOk="0">
                  <a:moveTo>
                    <a:pt x="99" y="1"/>
                  </a:moveTo>
                  <a:cubicBezTo>
                    <a:pt x="53" y="1"/>
                    <a:pt x="0" y="37"/>
                    <a:pt x="24" y="84"/>
                  </a:cubicBezTo>
                  <a:cubicBezTo>
                    <a:pt x="274" y="1143"/>
                    <a:pt x="678" y="2155"/>
                    <a:pt x="1226" y="3084"/>
                  </a:cubicBezTo>
                  <a:cubicBezTo>
                    <a:pt x="1381" y="3358"/>
                    <a:pt x="1559" y="3608"/>
                    <a:pt x="1738" y="3858"/>
                  </a:cubicBezTo>
                  <a:cubicBezTo>
                    <a:pt x="1748" y="3879"/>
                    <a:pt x="1766" y="3888"/>
                    <a:pt x="1785" y="3888"/>
                  </a:cubicBezTo>
                  <a:cubicBezTo>
                    <a:pt x="1830" y="3888"/>
                    <a:pt x="1882" y="3837"/>
                    <a:pt x="1857" y="3787"/>
                  </a:cubicBezTo>
                  <a:cubicBezTo>
                    <a:pt x="1226" y="2906"/>
                    <a:pt x="738" y="1941"/>
                    <a:pt x="405" y="917"/>
                  </a:cubicBezTo>
                  <a:cubicBezTo>
                    <a:pt x="321" y="631"/>
                    <a:pt x="238" y="334"/>
                    <a:pt x="154" y="36"/>
                  </a:cubicBezTo>
                  <a:cubicBezTo>
                    <a:pt x="146" y="11"/>
                    <a:pt x="123" y="1"/>
                    <a:pt x="99" y="1"/>
                  </a:cubicBezTo>
                  <a:close/>
                </a:path>
              </a:pathLst>
            </a:custGeom>
            <a:solidFill>
              <a:srgbClr val="D87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42"/>
            <p:cNvSpPr/>
            <p:nvPr/>
          </p:nvSpPr>
          <p:spPr>
            <a:xfrm>
              <a:off x="3910919" y="1401365"/>
              <a:ext cx="845085" cy="1640760"/>
            </a:xfrm>
            <a:custGeom>
              <a:avLst/>
              <a:gdLst/>
              <a:ahLst/>
              <a:cxnLst/>
              <a:rect l="l" t="t" r="r" b="b"/>
              <a:pathLst>
                <a:path w="12229" h="23743" extrusionOk="0">
                  <a:moveTo>
                    <a:pt x="11549" y="0"/>
                  </a:moveTo>
                  <a:cubicBezTo>
                    <a:pt x="11371" y="5025"/>
                    <a:pt x="9835" y="9954"/>
                    <a:pt x="7882" y="14609"/>
                  </a:cubicBezTo>
                  <a:cubicBezTo>
                    <a:pt x="7192" y="16276"/>
                    <a:pt x="6382" y="17991"/>
                    <a:pt x="4941" y="19074"/>
                  </a:cubicBezTo>
                  <a:cubicBezTo>
                    <a:pt x="4189" y="19635"/>
                    <a:pt x="3224" y="19958"/>
                    <a:pt x="2294" y="19958"/>
                  </a:cubicBezTo>
                  <a:cubicBezTo>
                    <a:pt x="1547" y="19958"/>
                    <a:pt x="823" y="19750"/>
                    <a:pt x="250" y="19288"/>
                  </a:cubicBezTo>
                  <a:cubicBezTo>
                    <a:pt x="179" y="20253"/>
                    <a:pt x="119" y="21205"/>
                    <a:pt x="72" y="22170"/>
                  </a:cubicBezTo>
                  <a:cubicBezTo>
                    <a:pt x="0" y="23360"/>
                    <a:pt x="4179" y="23670"/>
                    <a:pt x="6120" y="23729"/>
                  </a:cubicBezTo>
                  <a:cubicBezTo>
                    <a:pt x="6185" y="23737"/>
                    <a:pt x="6252" y="23742"/>
                    <a:pt x="6320" y="23742"/>
                  </a:cubicBezTo>
                  <a:cubicBezTo>
                    <a:pt x="6464" y="23742"/>
                    <a:pt x="6610" y="23719"/>
                    <a:pt x="6739" y="23646"/>
                  </a:cubicBezTo>
                  <a:cubicBezTo>
                    <a:pt x="6930" y="23539"/>
                    <a:pt x="7049" y="23348"/>
                    <a:pt x="7156" y="23158"/>
                  </a:cubicBezTo>
                  <a:cubicBezTo>
                    <a:pt x="7811" y="21967"/>
                    <a:pt x="8216" y="20658"/>
                    <a:pt x="8573" y="19360"/>
                  </a:cubicBezTo>
                  <a:cubicBezTo>
                    <a:pt x="10180" y="13538"/>
                    <a:pt x="11157" y="7561"/>
                    <a:pt x="12133" y="1584"/>
                  </a:cubicBezTo>
                  <a:cubicBezTo>
                    <a:pt x="12192" y="1239"/>
                    <a:pt x="12228" y="846"/>
                    <a:pt x="12085" y="524"/>
                  </a:cubicBezTo>
                  <a:cubicBezTo>
                    <a:pt x="11966" y="274"/>
                    <a:pt x="11776" y="119"/>
                    <a:pt x="1154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3" name="Google Shape;498;p42">
            <a:extLst>
              <a:ext uri="{FF2B5EF4-FFF2-40B4-BE49-F238E27FC236}">
                <a16:creationId xmlns:a16="http://schemas.microsoft.com/office/drawing/2014/main" id="{55B5732C-39AE-079B-F6ED-BE2AACCD77E3}"/>
              </a:ext>
            </a:extLst>
          </p:cNvPr>
          <p:cNvSpPr txBox="1">
            <a:spLocks/>
          </p:cNvSpPr>
          <p:nvPr/>
        </p:nvSpPr>
        <p:spPr>
          <a:xfrm>
            <a:off x="1802340" y="164693"/>
            <a:ext cx="6613724" cy="613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lengo"/>
              <a:buNone/>
              <a:defRPr sz="18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lengo"/>
              <a:buNone/>
              <a:defRPr sz="28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lengo"/>
              <a:buNone/>
              <a:defRPr sz="28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lengo"/>
              <a:buNone/>
              <a:defRPr sz="28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lengo"/>
              <a:buNone/>
              <a:defRPr sz="28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lengo"/>
              <a:buNone/>
              <a:defRPr sz="28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lengo"/>
              <a:buNone/>
              <a:defRPr sz="28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lengo"/>
              <a:buNone/>
              <a:defRPr sz="28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lengo"/>
              <a:buNone/>
              <a:defRPr sz="2800" b="0" i="0" u="none" strike="noStrike" cap="none">
                <a:solidFill>
                  <a:schemeClr val="dk1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pPr marL="0" indent="0" algn="l"/>
            <a:r>
              <a:rPr lang="en-US" sz="4000" b="1" dirty="0"/>
              <a:t>Thursday, April 13</a:t>
            </a:r>
            <a:r>
              <a:rPr lang="en-US" sz="4000" b="1" baseline="30000" dirty="0"/>
              <a:t>th</a:t>
            </a:r>
            <a:r>
              <a:rPr lang="en-US" sz="4000" b="1" dirty="0"/>
              <a:t>, 2023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3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3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3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3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7" grpId="0"/>
      <p:bldP spid="498" grpId="0" build="p"/>
      <p:bldP spid="303" grpId="0" build="p"/>
    </p:bldLst>
  </p:timing>
</p:sld>
</file>

<file path=ppt/theme/theme1.xml><?xml version="1.0" encoding="utf-8"?>
<a:theme xmlns:a="http://schemas.openxmlformats.org/drawingml/2006/main" name="Festa Junina Presentation by Slidesgo">
  <a:themeElements>
    <a:clrScheme name="Simple Light">
      <a:dk1>
        <a:srgbClr val="00385D"/>
      </a:dk1>
      <a:lt1>
        <a:srgbClr val="FFFFFF"/>
      </a:lt1>
      <a:dk2>
        <a:srgbClr val="428ED3"/>
      </a:dk2>
      <a:lt2>
        <a:srgbClr val="FEA42E"/>
      </a:lt2>
      <a:accent1>
        <a:srgbClr val="00AFAB"/>
      </a:accent1>
      <a:accent2>
        <a:srgbClr val="02A39B"/>
      </a:accent2>
      <a:accent3>
        <a:srgbClr val="EF5407"/>
      </a:accent3>
      <a:accent4>
        <a:srgbClr val="FEA42E"/>
      </a:accent4>
      <a:accent5>
        <a:srgbClr val="EA881C"/>
      </a:accent5>
      <a:accent6>
        <a:srgbClr val="FF6308"/>
      </a:accent6>
      <a:hlink>
        <a:srgbClr val="00385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1592</TotalTime>
  <Words>1090</Words>
  <Application>Microsoft Office PowerPoint</Application>
  <PresentationFormat>On-screen Show (16:9)</PresentationFormat>
  <Paragraphs>190</Paragraphs>
  <Slides>33</Slides>
  <Notes>18</Notes>
  <HiddenSlides>0</HiddenSlides>
  <MMClips>16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51" baseType="lpstr">
      <vt:lpstr>Congenial</vt:lpstr>
      <vt:lpstr>Bebas Neue</vt:lpstr>
      <vt:lpstr>Ramabhadra</vt:lpstr>
      <vt:lpstr>Molengo</vt:lpstr>
      <vt:lpstr>Arial</vt:lpstr>
      <vt:lpstr>Abadi</vt:lpstr>
      <vt:lpstr>Aharoni</vt:lpstr>
      <vt:lpstr>Baskerville Old Face</vt:lpstr>
      <vt:lpstr>Calibri</vt:lpstr>
      <vt:lpstr>Algerian</vt:lpstr>
      <vt:lpstr>Baloo 2</vt:lpstr>
      <vt:lpstr>Bakbak One</vt:lpstr>
      <vt:lpstr>Times New Roman</vt:lpstr>
      <vt:lpstr>Bernard MT Condensed</vt:lpstr>
      <vt:lpstr>Palanquin Dark</vt:lpstr>
      <vt:lpstr>Fredoka One</vt:lpstr>
      <vt:lpstr>Arial Rounded MT Bold</vt:lpstr>
      <vt:lpstr>Festa Junina Presentation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Unit 11:  TRAVELLING  IN THE FUTURE</vt:lpstr>
      <vt:lpstr>02</vt:lpstr>
      <vt:lpstr>VOCABULRY</vt:lpstr>
      <vt:lpstr>VOCABULRY</vt:lpstr>
      <vt:lpstr>VOCABULRY</vt:lpstr>
      <vt:lpstr>VOCABULRY</vt:lpstr>
      <vt:lpstr>PowerPoint Presentation</vt:lpstr>
      <vt:lpstr>LISTENING</vt:lpstr>
      <vt:lpstr>1. Which words/ phrases that you think are used to describe the future means of transport?</vt:lpstr>
      <vt:lpstr>1. How many means of transport are they talking about? </vt:lpstr>
      <vt:lpstr>2. Listen to the talk again and complete each sentence with ONE word. </vt:lpstr>
      <vt:lpstr>PowerPoint Presentation</vt:lpstr>
      <vt:lpstr>PowerPoint Presentation</vt:lpstr>
      <vt:lpstr>2. Listen to the talk again and complete each sentence with ONE word. </vt:lpstr>
      <vt:lpstr>2. Listen to the talk again and complete each sentence with ONE word. </vt:lpstr>
      <vt:lpstr>2. Listen to the talk again and complete each sentence with ONE word. </vt:lpstr>
      <vt:lpstr>Look at the answers again. </vt:lpstr>
      <vt:lpstr>WRITING</vt:lpstr>
      <vt:lpstr>PowerPoint Presentation</vt:lpstr>
      <vt:lpstr>PowerPoint Presentation</vt:lpstr>
      <vt:lpstr>PowerPoint Presentation</vt:lpstr>
      <vt:lpstr>PowerPoint Presentation</vt:lpstr>
      <vt:lpstr>RECAP</vt:lpstr>
      <vt:lpstr>Homework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4 Music and Arts</dc:title>
  <cp:lastModifiedBy>Duyên Lương</cp:lastModifiedBy>
  <cp:revision>105</cp:revision>
  <dcterms:modified xsi:type="dcterms:W3CDTF">2023-04-04T05:34:39Z</dcterms:modified>
</cp:coreProperties>
</file>