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9" r:id="rId1"/>
  </p:sldMasterIdLst>
  <p:notesMasterIdLst>
    <p:notesMasterId r:id="rId24"/>
  </p:notesMasterIdLst>
  <p:sldIdLst>
    <p:sldId id="294" r:id="rId2"/>
    <p:sldId id="295" r:id="rId3"/>
    <p:sldId id="256" r:id="rId4"/>
    <p:sldId id="257" r:id="rId5"/>
    <p:sldId id="306" r:id="rId6"/>
    <p:sldId id="292" r:id="rId7"/>
    <p:sldId id="293" r:id="rId8"/>
    <p:sldId id="296" r:id="rId9"/>
    <p:sldId id="297" r:id="rId10"/>
    <p:sldId id="298" r:id="rId11"/>
    <p:sldId id="299" r:id="rId12"/>
    <p:sldId id="300" r:id="rId13"/>
    <p:sldId id="301" r:id="rId14"/>
    <p:sldId id="302" r:id="rId15"/>
    <p:sldId id="303" r:id="rId16"/>
    <p:sldId id="304" r:id="rId17"/>
    <p:sldId id="305" r:id="rId18"/>
    <p:sldId id="307" r:id="rId19"/>
    <p:sldId id="258" r:id="rId20"/>
    <p:sldId id="309" r:id="rId21"/>
    <p:sldId id="310" r:id="rId22"/>
    <p:sldId id="311" r:id="rId23"/>
  </p:sldIdLst>
  <p:sldSz cx="9144000" cy="5143500" type="screen16x9"/>
  <p:notesSz cx="6858000" cy="9144000"/>
  <p:embeddedFontLst>
    <p:embeddedFont>
      <p:font typeface="Be Vietnam Pro" pitchFamily="2" charset="77"/>
      <p:regular r:id="rId25"/>
      <p:bold r:id="rId26"/>
      <p:italic r:id="rId27"/>
      <p:boldItalic r:id="rId28"/>
    </p:embeddedFont>
    <p:embeddedFont>
      <p:font typeface="Big Shoulders Text" pitchFamily="2" charset="77"/>
      <p:regular r:id="rId29"/>
      <p:bold r:id="rId30"/>
    </p:embeddedFont>
    <p:embeddedFont>
      <p:font typeface="Cabin" pitchFamily="2" charset="77"/>
      <p:regular r:id="rId31"/>
      <p:bold r:id="rId32"/>
      <p:italic r:id="rId33"/>
      <p:boldItalic r:id="rId34"/>
    </p:embeddedFont>
    <p:embeddedFont>
      <p:font typeface="Roboto" panose="02000000000000000000" pitchFamily="2" charset="0"/>
      <p:regular r:id="rId35"/>
      <p:bold r:id="rId36"/>
      <p:italic r:id="rId37"/>
      <p:boldItalic r:id="rId38"/>
    </p:embeddedFont>
    <p:embeddedFont>
      <p:font typeface="Roboto Condensed Light" panose="02000000000000000000" pitchFamily="2" charset="0"/>
      <p:regular r:id="rId39"/>
      <p:bold r:id="rId40"/>
      <p:italic r:id="rId41"/>
      <p:boldItalic r:id="rId42"/>
    </p:embeddedFont>
    <p:embeddedFont>
      <p:font typeface="Roboto Light" panose="02000000000000000000" pitchFamily="2" charset="0"/>
      <p:regular r:id="rId43"/>
      <p:italic r:id="rId4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pos="2880">
          <p15:clr>
            <a:srgbClr val="9AA0A6"/>
          </p15:clr>
        </p15:guide>
        <p15:guide id="2" orient="horz" pos="162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31A2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2F41EE51-40D8-4631-824D-5B3A67200A93}">
  <a:tblStyle styleId="{2F41EE51-40D8-4631-824D-5B3A67200A93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0990"/>
    <p:restoredTop sz="94648"/>
  </p:normalViewPr>
  <p:slideViewPr>
    <p:cSldViewPr snapToGrid="0">
      <p:cViewPr>
        <p:scale>
          <a:sx n="138" d="100"/>
          <a:sy n="138" d="100"/>
        </p:scale>
        <p:origin x="1008" y="464"/>
      </p:cViewPr>
      <p:guideLst>
        <p:guide pos="2880"/>
        <p:guide orient="horz" pos="162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2.fntdata"/><Relationship Id="rId39" Type="http://schemas.openxmlformats.org/officeDocument/2006/relationships/font" Target="fonts/font15.fntdata"/><Relationship Id="rId21" Type="http://schemas.openxmlformats.org/officeDocument/2006/relationships/slide" Target="slides/slide20.xml"/><Relationship Id="rId34" Type="http://schemas.openxmlformats.org/officeDocument/2006/relationships/font" Target="fonts/font10.fntdata"/><Relationship Id="rId42" Type="http://schemas.openxmlformats.org/officeDocument/2006/relationships/font" Target="fonts/font18.fntdata"/><Relationship Id="rId47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font" Target="fonts/font5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32" Type="http://schemas.openxmlformats.org/officeDocument/2006/relationships/font" Target="fonts/font8.fntdata"/><Relationship Id="rId37" Type="http://schemas.openxmlformats.org/officeDocument/2006/relationships/font" Target="fonts/font13.fntdata"/><Relationship Id="rId40" Type="http://schemas.openxmlformats.org/officeDocument/2006/relationships/font" Target="fonts/font16.fntdata"/><Relationship Id="rId45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4.fntdata"/><Relationship Id="rId36" Type="http://schemas.openxmlformats.org/officeDocument/2006/relationships/font" Target="fonts/font12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7.fntdata"/><Relationship Id="rId44" Type="http://schemas.openxmlformats.org/officeDocument/2006/relationships/font" Target="fonts/font20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3.fntdata"/><Relationship Id="rId30" Type="http://schemas.openxmlformats.org/officeDocument/2006/relationships/font" Target="fonts/font6.fntdata"/><Relationship Id="rId35" Type="http://schemas.openxmlformats.org/officeDocument/2006/relationships/font" Target="fonts/font11.fntdata"/><Relationship Id="rId43" Type="http://schemas.openxmlformats.org/officeDocument/2006/relationships/font" Target="fonts/font19.fntdata"/><Relationship Id="rId48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1.fntdata"/><Relationship Id="rId33" Type="http://schemas.openxmlformats.org/officeDocument/2006/relationships/font" Target="fonts/font9.fntdata"/><Relationship Id="rId38" Type="http://schemas.openxmlformats.org/officeDocument/2006/relationships/font" Target="fonts/font14.fntdata"/><Relationship Id="rId46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font" Target="fonts/font17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20" name="Google Shape;19620;g967d9b3c40_0_8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21" name="Google Shape;19621;g967d9b3c40_0_8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49" name="Google Shape;19649;g9680cbbe24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50" name="Google Shape;19650;g9680cbbe24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55" name="Google Shape;19655;g11ce43021af_0_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56" name="Google Shape;19656;g11ce43021af_0_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9548823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55" name="Google Shape;19655;g11ce43021af_0_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56" name="Google Shape;19656;g11ce43021af_0_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9448285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55" name="Google Shape;19655;g11ce43021af_0_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56" name="Google Shape;19656;g11ce43021af_0_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5" name="Google Shape;20605;g130e8d14a90_0_18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06" name="Google Shape;20606;g130e8d14a90_0_18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797571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s://www.freepik.com/" TargetMode="Externa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0" name="Google Shape;10;p2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11;p2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2" name="Google Shape;12;p2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" name="Google Shape;37;p2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38" name="Google Shape;38;p2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4" name="Google Shape;64;p2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4" name="Google Shape;164;p2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65" name="Google Shape;165;p2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1" name="Google Shape;191;p2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6" name="Google Shape;196;p2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97" name="Google Shape;197;p2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06;p2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3" name="Google Shape;223;p2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4" name="Google Shape;224;p2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225" name="Google Shape;225;p2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2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40;p2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51" name="Google Shape;251;p2"/>
          <p:cNvSpPr txBox="1">
            <a:spLocks noGrp="1"/>
          </p:cNvSpPr>
          <p:nvPr>
            <p:ph type="ctrTitle"/>
          </p:nvPr>
        </p:nvSpPr>
        <p:spPr>
          <a:xfrm>
            <a:off x="713250" y="1758841"/>
            <a:ext cx="7717500" cy="111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52" name="Google Shape;252;p2"/>
          <p:cNvSpPr txBox="1">
            <a:spLocks noGrp="1"/>
          </p:cNvSpPr>
          <p:nvPr>
            <p:ph type="subTitle" idx="1"/>
          </p:nvPr>
        </p:nvSpPr>
        <p:spPr>
          <a:xfrm>
            <a:off x="2856900" y="2991959"/>
            <a:ext cx="3430200" cy="3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"/>
              <a:buNone/>
              <a:defRPr sz="1400">
                <a:latin typeface="Roboto"/>
                <a:ea typeface="Roboto"/>
                <a:cs typeface="Roboto"/>
                <a:sym typeface="Robo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"/>
              <a:buNone/>
              <a:defRPr sz="2800">
                <a:latin typeface="Roboto"/>
                <a:ea typeface="Roboto"/>
                <a:cs typeface="Roboto"/>
                <a:sym typeface="Robot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"/>
              <a:buNone/>
              <a:defRPr sz="2800">
                <a:latin typeface="Roboto"/>
                <a:ea typeface="Roboto"/>
                <a:cs typeface="Roboto"/>
                <a:sym typeface="Robot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"/>
              <a:buNone/>
              <a:defRPr sz="2800">
                <a:latin typeface="Roboto"/>
                <a:ea typeface="Roboto"/>
                <a:cs typeface="Roboto"/>
                <a:sym typeface="Robot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"/>
              <a:buNone/>
              <a:defRPr sz="2800">
                <a:latin typeface="Roboto"/>
                <a:ea typeface="Roboto"/>
                <a:cs typeface="Roboto"/>
                <a:sym typeface="Robot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"/>
              <a:buNone/>
              <a:defRPr sz="2800">
                <a:latin typeface="Roboto"/>
                <a:ea typeface="Roboto"/>
                <a:cs typeface="Roboto"/>
                <a:sym typeface="Robot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"/>
              <a:buNone/>
              <a:defRPr sz="2800">
                <a:latin typeface="Roboto"/>
                <a:ea typeface="Roboto"/>
                <a:cs typeface="Roboto"/>
                <a:sym typeface="Robot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"/>
              <a:buNone/>
              <a:defRPr sz="2800">
                <a:latin typeface="Roboto"/>
                <a:ea typeface="Roboto"/>
                <a:cs typeface="Roboto"/>
                <a:sym typeface="Robot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"/>
              <a:buNone/>
              <a:defRPr sz="2800"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grpSp>
        <p:nvGrpSpPr>
          <p:cNvPr id="253" name="Google Shape;253;p2"/>
          <p:cNvGrpSpPr/>
          <p:nvPr/>
        </p:nvGrpSpPr>
        <p:grpSpPr>
          <a:xfrm>
            <a:off x="135496" y="2750588"/>
            <a:ext cx="9523650" cy="3285338"/>
            <a:chOff x="135496" y="2750588"/>
            <a:chExt cx="9523650" cy="3285338"/>
          </a:xfrm>
        </p:grpSpPr>
        <p:grpSp>
          <p:nvGrpSpPr>
            <p:cNvPr id="254" name="Google Shape;254;p2"/>
            <p:cNvGrpSpPr/>
            <p:nvPr/>
          </p:nvGrpSpPr>
          <p:grpSpPr>
            <a:xfrm>
              <a:off x="135496" y="2998441"/>
              <a:ext cx="9523650" cy="3037484"/>
              <a:chOff x="135496" y="2998441"/>
              <a:chExt cx="9523650" cy="3037484"/>
            </a:xfrm>
          </p:grpSpPr>
          <p:grpSp>
            <p:nvGrpSpPr>
              <p:cNvPr id="255" name="Google Shape;255;p2"/>
              <p:cNvGrpSpPr/>
              <p:nvPr/>
            </p:nvGrpSpPr>
            <p:grpSpPr>
              <a:xfrm>
                <a:off x="5692943" y="2998441"/>
                <a:ext cx="3966203" cy="3037484"/>
                <a:chOff x="5692943" y="2998441"/>
                <a:chExt cx="3966203" cy="3037484"/>
              </a:xfrm>
            </p:grpSpPr>
            <p:grpSp>
              <p:nvGrpSpPr>
                <p:cNvPr id="256" name="Google Shape;256;p2"/>
                <p:cNvGrpSpPr/>
                <p:nvPr/>
              </p:nvGrpSpPr>
              <p:grpSpPr>
                <a:xfrm rot="10800000" flipH="1">
                  <a:off x="7960046" y="2998441"/>
                  <a:ext cx="1699100" cy="2145071"/>
                  <a:chOff x="146217" y="2712579"/>
                  <a:chExt cx="1552966" cy="1960401"/>
                </a:xfrm>
              </p:grpSpPr>
              <p:grpSp>
                <p:nvGrpSpPr>
                  <p:cNvPr id="257" name="Google Shape;257;p2"/>
                  <p:cNvGrpSpPr/>
                  <p:nvPr/>
                </p:nvGrpSpPr>
                <p:grpSpPr>
                  <a:xfrm>
                    <a:off x="146217" y="2712579"/>
                    <a:ext cx="1134008" cy="607901"/>
                    <a:chOff x="5206900" y="826150"/>
                    <a:chExt cx="599275" cy="321250"/>
                  </a:xfrm>
                </p:grpSpPr>
                <p:sp>
                  <p:nvSpPr>
                    <p:cNvPr id="258" name="Google Shape;258;p2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59" name="Google Shape;259;p2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60" name="Google Shape;260;p2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61" name="Google Shape;261;p2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62" name="Google Shape;262;p2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63" name="Google Shape;263;p2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64" name="Google Shape;264;p2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65" name="Google Shape;265;p2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66" name="Google Shape;266;p2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67" name="Google Shape;267;p2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68" name="Google Shape;268;p2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69" name="Google Shape;269;p2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70" name="Google Shape;270;p2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71" name="Google Shape;271;p2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272" name="Google Shape;272;p2"/>
                  <p:cNvGrpSpPr/>
                  <p:nvPr/>
                </p:nvGrpSpPr>
                <p:grpSpPr>
                  <a:xfrm rot="-9256633">
                    <a:off x="489429" y="3110262"/>
                    <a:ext cx="1134020" cy="607908"/>
                    <a:chOff x="5206900" y="826150"/>
                    <a:chExt cx="599275" cy="321250"/>
                  </a:xfrm>
                </p:grpSpPr>
                <p:sp>
                  <p:nvSpPr>
                    <p:cNvPr id="273" name="Google Shape;273;p2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74" name="Google Shape;274;p2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75" name="Google Shape;275;p2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76" name="Google Shape;276;p2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77" name="Google Shape;277;p2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78" name="Google Shape;278;p2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79" name="Google Shape;279;p2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0" name="Google Shape;280;p2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1" name="Google Shape;281;p2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2" name="Google Shape;282;p2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3" name="Google Shape;283;p2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4" name="Google Shape;284;p2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5" name="Google Shape;285;p2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6" name="Google Shape;286;p2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287" name="Google Shape;287;p2"/>
                  <p:cNvGrpSpPr/>
                  <p:nvPr/>
                </p:nvGrpSpPr>
                <p:grpSpPr>
                  <a:xfrm rot="7120513" flipH="1">
                    <a:off x="538618" y="3725726"/>
                    <a:ext cx="1133997" cy="607895"/>
                    <a:chOff x="5206900" y="826150"/>
                    <a:chExt cx="599275" cy="321250"/>
                  </a:xfrm>
                </p:grpSpPr>
                <p:sp>
                  <p:nvSpPr>
                    <p:cNvPr id="288" name="Google Shape;288;p2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9" name="Google Shape;289;p2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90" name="Google Shape;290;p2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91" name="Google Shape;291;p2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92" name="Google Shape;292;p2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93" name="Google Shape;293;p2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94" name="Google Shape;294;p2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95" name="Google Shape;295;p2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96" name="Google Shape;296;p2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97" name="Google Shape;297;p2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98" name="Google Shape;298;p2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99" name="Google Shape;299;p2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00" name="Google Shape;300;p2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01" name="Google Shape;301;p2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302" name="Google Shape;302;p2"/>
                <p:cNvGrpSpPr/>
                <p:nvPr/>
              </p:nvGrpSpPr>
              <p:grpSpPr>
                <a:xfrm rot="-6352235" flipH="1">
                  <a:off x="6107374" y="3852943"/>
                  <a:ext cx="1699108" cy="2145073"/>
                  <a:chOff x="146217" y="2712579"/>
                  <a:chExt cx="1552966" cy="1960401"/>
                </a:xfrm>
              </p:grpSpPr>
              <p:grpSp>
                <p:nvGrpSpPr>
                  <p:cNvPr id="303" name="Google Shape;303;p2"/>
                  <p:cNvGrpSpPr/>
                  <p:nvPr/>
                </p:nvGrpSpPr>
                <p:grpSpPr>
                  <a:xfrm>
                    <a:off x="146217" y="2712579"/>
                    <a:ext cx="1134008" cy="607901"/>
                    <a:chOff x="5206900" y="826150"/>
                    <a:chExt cx="599275" cy="321250"/>
                  </a:xfrm>
                </p:grpSpPr>
                <p:sp>
                  <p:nvSpPr>
                    <p:cNvPr id="304" name="Google Shape;304;p2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05" name="Google Shape;305;p2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06" name="Google Shape;306;p2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07" name="Google Shape;307;p2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08" name="Google Shape;308;p2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09" name="Google Shape;309;p2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10" name="Google Shape;310;p2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11" name="Google Shape;311;p2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12" name="Google Shape;312;p2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13" name="Google Shape;313;p2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14" name="Google Shape;314;p2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15" name="Google Shape;315;p2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16" name="Google Shape;316;p2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17" name="Google Shape;317;p2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318" name="Google Shape;318;p2"/>
                  <p:cNvGrpSpPr/>
                  <p:nvPr/>
                </p:nvGrpSpPr>
                <p:grpSpPr>
                  <a:xfrm rot="-9256633">
                    <a:off x="489429" y="3110262"/>
                    <a:ext cx="1134020" cy="607908"/>
                    <a:chOff x="5206900" y="826150"/>
                    <a:chExt cx="599275" cy="321250"/>
                  </a:xfrm>
                </p:grpSpPr>
                <p:sp>
                  <p:nvSpPr>
                    <p:cNvPr id="319" name="Google Shape;319;p2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20" name="Google Shape;320;p2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21" name="Google Shape;321;p2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22" name="Google Shape;322;p2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23" name="Google Shape;323;p2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24" name="Google Shape;324;p2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25" name="Google Shape;325;p2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26" name="Google Shape;326;p2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27" name="Google Shape;327;p2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28" name="Google Shape;328;p2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29" name="Google Shape;329;p2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0" name="Google Shape;330;p2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1" name="Google Shape;331;p2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2" name="Google Shape;332;p2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333" name="Google Shape;333;p2"/>
                  <p:cNvGrpSpPr/>
                  <p:nvPr/>
                </p:nvGrpSpPr>
                <p:grpSpPr>
                  <a:xfrm rot="7120513" flipH="1">
                    <a:off x="538618" y="3725726"/>
                    <a:ext cx="1133997" cy="607895"/>
                    <a:chOff x="5206900" y="826150"/>
                    <a:chExt cx="599275" cy="321250"/>
                  </a:xfrm>
                </p:grpSpPr>
                <p:sp>
                  <p:nvSpPr>
                    <p:cNvPr id="334" name="Google Shape;334;p2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5" name="Google Shape;335;p2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6" name="Google Shape;336;p2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7" name="Google Shape;337;p2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8" name="Google Shape;338;p2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9" name="Google Shape;339;p2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40" name="Google Shape;340;p2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41" name="Google Shape;341;p2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42" name="Google Shape;342;p2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43" name="Google Shape;343;p2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44" name="Google Shape;344;p2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45" name="Google Shape;345;p2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46" name="Google Shape;346;p2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47" name="Google Shape;347;p2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348" name="Google Shape;348;p2"/>
              <p:cNvGrpSpPr/>
              <p:nvPr/>
            </p:nvGrpSpPr>
            <p:grpSpPr>
              <a:xfrm rot="-5655077" flipH="1">
                <a:off x="2757686" y="3644747"/>
                <a:ext cx="1698960" cy="2145089"/>
                <a:chOff x="146217" y="2712579"/>
                <a:chExt cx="1552966" cy="1960401"/>
              </a:xfrm>
            </p:grpSpPr>
            <p:grpSp>
              <p:nvGrpSpPr>
                <p:cNvPr id="349" name="Google Shape;349;p2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350" name="Google Shape;350;p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1" name="Google Shape;351;p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2" name="Google Shape;352;p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3" name="Google Shape;353;p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4" name="Google Shape;354;p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5" name="Google Shape;355;p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6" name="Google Shape;356;p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7" name="Google Shape;357;p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8" name="Google Shape;358;p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9" name="Google Shape;359;p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0" name="Google Shape;360;p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1" name="Google Shape;361;p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2" name="Google Shape;362;p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3" name="Google Shape;363;p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64" name="Google Shape;364;p2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365" name="Google Shape;365;p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6" name="Google Shape;366;p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7" name="Google Shape;367;p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8" name="Google Shape;368;p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9" name="Google Shape;369;p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0" name="Google Shape;370;p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1" name="Google Shape;371;p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2" name="Google Shape;372;p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" name="Google Shape;373;p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4" name="Google Shape;374;p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5" name="Google Shape;375;p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6" name="Google Shape;376;p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7" name="Google Shape;377;p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8" name="Google Shape;378;p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79" name="Google Shape;379;p2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380" name="Google Shape;380;p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" name="Google Shape;381;p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" name="Google Shape;382;p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3" name="Google Shape;383;p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4" name="Google Shape;384;p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" name="Google Shape;385;p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" name="Google Shape;386;p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" name="Google Shape;387;p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8" name="Google Shape;388;p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9" name="Google Shape;389;p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0" name="Google Shape;390;p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1" name="Google Shape;391;p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2" name="Google Shape;392;p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3" name="Google Shape;393;p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394" name="Google Shape;394;p2"/>
              <p:cNvGrpSpPr/>
              <p:nvPr/>
            </p:nvGrpSpPr>
            <p:grpSpPr>
              <a:xfrm rot="-314" flipH="1">
                <a:off x="135496" y="3186895"/>
                <a:ext cx="1699100" cy="2144874"/>
                <a:chOff x="146217" y="2712579"/>
                <a:chExt cx="1552966" cy="1960401"/>
              </a:xfrm>
            </p:grpSpPr>
            <p:grpSp>
              <p:nvGrpSpPr>
                <p:cNvPr id="395" name="Google Shape;395;p2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396" name="Google Shape;396;p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7" name="Google Shape;397;p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8" name="Google Shape;398;p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9" name="Google Shape;399;p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0" name="Google Shape;400;p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1" name="Google Shape;401;p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2" name="Google Shape;402;p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3" name="Google Shape;403;p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4" name="Google Shape;404;p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5" name="Google Shape;405;p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6" name="Google Shape;406;p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7" name="Google Shape;407;p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8" name="Google Shape;408;p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9" name="Google Shape;409;p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10" name="Google Shape;410;p2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411" name="Google Shape;411;p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2" name="Google Shape;412;p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3" name="Google Shape;413;p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4" name="Google Shape;414;p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5" name="Google Shape;415;p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6" name="Google Shape;416;p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7" name="Google Shape;417;p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8" name="Google Shape;418;p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9" name="Google Shape;419;p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0" name="Google Shape;420;p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1" name="Google Shape;421;p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2" name="Google Shape;422;p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3" name="Google Shape;423;p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4" name="Google Shape;424;p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25" name="Google Shape;425;p2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426" name="Google Shape;426;p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7" name="Google Shape;427;p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8" name="Google Shape;428;p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9" name="Google Shape;429;p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0" name="Google Shape;430;p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1" name="Google Shape;431;p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2" name="Google Shape;432;p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3" name="Google Shape;433;p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4" name="Google Shape;434;p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5" name="Google Shape;435;p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6" name="Google Shape;436;p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7" name="Google Shape;437;p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8" name="Google Shape;438;p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9" name="Google Shape;439;p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440" name="Google Shape;440;p2"/>
            <p:cNvGrpSpPr/>
            <p:nvPr/>
          </p:nvGrpSpPr>
          <p:grpSpPr>
            <a:xfrm>
              <a:off x="817988" y="2750587"/>
              <a:ext cx="7423578" cy="1258836"/>
              <a:chOff x="817988" y="2750588"/>
              <a:chExt cx="7423578" cy="1258836"/>
            </a:xfrm>
          </p:grpSpPr>
          <p:sp>
            <p:nvSpPr>
              <p:cNvPr id="441" name="Google Shape;441;p2"/>
              <p:cNvSpPr/>
              <p:nvPr/>
            </p:nvSpPr>
            <p:spPr>
              <a:xfrm>
                <a:off x="6227654" y="3803792"/>
                <a:ext cx="372339" cy="205631"/>
              </a:xfrm>
              <a:custGeom>
                <a:avLst/>
                <a:gdLst/>
                <a:ahLst/>
                <a:cxnLst/>
                <a:rect l="l" t="t" r="r" b="b"/>
                <a:pathLst>
                  <a:path w="35776" h="19758" extrusionOk="0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442;p2"/>
              <p:cNvSpPr/>
              <p:nvPr/>
            </p:nvSpPr>
            <p:spPr>
              <a:xfrm>
                <a:off x="7806441" y="2750588"/>
                <a:ext cx="435126" cy="240307"/>
              </a:xfrm>
              <a:custGeom>
                <a:avLst/>
                <a:gdLst/>
                <a:ahLst/>
                <a:cxnLst/>
                <a:rect l="l" t="t" r="r" b="b"/>
                <a:pathLst>
                  <a:path w="35776" h="19758" extrusionOk="0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443;p2"/>
              <p:cNvSpPr/>
              <p:nvPr/>
            </p:nvSpPr>
            <p:spPr>
              <a:xfrm>
                <a:off x="817988" y="3292988"/>
                <a:ext cx="435126" cy="240307"/>
              </a:xfrm>
              <a:custGeom>
                <a:avLst/>
                <a:gdLst/>
                <a:ahLst/>
                <a:cxnLst/>
                <a:rect l="l" t="t" r="r" b="b"/>
                <a:pathLst>
                  <a:path w="35776" h="19758" extrusionOk="0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3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74" name="Google Shape;3774;p11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3775" name="Google Shape;3775;p11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76" name="Google Shape;3776;p11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3777" name="Google Shape;3777;p11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11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11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11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11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11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11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11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11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11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11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11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11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11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11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11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11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" name="Google Shape;3794;p11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11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11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11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11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11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11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11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02" name="Google Shape;3802;p11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3803" name="Google Shape;3803;p11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11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11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11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11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11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11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11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11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11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11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11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11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11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" name="Google Shape;3817;p11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11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11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11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11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" name="Google Shape;3822;p11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" name="Google Shape;3823;p11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11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11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11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11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11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29" name="Google Shape;3829;p11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1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1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1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1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1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1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1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1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1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1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1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1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1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1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1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1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1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1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1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1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1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1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1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1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1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1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1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1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1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1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1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1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1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1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1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1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1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1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1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1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1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1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1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1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1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1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1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1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1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1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1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1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1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1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1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1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1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1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1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1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1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1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1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1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1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1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1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1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1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1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1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1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1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1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1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1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1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1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1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1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1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1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1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1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1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1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1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1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1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1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1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1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1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1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1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1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1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1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1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29" name="Google Shape;3929;p11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3930" name="Google Shape;3930;p11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11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11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11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11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11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11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11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11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11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11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11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11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11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11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11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11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11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11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11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11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11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11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11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11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11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56" name="Google Shape;3956;p11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1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1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1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1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61" name="Google Shape;3961;p11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3962" name="Google Shape;3962;p11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11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11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11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11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11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" name="Google Shape;3968;p11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" name="Google Shape;3969;p11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11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11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11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11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11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11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11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11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11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11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11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11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11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11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11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11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11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11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88" name="Google Shape;3988;p11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89" name="Google Shape;3989;p11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3990" name="Google Shape;3990;p11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11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11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11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11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11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11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11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11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11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11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11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11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11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11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11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11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11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11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11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11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11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11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11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11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11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016" name="Google Shape;4016;p11"/>
          <p:cNvGrpSpPr/>
          <p:nvPr/>
        </p:nvGrpSpPr>
        <p:grpSpPr>
          <a:xfrm>
            <a:off x="-330469" y="-191524"/>
            <a:ext cx="9848773" cy="5293669"/>
            <a:chOff x="-330469" y="-191524"/>
            <a:chExt cx="9848773" cy="5293669"/>
          </a:xfrm>
        </p:grpSpPr>
        <p:grpSp>
          <p:nvGrpSpPr>
            <p:cNvPr id="4017" name="Google Shape;4017;p11"/>
            <p:cNvGrpSpPr/>
            <p:nvPr/>
          </p:nvGrpSpPr>
          <p:grpSpPr>
            <a:xfrm>
              <a:off x="7632955" y="2527556"/>
              <a:ext cx="1885349" cy="2574590"/>
              <a:chOff x="7632955" y="2527556"/>
              <a:chExt cx="1885349" cy="2574590"/>
            </a:xfrm>
          </p:grpSpPr>
          <p:grpSp>
            <p:nvGrpSpPr>
              <p:cNvPr id="4018" name="Google Shape;4018;p11"/>
              <p:cNvGrpSpPr/>
              <p:nvPr/>
            </p:nvGrpSpPr>
            <p:grpSpPr>
              <a:xfrm rot="5400000" flipH="1">
                <a:off x="7586489" y="3544626"/>
                <a:ext cx="1603986" cy="1511053"/>
                <a:chOff x="712635" y="3866647"/>
                <a:chExt cx="1603986" cy="1511053"/>
              </a:xfrm>
            </p:grpSpPr>
            <p:grpSp>
              <p:nvGrpSpPr>
                <p:cNvPr id="4019" name="Google Shape;4019;p11"/>
                <p:cNvGrpSpPr/>
                <p:nvPr/>
              </p:nvGrpSpPr>
              <p:grpSpPr>
                <a:xfrm rot="-5400000">
                  <a:off x="759101" y="3820181"/>
                  <a:ext cx="1511053" cy="1603986"/>
                  <a:chOff x="7805848" y="0"/>
                  <a:chExt cx="1338162" cy="1420462"/>
                </a:xfrm>
              </p:grpSpPr>
              <p:grpSp>
                <p:nvGrpSpPr>
                  <p:cNvPr id="4020" name="Google Shape;4020;p11"/>
                  <p:cNvGrpSpPr/>
                  <p:nvPr/>
                </p:nvGrpSpPr>
                <p:grpSpPr>
                  <a:xfrm>
                    <a:off x="8368560" y="0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4021" name="Google Shape;4021;p11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29" h="913" extrusionOk="0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22" name="Google Shape;4022;p11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945" extrusionOk="0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23" name="Google Shape;4023;p11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24" name="Google Shape;4024;p11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41" extrusionOk="0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25" name="Google Shape;4025;p11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26" name="Google Shape;4026;p11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27" name="Google Shape;4027;p11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09" extrusionOk="0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28" name="Google Shape;4028;p11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29" name="Google Shape;4029;p11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81" extrusionOk="0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30" name="Google Shape;4030;p11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31" name="Google Shape;4031;p11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17" extrusionOk="0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32" name="Google Shape;4032;p11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17" extrusionOk="0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33" name="Google Shape;4033;p11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34" name="Google Shape;4034;p11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3" h="1553" extrusionOk="0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35" name="Google Shape;4035;p11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4" h="1537" extrusionOk="0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4036" name="Google Shape;4036;p11"/>
                  <p:cNvGrpSpPr/>
                  <p:nvPr/>
                </p:nvGrpSpPr>
                <p:grpSpPr>
                  <a:xfrm rot="-5400000">
                    <a:off x="7773235" y="184387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4037" name="Google Shape;4037;p11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29" h="913" extrusionOk="0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38" name="Google Shape;4038;p11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945" extrusionOk="0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39" name="Google Shape;4039;p11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40" name="Google Shape;4040;p11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41" extrusionOk="0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41" name="Google Shape;4041;p11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42" name="Google Shape;4042;p11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43" name="Google Shape;4043;p11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09" extrusionOk="0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44" name="Google Shape;4044;p11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45" name="Google Shape;4045;p11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81" extrusionOk="0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46" name="Google Shape;4046;p11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47" name="Google Shape;4047;p11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17" extrusionOk="0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48" name="Google Shape;4048;p11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17" extrusionOk="0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49" name="Google Shape;4049;p11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50" name="Google Shape;4050;p11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3" h="1553" extrusionOk="0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51" name="Google Shape;4051;p11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4" h="1537" extrusionOk="0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4052" name="Google Shape;4052;p11"/>
                  <p:cNvGrpSpPr/>
                  <p:nvPr/>
                </p:nvGrpSpPr>
                <p:grpSpPr>
                  <a:xfrm rot="10800000" flipH="1">
                    <a:off x="8257960" y="710237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4053" name="Google Shape;4053;p11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29" h="913" extrusionOk="0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54" name="Google Shape;4054;p11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945" extrusionOk="0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55" name="Google Shape;4055;p11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56" name="Google Shape;4056;p11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41" extrusionOk="0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57" name="Google Shape;4057;p11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58" name="Google Shape;4058;p11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59" name="Google Shape;4059;p11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09" extrusionOk="0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60" name="Google Shape;4060;p11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61" name="Google Shape;4061;p11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81" extrusionOk="0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62" name="Google Shape;4062;p11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63" name="Google Shape;4063;p11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17" extrusionOk="0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64" name="Google Shape;4064;p11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17" extrusionOk="0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65" name="Google Shape;4065;p11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66" name="Google Shape;4066;p11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3" h="1553" extrusionOk="0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67" name="Google Shape;4067;p11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4" h="1537" extrusionOk="0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sp>
              <p:nvSpPr>
                <p:cNvPr id="4068" name="Google Shape;4068;p11"/>
                <p:cNvSpPr/>
                <p:nvPr/>
              </p:nvSpPr>
              <p:spPr>
                <a:xfrm rot="6056397" flipH="1">
                  <a:off x="1638518" y="4623901"/>
                  <a:ext cx="540561" cy="298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76" h="19758" extrusionOk="0">
                      <a:moveTo>
                        <a:pt x="9180" y="13709"/>
                      </a:moveTo>
                      <a:cubicBezTo>
                        <a:pt x="8298" y="14013"/>
                        <a:pt x="7447" y="14469"/>
                        <a:pt x="6535" y="14469"/>
                      </a:cubicBezTo>
                      <a:cubicBezTo>
                        <a:pt x="6292" y="14439"/>
                        <a:pt x="6049" y="14499"/>
                        <a:pt x="5836" y="14591"/>
                      </a:cubicBezTo>
                      <a:cubicBezTo>
                        <a:pt x="5623" y="14743"/>
                        <a:pt x="5441" y="14986"/>
                        <a:pt x="5350" y="15229"/>
                      </a:cubicBezTo>
                      <a:cubicBezTo>
                        <a:pt x="4924" y="15958"/>
                        <a:pt x="4043" y="16232"/>
                        <a:pt x="3222" y="16414"/>
                      </a:cubicBezTo>
                      <a:cubicBezTo>
                        <a:pt x="2401" y="16597"/>
                        <a:pt x="1550" y="16718"/>
                        <a:pt x="882" y="17235"/>
                      </a:cubicBezTo>
                      <a:cubicBezTo>
                        <a:pt x="243" y="17752"/>
                        <a:pt x="0" y="18876"/>
                        <a:pt x="608" y="19393"/>
                      </a:cubicBezTo>
                      <a:cubicBezTo>
                        <a:pt x="1094" y="19728"/>
                        <a:pt x="1702" y="19758"/>
                        <a:pt x="2189" y="19484"/>
                      </a:cubicBezTo>
                      <a:cubicBezTo>
                        <a:pt x="2675" y="19180"/>
                        <a:pt x="3101" y="18846"/>
                        <a:pt x="3465" y="18421"/>
                      </a:cubicBezTo>
                      <a:cubicBezTo>
                        <a:pt x="4590" y="17296"/>
                        <a:pt x="5867" y="16384"/>
                        <a:pt x="7295" y="15685"/>
                      </a:cubicBezTo>
                      <a:cubicBezTo>
                        <a:pt x="8937" y="14864"/>
                        <a:pt x="31277" y="2645"/>
                        <a:pt x="35776" y="1"/>
                      </a:cubicBezTo>
                      <a:cubicBezTo>
                        <a:pt x="25928" y="5502"/>
                        <a:pt x="13648" y="12007"/>
                        <a:pt x="9180" y="137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69" name="Google Shape;4069;p11"/>
              <p:cNvGrpSpPr/>
              <p:nvPr/>
            </p:nvGrpSpPr>
            <p:grpSpPr>
              <a:xfrm rot="10800000" flipH="1">
                <a:off x="8007251" y="2527556"/>
                <a:ext cx="1511053" cy="1603986"/>
                <a:chOff x="7805848" y="0"/>
                <a:chExt cx="1338162" cy="1420462"/>
              </a:xfrm>
            </p:grpSpPr>
            <p:grpSp>
              <p:nvGrpSpPr>
                <p:cNvPr id="4070" name="Google Shape;4070;p11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4071" name="Google Shape;4071;p11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72" name="Google Shape;4072;p11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73" name="Google Shape;4073;p11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74" name="Google Shape;4074;p11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75" name="Google Shape;4075;p11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76" name="Google Shape;4076;p11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77" name="Google Shape;4077;p11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78" name="Google Shape;4078;p11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79" name="Google Shape;4079;p11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80" name="Google Shape;4080;p11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81" name="Google Shape;4081;p11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82" name="Google Shape;4082;p11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83" name="Google Shape;4083;p11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84" name="Google Shape;4084;p11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85" name="Google Shape;4085;p11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086" name="Google Shape;4086;p11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4087" name="Google Shape;4087;p11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88" name="Google Shape;4088;p11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89" name="Google Shape;4089;p11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90" name="Google Shape;4090;p11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91" name="Google Shape;4091;p11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92" name="Google Shape;4092;p11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93" name="Google Shape;4093;p11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94" name="Google Shape;4094;p11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95" name="Google Shape;4095;p11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96" name="Google Shape;4096;p11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97" name="Google Shape;4097;p11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98" name="Google Shape;4098;p11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99" name="Google Shape;4099;p11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00" name="Google Shape;4100;p11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01" name="Google Shape;4101;p11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102" name="Google Shape;4102;p11"/>
                <p:cNvGrpSpPr/>
                <p:nvPr/>
              </p:nvGrpSpPr>
              <p:grpSpPr>
                <a:xfrm rot="10800000" flipH="1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4103" name="Google Shape;4103;p11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04" name="Google Shape;4104;p11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05" name="Google Shape;4105;p11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06" name="Google Shape;4106;p11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07" name="Google Shape;4107;p11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08" name="Google Shape;4108;p11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09" name="Google Shape;4109;p11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10" name="Google Shape;4110;p11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11" name="Google Shape;4111;p11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12" name="Google Shape;4112;p11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13" name="Google Shape;4113;p11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14" name="Google Shape;4114;p11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15" name="Google Shape;4115;p11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16" name="Google Shape;4116;p11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17" name="Google Shape;4117;p11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4118" name="Google Shape;4118;p11"/>
            <p:cNvGrpSpPr/>
            <p:nvPr/>
          </p:nvGrpSpPr>
          <p:grpSpPr>
            <a:xfrm>
              <a:off x="-330469" y="-191519"/>
              <a:ext cx="2716357" cy="1672532"/>
              <a:chOff x="-330469" y="-191519"/>
              <a:chExt cx="2716357" cy="1672532"/>
            </a:xfrm>
          </p:grpSpPr>
          <p:grpSp>
            <p:nvGrpSpPr>
              <p:cNvPr id="4119" name="Google Shape;4119;p11"/>
              <p:cNvGrpSpPr/>
              <p:nvPr/>
            </p:nvGrpSpPr>
            <p:grpSpPr>
              <a:xfrm rot="10800000" flipH="1">
                <a:off x="874835" y="-191519"/>
                <a:ext cx="1511053" cy="1603986"/>
                <a:chOff x="7805848" y="0"/>
                <a:chExt cx="1338162" cy="1420462"/>
              </a:xfrm>
            </p:grpSpPr>
            <p:grpSp>
              <p:nvGrpSpPr>
                <p:cNvPr id="4120" name="Google Shape;4120;p11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4121" name="Google Shape;4121;p11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22" name="Google Shape;4122;p11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23" name="Google Shape;4123;p11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24" name="Google Shape;4124;p11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25" name="Google Shape;4125;p11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26" name="Google Shape;4126;p11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27" name="Google Shape;4127;p11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28" name="Google Shape;4128;p11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29" name="Google Shape;4129;p11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30" name="Google Shape;4130;p11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31" name="Google Shape;4131;p11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32" name="Google Shape;4132;p11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33" name="Google Shape;4133;p11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34" name="Google Shape;4134;p11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35" name="Google Shape;4135;p11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136" name="Google Shape;4136;p11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4137" name="Google Shape;4137;p11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38" name="Google Shape;4138;p11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39" name="Google Shape;4139;p11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40" name="Google Shape;4140;p11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41" name="Google Shape;4141;p11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42" name="Google Shape;4142;p11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43" name="Google Shape;4143;p11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44" name="Google Shape;4144;p11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45" name="Google Shape;4145;p11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46" name="Google Shape;4146;p11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47" name="Google Shape;4147;p11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48" name="Google Shape;4148;p11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49" name="Google Shape;4149;p11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50" name="Google Shape;4150;p11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51" name="Google Shape;4151;p11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152" name="Google Shape;4152;p11"/>
                <p:cNvGrpSpPr/>
                <p:nvPr/>
              </p:nvGrpSpPr>
              <p:grpSpPr>
                <a:xfrm rot="10800000" flipH="1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4153" name="Google Shape;4153;p11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54" name="Google Shape;4154;p11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55" name="Google Shape;4155;p11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56" name="Google Shape;4156;p11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57" name="Google Shape;4157;p11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58" name="Google Shape;4158;p11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59" name="Google Shape;4159;p11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60" name="Google Shape;4160;p11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61" name="Google Shape;4161;p11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62" name="Google Shape;4162;p11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63" name="Google Shape;4163;p11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64" name="Google Shape;4164;p11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65" name="Google Shape;4165;p11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66" name="Google Shape;4166;p11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67" name="Google Shape;4167;p11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4168" name="Google Shape;4168;p11"/>
              <p:cNvGrpSpPr/>
              <p:nvPr/>
            </p:nvGrpSpPr>
            <p:grpSpPr>
              <a:xfrm rot="5400000" flipH="1">
                <a:off x="-284003" y="-76507"/>
                <a:ext cx="1511053" cy="1603986"/>
                <a:chOff x="7805848" y="0"/>
                <a:chExt cx="1338162" cy="1420462"/>
              </a:xfrm>
            </p:grpSpPr>
            <p:grpSp>
              <p:nvGrpSpPr>
                <p:cNvPr id="4169" name="Google Shape;4169;p11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4170" name="Google Shape;4170;p11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71" name="Google Shape;4171;p11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72" name="Google Shape;4172;p11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73" name="Google Shape;4173;p11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74" name="Google Shape;4174;p11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75" name="Google Shape;4175;p11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76" name="Google Shape;4176;p11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77" name="Google Shape;4177;p11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78" name="Google Shape;4178;p11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79" name="Google Shape;4179;p11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80" name="Google Shape;4180;p11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81" name="Google Shape;4181;p11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82" name="Google Shape;4182;p11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83" name="Google Shape;4183;p11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84" name="Google Shape;4184;p11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185" name="Google Shape;4185;p11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4186" name="Google Shape;4186;p11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87" name="Google Shape;4187;p11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88" name="Google Shape;4188;p11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89" name="Google Shape;4189;p11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90" name="Google Shape;4190;p11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91" name="Google Shape;4191;p11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92" name="Google Shape;4192;p11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93" name="Google Shape;4193;p11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94" name="Google Shape;4194;p11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95" name="Google Shape;4195;p11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96" name="Google Shape;4196;p11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97" name="Google Shape;4197;p11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98" name="Google Shape;4198;p11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99" name="Google Shape;4199;p11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00" name="Google Shape;4200;p11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201" name="Google Shape;4201;p11"/>
                <p:cNvGrpSpPr/>
                <p:nvPr/>
              </p:nvGrpSpPr>
              <p:grpSpPr>
                <a:xfrm rot="10800000" flipH="1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4202" name="Google Shape;4202;p11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03" name="Google Shape;4203;p11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04" name="Google Shape;4204;p11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05" name="Google Shape;4205;p11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06" name="Google Shape;4206;p11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07" name="Google Shape;4207;p11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08" name="Google Shape;4208;p11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09" name="Google Shape;4209;p11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10" name="Google Shape;4210;p11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11" name="Google Shape;4211;p11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12" name="Google Shape;4212;p11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13" name="Google Shape;4213;p11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14" name="Google Shape;4214;p11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15" name="Google Shape;4215;p11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16" name="Google Shape;4216;p11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4217" name="Google Shape;4217;p11"/>
            <p:cNvGrpSpPr/>
            <p:nvPr/>
          </p:nvGrpSpPr>
          <p:grpSpPr>
            <a:xfrm>
              <a:off x="82598" y="-191524"/>
              <a:ext cx="1529537" cy="1433534"/>
              <a:chOff x="195225" y="-121200"/>
              <a:chExt cx="1334325" cy="1250575"/>
            </a:xfrm>
          </p:grpSpPr>
          <p:sp>
            <p:nvSpPr>
              <p:cNvPr id="4218" name="Google Shape;4218;p11"/>
              <p:cNvSpPr/>
              <p:nvPr/>
            </p:nvSpPr>
            <p:spPr>
              <a:xfrm>
                <a:off x="353675" y="332525"/>
                <a:ext cx="165975" cy="165975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6639" extrusionOk="0">
                    <a:moveTo>
                      <a:pt x="3804" y="0"/>
                    </a:moveTo>
                    <a:cubicBezTo>
                      <a:pt x="1268" y="0"/>
                      <a:pt x="1" y="3069"/>
                      <a:pt x="1802" y="4837"/>
                    </a:cubicBezTo>
                    <a:cubicBezTo>
                      <a:pt x="3570" y="6639"/>
                      <a:pt x="6639" y="5371"/>
                      <a:pt x="6639" y="2836"/>
                    </a:cubicBezTo>
                    <a:cubicBezTo>
                      <a:pt x="6639" y="1268"/>
                      <a:pt x="5371" y="0"/>
                      <a:pt x="3804" y="0"/>
                    </a:cubicBezTo>
                    <a:close/>
                  </a:path>
                </a:pathLst>
              </a:custGeom>
              <a:solidFill>
                <a:srgbClr val="7F7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219" name="Google Shape;4219;p11"/>
              <p:cNvGrpSpPr/>
              <p:nvPr/>
            </p:nvGrpSpPr>
            <p:grpSpPr>
              <a:xfrm>
                <a:off x="308650" y="-121200"/>
                <a:ext cx="1188375" cy="1250575"/>
                <a:chOff x="308650" y="-121200"/>
                <a:chExt cx="1188375" cy="1250575"/>
              </a:xfrm>
            </p:grpSpPr>
            <p:sp>
              <p:nvSpPr>
                <p:cNvPr id="4220" name="Google Shape;4220;p11"/>
                <p:cNvSpPr/>
                <p:nvPr/>
              </p:nvSpPr>
              <p:spPr>
                <a:xfrm>
                  <a:off x="655575" y="946550"/>
                  <a:ext cx="201000" cy="18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40" h="7313" extrusionOk="0">
                      <a:moveTo>
                        <a:pt x="3109" y="0"/>
                      </a:moveTo>
                      <a:cubicBezTo>
                        <a:pt x="1726" y="0"/>
                        <a:pt x="551" y="1043"/>
                        <a:pt x="367" y="2425"/>
                      </a:cubicBezTo>
                      <a:lnTo>
                        <a:pt x="200" y="3927"/>
                      </a:lnTo>
                      <a:cubicBezTo>
                        <a:pt x="0" y="5461"/>
                        <a:pt x="1068" y="6862"/>
                        <a:pt x="2602" y="7029"/>
                      </a:cubicBezTo>
                      <a:lnTo>
                        <a:pt x="4570" y="7296"/>
                      </a:lnTo>
                      <a:cubicBezTo>
                        <a:pt x="4673" y="7307"/>
                        <a:pt x="4776" y="7312"/>
                        <a:pt x="4877" y="7312"/>
                      </a:cubicBezTo>
                      <a:cubicBezTo>
                        <a:pt x="6283" y="7312"/>
                        <a:pt x="7486" y="6260"/>
                        <a:pt x="7672" y="4861"/>
                      </a:cubicBezTo>
                      <a:lnTo>
                        <a:pt x="7872" y="3359"/>
                      </a:lnTo>
                      <a:cubicBezTo>
                        <a:pt x="8039" y="1825"/>
                        <a:pt x="6972" y="457"/>
                        <a:pt x="5437" y="257"/>
                      </a:cubicBezTo>
                      <a:lnTo>
                        <a:pt x="3469" y="24"/>
                      </a:lnTo>
                      <a:cubicBezTo>
                        <a:pt x="3348" y="8"/>
                        <a:pt x="3228" y="0"/>
                        <a:pt x="31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1" name="Google Shape;4221;p11"/>
                <p:cNvSpPr/>
                <p:nvPr/>
              </p:nvSpPr>
              <p:spPr>
                <a:xfrm>
                  <a:off x="1282675" y="542050"/>
                  <a:ext cx="214350" cy="20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8243" extrusionOk="0">
                      <a:moveTo>
                        <a:pt x="3665" y="0"/>
                      </a:moveTo>
                      <a:cubicBezTo>
                        <a:pt x="2734" y="0"/>
                        <a:pt x="1861" y="569"/>
                        <a:pt x="1502" y="1493"/>
                      </a:cubicBezTo>
                      <a:lnTo>
                        <a:pt x="468" y="4228"/>
                      </a:lnTo>
                      <a:cubicBezTo>
                        <a:pt x="1" y="5429"/>
                        <a:pt x="601" y="6764"/>
                        <a:pt x="1802" y="7197"/>
                      </a:cubicBezTo>
                      <a:lnTo>
                        <a:pt x="4104" y="8098"/>
                      </a:lnTo>
                      <a:cubicBezTo>
                        <a:pt x="4375" y="8196"/>
                        <a:pt x="4653" y="8243"/>
                        <a:pt x="4926" y="8243"/>
                      </a:cubicBezTo>
                      <a:cubicBezTo>
                        <a:pt x="5862" y="8243"/>
                        <a:pt x="6737" y="7693"/>
                        <a:pt x="7072" y="6764"/>
                      </a:cubicBezTo>
                      <a:lnTo>
                        <a:pt x="8140" y="4028"/>
                      </a:lnTo>
                      <a:cubicBezTo>
                        <a:pt x="8573" y="2827"/>
                        <a:pt x="8006" y="1493"/>
                        <a:pt x="6806" y="1026"/>
                      </a:cubicBezTo>
                      <a:lnTo>
                        <a:pt x="4504" y="159"/>
                      </a:lnTo>
                      <a:cubicBezTo>
                        <a:pt x="4227" y="51"/>
                        <a:pt x="3944" y="0"/>
                        <a:pt x="36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2" name="Google Shape;4222;p11"/>
                <p:cNvSpPr/>
                <p:nvPr/>
              </p:nvSpPr>
              <p:spPr>
                <a:xfrm>
                  <a:off x="1195125" y="86750"/>
                  <a:ext cx="215175" cy="19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07" h="7921" extrusionOk="0">
                      <a:moveTo>
                        <a:pt x="4279" y="1"/>
                      </a:moveTo>
                      <a:cubicBezTo>
                        <a:pt x="3681" y="1"/>
                        <a:pt x="3079" y="182"/>
                        <a:pt x="2569" y="558"/>
                      </a:cubicBezTo>
                      <a:lnTo>
                        <a:pt x="1568" y="1292"/>
                      </a:lnTo>
                      <a:cubicBezTo>
                        <a:pt x="267" y="2259"/>
                        <a:pt x="0" y="4094"/>
                        <a:pt x="968" y="5395"/>
                      </a:cubicBezTo>
                      <a:lnTo>
                        <a:pt x="2002" y="6763"/>
                      </a:lnTo>
                      <a:cubicBezTo>
                        <a:pt x="2560" y="7520"/>
                        <a:pt x="3440" y="7920"/>
                        <a:pt x="4328" y="7920"/>
                      </a:cubicBezTo>
                      <a:cubicBezTo>
                        <a:pt x="4926" y="7920"/>
                        <a:pt x="5528" y="7739"/>
                        <a:pt x="6038" y="7363"/>
                      </a:cubicBezTo>
                      <a:lnTo>
                        <a:pt x="7039" y="6629"/>
                      </a:lnTo>
                      <a:cubicBezTo>
                        <a:pt x="8339" y="5662"/>
                        <a:pt x="8606" y="3827"/>
                        <a:pt x="7639" y="2526"/>
                      </a:cubicBezTo>
                      <a:lnTo>
                        <a:pt x="6605" y="1159"/>
                      </a:lnTo>
                      <a:cubicBezTo>
                        <a:pt x="6047" y="401"/>
                        <a:pt x="5167" y="1"/>
                        <a:pt x="42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3" name="Google Shape;4223;p11"/>
                <p:cNvSpPr/>
                <p:nvPr/>
              </p:nvSpPr>
              <p:spPr>
                <a:xfrm>
                  <a:off x="728950" y="-121200"/>
                  <a:ext cx="192675" cy="17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7" h="7176" extrusionOk="0">
                      <a:moveTo>
                        <a:pt x="2447" y="0"/>
                      </a:moveTo>
                      <a:cubicBezTo>
                        <a:pt x="1170" y="0"/>
                        <a:pt x="166" y="1010"/>
                        <a:pt x="134" y="2271"/>
                      </a:cubicBezTo>
                      <a:lnTo>
                        <a:pt x="34" y="4640"/>
                      </a:lnTo>
                      <a:cubicBezTo>
                        <a:pt x="1" y="5941"/>
                        <a:pt x="1001" y="7008"/>
                        <a:pt x="2302" y="7075"/>
                      </a:cubicBezTo>
                      <a:lnTo>
                        <a:pt x="5138" y="7175"/>
                      </a:lnTo>
                      <a:cubicBezTo>
                        <a:pt x="5159" y="7175"/>
                        <a:pt x="5180" y="7176"/>
                        <a:pt x="5201" y="7176"/>
                      </a:cubicBezTo>
                      <a:cubicBezTo>
                        <a:pt x="6474" y="7176"/>
                        <a:pt x="7540" y="6186"/>
                        <a:pt x="7573" y="4873"/>
                      </a:cubicBezTo>
                      <a:lnTo>
                        <a:pt x="7673" y="2538"/>
                      </a:lnTo>
                      <a:cubicBezTo>
                        <a:pt x="7706" y="1204"/>
                        <a:pt x="6705" y="137"/>
                        <a:pt x="5371" y="103"/>
                      </a:cubicBezTo>
                      <a:lnTo>
                        <a:pt x="2569" y="3"/>
                      </a:lnTo>
                      <a:cubicBezTo>
                        <a:pt x="2528" y="1"/>
                        <a:pt x="2487" y="0"/>
                        <a:pt x="2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4" name="Google Shape;4224;p11"/>
                <p:cNvSpPr/>
                <p:nvPr/>
              </p:nvSpPr>
              <p:spPr>
                <a:xfrm>
                  <a:off x="308650" y="84925"/>
                  <a:ext cx="225175" cy="2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7" h="8415" extrusionOk="0">
                      <a:moveTo>
                        <a:pt x="5002" y="0"/>
                      </a:moveTo>
                      <a:cubicBezTo>
                        <a:pt x="3967" y="0"/>
                        <a:pt x="2943" y="453"/>
                        <a:pt x="2235" y="1332"/>
                      </a:cubicBezTo>
                      <a:lnTo>
                        <a:pt x="1201" y="2666"/>
                      </a:lnTo>
                      <a:cubicBezTo>
                        <a:pt x="1" y="4200"/>
                        <a:pt x="234" y="6435"/>
                        <a:pt x="1768" y="7636"/>
                      </a:cubicBezTo>
                      <a:cubicBezTo>
                        <a:pt x="2421" y="8161"/>
                        <a:pt x="3200" y="8414"/>
                        <a:pt x="3972" y="8414"/>
                      </a:cubicBezTo>
                      <a:cubicBezTo>
                        <a:pt x="5016" y="8414"/>
                        <a:pt x="6048" y="7951"/>
                        <a:pt x="6739" y="7069"/>
                      </a:cubicBezTo>
                      <a:lnTo>
                        <a:pt x="7806" y="5735"/>
                      </a:lnTo>
                      <a:cubicBezTo>
                        <a:pt x="9007" y="4200"/>
                        <a:pt x="8740" y="1965"/>
                        <a:pt x="7206" y="765"/>
                      </a:cubicBezTo>
                      <a:cubicBezTo>
                        <a:pt x="6550" y="252"/>
                        <a:pt x="5773" y="0"/>
                        <a:pt x="500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225" name="Google Shape;4225;p11"/>
              <p:cNvSpPr/>
              <p:nvPr/>
            </p:nvSpPr>
            <p:spPr>
              <a:xfrm>
                <a:off x="214425" y="-87775"/>
                <a:ext cx="1249250" cy="1201800"/>
              </a:xfrm>
              <a:custGeom>
                <a:avLst/>
                <a:gdLst/>
                <a:ahLst/>
                <a:cxnLst/>
                <a:rect l="l" t="t" r="r" b="b"/>
                <a:pathLst>
                  <a:path w="49970" h="48072" extrusionOk="0">
                    <a:moveTo>
                      <a:pt x="25980" y="0"/>
                    </a:moveTo>
                    <a:cubicBezTo>
                      <a:pt x="25960" y="0"/>
                      <a:pt x="25939" y="0"/>
                      <a:pt x="25919" y="0"/>
                    </a:cubicBezTo>
                    <a:cubicBezTo>
                      <a:pt x="16178" y="0"/>
                      <a:pt x="7439" y="5871"/>
                      <a:pt x="3703" y="14844"/>
                    </a:cubicBezTo>
                    <a:cubicBezTo>
                      <a:pt x="0" y="23817"/>
                      <a:pt x="2068" y="34158"/>
                      <a:pt x="8940" y="41030"/>
                    </a:cubicBezTo>
                    <a:cubicBezTo>
                      <a:pt x="13535" y="45625"/>
                      <a:pt x="19681" y="48072"/>
                      <a:pt x="25932" y="48072"/>
                    </a:cubicBezTo>
                    <a:cubicBezTo>
                      <a:pt x="29030" y="48072"/>
                      <a:pt x="32152" y="47471"/>
                      <a:pt x="35125" y="46234"/>
                    </a:cubicBezTo>
                    <a:cubicBezTo>
                      <a:pt x="44132" y="42497"/>
                      <a:pt x="49969" y="33758"/>
                      <a:pt x="49969" y="24018"/>
                    </a:cubicBezTo>
                    <a:cubicBezTo>
                      <a:pt x="49969" y="10762"/>
                      <a:pt x="39228" y="0"/>
                      <a:pt x="259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226;p11"/>
              <p:cNvSpPr/>
              <p:nvPr/>
            </p:nvSpPr>
            <p:spPr>
              <a:xfrm>
                <a:off x="195225" y="388400"/>
                <a:ext cx="1334325" cy="725550"/>
              </a:xfrm>
              <a:custGeom>
                <a:avLst/>
                <a:gdLst/>
                <a:ahLst/>
                <a:cxnLst/>
                <a:rect l="l" t="t" r="r" b="b"/>
                <a:pathLst>
                  <a:path w="53373" h="29022" extrusionOk="0">
                    <a:moveTo>
                      <a:pt x="3170" y="0"/>
                    </a:moveTo>
                    <a:lnTo>
                      <a:pt x="3170" y="0"/>
                    </a:lnTo>
                    <a:cubicBezTo>
                      <a:pt x="1" y="14944"/>
                      <a:pt x="11409" y="29021"/>
                      <a:pt x="26687" y="29021"/>
                    </a:cubicBezTo>
                    <a:cubicBezTo>
                      <a:pt x="41964" y="29021"/>
                      <a:pt x="53372" y="14944"/>
                      <a:pt x="50203" y="0"/>
                    </a:cubicBezTo>
                    <a:lnTo>
                      <a:pt x="50203" y="0"/>
                    </a:lnTo>
                    <a:cubicBezTo>
                      <a:pt x="47835" y="11108"/>
                      <a:pt x="38028" y="19047"/>
                      <a:pt x="26687" y="19047"/>
                    </a:cubicBezTo>
                    <a:cubicBezTo>
                      <a:pt x="15312" y="19047"/>
                      <a:pt x="5505" y="11108"/>
                      <a:pt x="31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227;p11"/>
              <p:cNvSpPr/>
              <p:nvPr/>
            </p:nvSpPr>
            <p:spPr>
              <a:xfrm>
                <a:off x="1047500" y="193300"/>
                <a:ext cx="39225" cy="27500"/>
              </a:xfrm>
              <a:custGeom>
                <a:avLst/>
                <a:gdLst/>
                <a:ahLst/>
                <a:cxnLst/>
                <a:rect l="l" t="t" r="r" b="b"/>
                <a:pathLst>
                  <a:path w="1569" h="1100" extrusionOk="0">
                    <a:moveTo>
                      <a:pt x="831" y="1"/>
                    </a:moveTo>
                    <a:cubicBezTo>
                      <a:pt x="670" y="1"/>
                      <a:pt x="507" y="54"/>
                      <a:pt x="368" y="166"/>
                    </a:cubicBezTo>
                    <a:cubicBezTo>
                      <a:pt x="201" y="266"/>
                      <a:pt x="68" y="432"/>
                      <a:pt x="1" y="633"/>
                    </a:cubicBezTo>
                    <a:cubicBezTo>
                      <a:pt x="68" y="533"/>
                      <a:pt x="134" y="466"/>
                      <a:pt x="234" y="399"/>
                    </a:cubicBezTo>
                    <a:cubicBezTo>
                      <a:pt x="367" y="306"/>
                      <a:pt x="521" y="261"/>
                      <a:pt x="675" y="261"/>
                    </a:cubicBezTo>
                    <a:cubicBezTo>
                      <a:pt x="908" y="261"/>
                      <a:pt x="1141" y="365"/>
                      <a:pt x="1302" y="566"/>
                    </a:cubicBezTo>
                    <a:cubicBezTo>
                      <a:pt x="1402" y="699"/>
                      <a:pt x="1402" y="899"/>
                      <a:pt x="1335" y="1100"/>
                    </a:cubicBezTo>
                    <a:cubicBezTo>
                      <a:pt x="1535" y="866"/>
                      <a:pt x="1569" y="533"/>
                      <a:pt x="1435" y="299"/>
                    </a:cubicBezTo>
                    <a:cubicBezTo>
                      <a:pt x="1280" y="105"/>
                      <a:pt x="1056" y="1"/>
                      <a:pt x="831" y="1"/>
                    </a:cubicBezTo>
                    <a:close/>
                  </a:path>
                </a:pathLst>
              </a:custGeom>
              <a:solidFill>
                <a:srgbClr val="2307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228" name="Google Shape;4228;p11"/>
              <p:cNvGrpSpPr/>
              <p:nvPr/>
            </p:nvGrpSpPr>
            <p:grpSpPr>
              <a:xfrm>
                <a:off x="291150" y="6875"/>
                <a:ext cx="984875" cy="885000"/>
                <a:chOff x="291150" y="6875"/>
                <a:chExt cx="984875" cy="885000"/>
              </a:xfrm>
            </p:grpSpPr>
            <p:sp>
              <p:nvSpPr>
                <p:cNvPr id="4229" name="Google Shape;4229;p11"/>
                <p:cNvSpPr/>
                <p:nvPr/>
              </p:nvSpPr>
              <p:spPr>
                <a:xfrm>
                  <a:off x="576350" y="142150"/>
                  <a:ext cx="151800" cy="10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2" h="4156" extrusionOk="0">
                      <a:moveTo>
                        <a:pt x="3779" y="1"/>
                      </a:moveTo>
                      <a:cubicBezTo>
                        <a:pt x="3312" y="1"/>
                        <a:pt x="2803" y="101"/>
                        <a:pt x="2302" y="310"/>
                      </a:cubicBezTo>
                      <a:cubicBezTo>
                        <a:pt x="834" y="911"/>
                        <a:pt x="0" y="2178"/>
                        <a:pt x="400" y="3179"/>
                      </a:cubicBezTo>
                      <a:cubicBezTo>
                        <a:pt x="683" y="3809"/>
                        <a:pt x="1403" y="4156"/>
                        <a:pt x="2276" y="4156"/>
                      </a:cubicBezTo>
                      <a:cubicBezTo>
                        <a:pt x="2745" y="4156"/>
                        <a:pt x="3257" y="4056"/>
                        <a:pt x="3770" y="3846"/>
                      </a:cubicBezTo>
                      <a:cubicBezTo>
                        <a:pt x="5237" y="3246"/>
                        <a:pt x="6071" y="1978"/>
                        <a:pt x="5638" y="977"/>
                      </a:cubicBezTo>
                      <a:cubicBezTo>
                        <a:pt x="5377" y="348"/>
                        <a:pt x="4650" y="1"/>
                        <a:pt x="3779" y="1"/>
                      </a:cubicBezTo>
                      <a:close/>
                    </a:path>
                  </a:pathLst>
                </a:custGeom>
                <a:solidFill>
                  <a:schemeClr val="accent2">
                    <a:alpha val="5491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0" name="Google Shape;4230;p11"/>
                <p:cNvSpPr/>
                <p:nvPr/>
              </p:nvSpPr>
              <p:spPr>
                <a:xfrm>
                  <a:off x="828200" y="6875"/>
                  <a:ext cx="97575" cy="5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3" h="2136" extrusionOk="0">
                      <a:moveTo>
                        <a:pt x="2182" y="1"/>
                      </a:moveTo>
                      <a:cubicBezTo>
                        <a:pt x="2069" y="1"/>
                        <a:pt x="1953" y="6"/>
                        <a:pt x="1835" y="17"/>
                      </a:cubicBezTo>
                      <a:cubicBezTo>
                        <a:pt x="801" y="117"/>
                        <a:pt x="0" y="718"/>
                        <a:pt x="67" y="1285"/>
                      </a:cubicBezTo>
                      <a:cubicBezTo>
                        <a:pt x="126" y="1789"/>
                        <a:pt x="845" y="2135"/>
                        <a:pt x="1731" y="2135"/>
                      </a:cubicBezTo>
                      <a:cubicBezTo>
                        <a:pt x="1841" y="2135"/>
                        <a:pt x="1954" y="2130"/>
                        <a:pt x="2068" y="2119"/>
                      </a:cubicBezTo>
                      <a:cubicBezTo>
                        <a:pt x="3136" y="2019"/>
                        <a:pt x="3903" y="1451"/>
                        <a:pt x="3836" y="851"/>
                      </a:cubicBezTo>
                      <a:cubicBezTo>
                        <a:pt x="3806" y="347"/>
                        <a:pt x="3091" y="1"/>
                        <a:pt x="2182" y="1"/>
                      </a:cubicBezTo>
                      <a:close/>
                    </a:path>
                  </a:pathLst>
                </a:custGeom>
                <a:solidFill>
                  <a:schemeClr val="accent2">
                    <a:alpha val="5491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1" name="Google Shape;4231;p11"/>
                <p:cNvSpPr/>
                <p:nvPr/>
              </p:nvSpPr>
              <p:spPr>
                <a:xfrm>
                  <a:off x="327825" y="379000"/>
                  <a:ext cx="121775" cy="128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71" h="5141" extrusionOk="0">
                      <a:moveTo>
                        <a:pt x="3167" y="1"/>
                      </a:moveTo>
                      <a:cubicBezTo>
                        <a:pt x="2369" y="1"/>
                        <a:pt x="1426" y="594"/>
                        <a:pt x="801" y="1544"/>
                      </a:cubicBezTo>
                      <a:cubicBezTo>
                        <a:pt x="1" y="2845"/>
                        <a:pt x="67" y="4379"/>
                        <a:pt x="968" y="4946"/>
                      </a:cubicBezTo>
                      <a:cubicBezTo>
                        <a:pt x="1191" y="5078"/>
                        <a:pt x="1443" y="5141"/>
                        <a:pt x="1710" y="5141"/>
                      </a:cubicBezTo>
                      <a:cubicBezTo>
                        <a:pt x="2524" y="5141"/>
                        <a:pt x="3467" y="4558"/>
                        <a:pt x="4070" y="3579"/>
                      </a:cubicBezTo>
                      <a:cubicBezTo>
                        <a:pt x="4871" y="2278"/>
                        <a:pt x="4804" y="777"/>
                        <a:pt x="3904" y="210"/>
                      </a:cubicBezTo>
                      <a:cubicBezTo>
                        <a:pt x="3686" y="67"/>
                        <a:pt x="3435" y="1"/>
                        <a:pt x="3167" y="1"/>
                      </a:cubicBezTo>
                      <a:close/>
                    </a:path>
                  </a:pathLst>
                </a:custGeom>
                <a:solidFill>
                  <a:schemeClr val="accent2">
                    <a:alpha val="5491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2" name="Google Shape;4232;p11"/>
                <p:cNvSpPr/>
                <p:nvPr/>
              </p:nvSpPr>
              <p:spPr>
                <a:xfrm>
                  <a:off x="443750" y="604550"/>
                  <a:ext cx="225175" cy="18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7" h="7260" extrusionOk="0">
                      <a:moveTo>
                        <a:pt x="3787" y="1"/>
                      </a:moveTo>
                      <a:cubicBezTo>
                        <a:pt x="2617" y="1"/>
                        <a:pt x="1553" y="492"/>
                        <a:pt x="968" y="1428"/>
                      </a:cubicBezTo>
                      <a:cubicBezTo>
                        <a:pt x="0" y="3029"/>
                        <a:pt x="768" y="5298"/>
                        <a:pt x="2702" y="6499"/>
                      </a:cubicBezTo>
                      <a:cubicBezTo>
                        <a:pt x="3506" y="7011"/>
                        <a:pt x="4390" y="7259"/>
                        <a:pt x="5221" y="7259"/>
                      </a:cubicBezTo>
                      <a:cubicBezTo>
                        <a:pt x="6390" y="7259"/>
                        <a:pt x="7454" y="6768"/>
                        <a:pt x="8039" y="5831"/>
                      </a:cubicBezTo>
                      <a:cubicBezTo>
                        <a:pt x="9007" y="4230"/>
                        <a:pt x="8240" y="1962"/>
                        <a:pt x="6305" y="761"/>
                      </a:cubicBezTo>
                      <a:cubicBezTo>
                        <a:pt x="5501" y="249"/>
                        <a:pt x="4617" y="1"/>
                        <a:pt x="3787" y="1"/>
                      </a:cubicBezTo>
                      <a:close/>
                    </a:path>
                  </a:pathLst>
                </a:custGeom>
                <a:solidFill>
                  <a:schemeClr val="accent2">
                    <a:alpha val="5491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3" name="Google Shape;4233;p11"/>
                <p:cNvSpPr/>
                <p:nvPr/>
              </p:nvSpPr>
              <p:spPr>
                <a:xfrm>
                  <a:off x="930750" y="604625"/>
                  <a:ext cx="345275" cy="2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11" h="11490" extrusionOk="0">
                      <a:moveTo>
                        <a:pt x="6308" y="1"/>
                      </a:moveTo>
                      <a:cubicBezTo>
                        <a:pt x="4406" y="1"/>
                        <a:pt x="2622" y="857"/>
                        <a:pt x="1635" y="2459"/>
                      </a:cubicBezTo>
                      <a:cubicBezTo>
                        <a:pt x="1" y="5028"/>
                        <a:pt x="1035" y="8630"/>
                        <a:pt x="3937" y="10465"/>
                      </a:cubicBezTo>
                      <a:cubicBezTo>
                        <a:pt x="5064" y="11157"/>
                        <a:pt x="6300" y="11489"/>
                        <a:pt x="7487" y="11489"/>
                      </a:cubicBezTo>
                      <a:cubicBezTo>
                        <a:pt x="9391" y="11489"/>
                        <a:pt x="11170" y="10633"/>
                        <a:pt x="12176" y="9031"/>
                      </a:cubicBezTo>
                      <a:cubicBezTo>
                        <a:pt x="13811" y="6462"/>
                        <a:pt x="12743" y="2860"/>
                        <a:pt x="9841" y="1025"/>
                      </a:cubicBezTo>
                      <a:cubicBezTo>
                        <a:pt x="8727" y="333"/>
                        <a:pt x="7494" y="1"/>
                        <a:pt x="6308" y="1"/>
                      </a:cubicBezTo>
                      <a:close/>
                    </a:path>
                  </a:pathLst>
                </a:custGeom>
                <a:solidFill>
                  <a:schemeClr val="accent2">
                    <a:alpha val="5491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4" name="Google Shape;4234;p11"/>
                <p:cNvSpPr/>
                <p:nvPr/>
              </p:nvSpPr>
              <p:spPr>
                <a:xfrm>
                  <a:off x="665575" y="410450"/>
                  <a:ext cx="72575" cy="4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3" h="1974" extrusionOk="0">
                      <a:moveTo>
                        <a:pt x="1141" y="0"/>
                      </a:moveTo>
                      <a:cubicBezTo>
                        <a:pt x="676" y="0"/>
                        <a:pt x="284" y="203"/>
                        <a:pt x="167" y="553"/>
                      </a:cubicBezTo>
                      <a:cubicBezTo>
                        <a:pt x="0" y="1020"/>
                        <a:pt x="434" y="1587"/>
                        <a:pt x="1168" y="1854"/>
                      </a:cubicBezTo>
                      <a:cubicBezTo>
                        <a:pt x="1382" y="1935"/>
                        <a:pt x="1596" y="1973"/>
                        <a:pt x="1795" y="1973"/>
                      </a:cubicBezTo>
                      <a:cubicBezTo>
                        <a:pt x="2247" y="1973"/>
                        <a:pt x="2620" y="1778"/>
                        <a:pt x="2736" y="1453"/>
                      </a:cubicBezTo>
                      <a:cubicBezTo>
                        <a:pt x="2902" y="953"/>
                        <a:pt x="2469" y="386"/>
                        <a:pt x="1768" y="119"/>
                      </a:cubicBezTo>
                      <a:cubicBezTo>
                        <a:pt x="1557" y="38"/>
                        <a:pt x="1342" y="0"/>
                        <a:pt x="1141" y="0"/>
                      </a:cubicBezTo>
                      <a:close/>
                    </a:path>
                  </a:pathLst>
                </a:custGeom>
                <a:solidFill>
                  <a:schemeClr val="accent2">
                    <a:alpha val="5491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5" name="Google Shape;4235;p11"/>
                <p:cNvSpPr/>
                <p:nvPr/>
              </p:nvSpPr>
              <p:spPr>
                <a:xfrm>
                  <a:off x="291150" y="714825"/>
                  <a:ext cx="74225" cy="1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9" h="4843" extrusionOk="0">
                      <a:moveTo>
                        <a:pt x="417" y="1"/>
                      </a:moveTo>
                      <a:cubicBezTo>
                        <a:pt x="387" y="1"/>
                        <a:pt x="359" y="7"/>
                        <a:pt x="334" y="19"/>
                      </a:cubicBezTo>
                      <a:cubicBezTo>
                        <a:pt x="0" y="186"/>
                        <a:pt x="234" y="1387"/>
                        <a:pt x="867" y="2721"/>
                      </a:cubicBezTo>
                      <a:cubicBezTo>
                        <a:pt x="1452" y="3952"/>
                        <a:pt x="2150" y="4842"/>
                        <a:pt x="2543" y="4842"/>
                      </a:cubicBezTo>
                      <a:cubicBezTo>
                        <a:pt x="2576" y="4842"/>
                        <a:pt x="2607" y="4836"/>
                        <a:pt x="2635" y="4823"/>
                      </a:cubicBezTo>
                      <a:cubicBezTo>
                        <a:pt x="2969" y="4689"/>
                        <a:pt x="2702" y="3455"/>
                        <a:pt x="2068" y="2121"/>
                      </a:cubicBezTo>
                      <a:cubicBezTo>
                        <a:pt x="1513" y="918"/>
                        <a:pt x="787" y="1"/>
                        <a:pt x="417" y="1"/>
                      </a:cubicBezTo>
                      <a:close/>
                    </a:path>
                  </a:pathLst>
                </a:custGeom>
                <a:solidFill>
                  <a:schemeClr val="accent2">
                    <a:alpha val="5491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36" name="Google Shape;4236;p11"/>
              <p:cNvGrpSpPr/>
              <p:nvPr/>
            </p:nvGrpSpPr>
            <p:grpSpPr>
              <a:xfrm>
                <a:off x="287800" y="-9475"/>
                <a:ext cx="1029100" cy="1074800"/>
                <a:chOff x="287800" y="-9475"/>
                <a:chExt cx="1029100" cy="1074800"/>
              </a:xfrm>
            </p:grpSpPr>
            <p:sp>
              <p:nvSpPr>
                <p:cNvPr id="4237" name="Google Shape;4237;p11"/>
                <p:cNvSpPr/>
                <p:nvPr/>
              </p:nvSpPr>
              <p:spPr>
                <a:xfrm>
                  <a:off x="1029175" y="202425"/>
                  <a:ext cx="58400" cy="5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6" h="2174" extrusionOk="0">
                      <a:moveTo>
                        <a:pt x="534" y="1"/>
                      </a:moveTo>
                      <a:cubicBezTo>
                        <a:pt x="500" y="67"/>
                        <a:pt x="434" y="134"/>
                        <a:pt x="400" y="201"/>
                      </a:cubicBezTo>
                      <a:cubicBezTo>
                        <a:pt x="0" y="935"/>
                        <a:pt x="33" y="1769"/>
                        <a:pt x="567" y="2069"/>
                      </a:cubicBezTo>
                      <a:cubicBezTo>
                        <a:pt x="685" y="2140"/>
                        <a:pt x="817" y="2173"/>
                        <a:pt x="954" y="2173"/>
                      </a:cubicBezTo>
                      <a:cubicBezTo>
                        <a:pt x="1397" y="2173"/>
                        <a:pt x="1904" y="1821"/>
                        <a:pt x="2235" y="1235"/>
                      </a:cubicBezTo>
                      <a:cubicBezTo>
                        <a:pt x="2268" y="1168"/>
                        <a:pt x="2302" y="1102"/>
                        <a:pt x="2335" y="1035"/>
                      </a:cubicBezTo>
                      <a:lnTo>
                        <a:pt x="2335" y="1035"/>
                      </a:lnTo>
                      <a:cubicBezTo>
                        <a:pt x="2010" y="1485"/>
                        <a:pt x="1553" y="1767"/>
                        <a:pt x="1148" y="1767"/>
                      </a:cubicBezTo>
                      <a:cubicBezTo>
                        <a:pt x="1013" y="1767"/>
                        <a:pt x="884" y="1735"/>
                        <a:pt x="767" y="1669"/>
                      </a:cubicBezTo>
                      <a:cubicBezTo>
                        <a:pt x="300" y="1402"/>
                        <a:pt x="234" y="668"/>
                        <a:pt x="5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4238" name="Google Shape;4238;p11"/>
                <p:cNvGrpSpPr/>
                <p:nvPr/>
              </p:nvGrpSpPr>
              <p:grpSpPr>
                <a:xfrm>
                  <a:off x="287800" y="-9475"/>
                  <a:ext cx="1029100" cy="1074800"/>
                  <a:chOff x="287800" y="-9475"/>
                  <a:chExt cx="1029100" cy="1074800"/>
                </a:xfrm>
              </p:grpSpPr>
              <p:sp>
                <p:nvSpPr>
                  <p:cNvPr id="4239" name="Google Shape;4239;p11"/>
                  <p:cNvSpPr/>
                  <p:nvPr/>
                </p:nvSpPr>
                <p:spPr>
                  <a:xfrm>
                    <a:off x="537975" y="115625"/>
                    <a:ext cx="202675" cy="14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07" h="5708" extrusionOk="0">
                        <a:moveTo>
                          <a:pt x="5699" y="1"/>
                        </a:moveTo>
                        <a:cubicBezTo>
                          <a:pt x="4996" y="1"/>
                          <a:pt x="4230" y="153"/>
                          <a:pt x="3470" y="471"/>
                        </a:cubicBezTo>
                        <a:cubicBezTo>
                          <a:pt x="1268" y="1371"/>
                          <a:pt x="1" y="3306"/>
                          <a:pt x="635" y="4774"/>
                        </a:cubicBezTo>
                        <a:cubicBezTo>
                          <a:pt x="768" y="5141"/>
                          <a:pt x="1068" y="5474"/>
                          <a:pt x="1402" y="5708"/>
                        </a:cubicBezTo>
                        <a:cubicBezTo>
                          <a:pt x="1235" y="5541"/>
                          <a:pt x="1102" y="5341"/>
                          <a:pt x="1001" y="5107"/>
                        </a:cubicBezTo>
                        <a:cubicBezTo>
                          <a:pt x="368" y="3640"/>
                          <a:pt x="1635" y="1705"/>
                          <a:pt x="3837" y="804"/>
                        </a:cubicBezTo>
                        <a:cubicBezTo>
                          <a:pt x="4597" y="487"/>
                          <a:pt x="5373" y="336"/>
                          <a:pt x="6085" y="336"/>
                        </a:cubicBezTo>
                        <a:cubicBezTo>
                          <a:pt x="6872" y="336"/>
                          <a:pt x="7581" y="521"/>
                          <a:pt x="8107" y="871"/>
                        </a:cubicBezTo>
                        <a:cubicBezTo>
                          <a:pt x="7560" y="304"/>
                          <a:pt x="6692" y="1"/>
                          <a:pt x="56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4240" name="Google Shape;4240;p11"/>
                  <p:cNvGrpSpPr/>
                  <p:nvPr/>
                </p:nvGrpSpPr>
                <p:grpSpPr>
                  <a:xfrm>
                    <a:off x="287800" y="-9475"/>
                    <a:ext cx="1029100" cy="1074800"/>
                    <a:chOff x="287800" y="-9475"/>
                    <a:chExt cx="1029100" cy="1074800"/>
                  </a:xfrm>
                </p:grpSpPr>
                <p:sp>
                  <p:nvSpPr>
                    <p:cNvPr id="4241" name="Google Shape;4241;p11"/>
                    <p:cNvSpPr/>
                    <p:nvPr/>
                  </p:nvSpPr>
                  <p:spPr>
                    <a:xfrm>
                      <a:off x="585525" y="152400"/>
                      <a:ext cx="142625" cy="94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05" h="3761" extrusionOk="0">
                          <a:moveTo>
                            <a:pt x="4804" y="0"/>
                          </a:moveTo>
                          <a:lnTo>
                            <a:pt x="4804" y="0"/>
                          </a:lnTo>
                          <a:cubicBezTo>
                            <a:pt x="5070" y="968"/>
                            <a:pt x="4270" y="2135"/>
                            <a:pt x="2869" y="2736"/>
                          </a:cubicBezTo>
                          <a:cubicBezTo>
                            <a:pt x="2369" y="2932"/>
                            <a:pt x="1869" y="3026"/>
                            <a:pt x="1410" y="3026"/>
                          </a:cubicBezTo>
                          <a:cubicBezTo>
                            <a:pt x="858" y="3026"/>
                            <a:pt x="364" y="2891"/>
                            <a:pt x="0" y="2636"/>
                          </a:cubicBezTo>
                          <a:lnTo>
                            <a:pt x="0" y="2636"/>
                          </a:lnTo>
                          <a:cubicBezTo>
                            <a:pt x="0" y="2669"/>
                            <a:pt x="33" y="2736"/>
                            <a:pt x="33" y="2769"/>
                          </a:cubicBezTo>
                          <a:cubicBezTo>
                            <a:pt x="316" y="3399"/>
                            <a:pt x="1037" y="3760"/>
                            <a:pt x="1912" y="3760"/>
                          </a:cubicBezTo>
                          <a:cubicBezTo>
                            <a:pt x="2379" y="3760"/>
                            <a:pt x="2891" y="3657"/>
                            <a:pt x="3403" y="3436"/>
                          </a:cubicBezTo>
                          <a:cubicBezTo>
                            <a:pt x="4837" y="2836"/>
                            <a:pt x="5704" y="1568"/>
                            <a:pt x="5271" y="567"/>
                          </a:cubicBezTo>
                          <a:cubicBezTo>
                            <a:pt x="5170" y="334"/>
                            <a:pt x="5004" y="134"/>
                            <a:pt x="480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242" name="Google Shape;4242;p11"/>
                    <p:cNvSpPr/>
                    <p:nvPr/>
                  </p:nvSpPr>
                  <p:spPr>
                    <a:xfrm>
                      <a:off x="799000" y="-9475"/>
                      <a:ext cx="131775" cy="818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271" h="3273" extrusionOk="0">
                          <a:moveTo>
                            <a:pt x="3523" y="0"/>
                          </a:moveTo>
                          <a:cubicBezTo>
                            <a:pt x="3328" y="0"/>
                            <a:pt x="3132" y="13"/>
                            <a:pt x="2936" y="37"/>
                          </a:cubicBezTo>
                          <a:cubicBezTo>
                            <a:pt x="1268" y="237"/>
                            <a:pt x="1" y="1138"/>
                            <a:pt x="101" y="2072"/>
                          </a:cubicBezTo>
                          <a:cubicBezTo>
                            <a:pt x="167" y="2606"/>
                            <a:pt x="668" y="3039"/>
                            <a:pt x="1402" y="3273"/>
                          </a:cubicBezTo>
                          <a:cubicBezTo>
                            <a:pt x="968" y="3106"/>
                            <a:pt x="634" y="2706"/>
                            <a:pt x="534" y="2239"/>
                          </a:cubicBezTo>
                          <a:cubicBezTo>
                            <a:pt x="434" y="1305"/>
                            <a:pt x="1702" y="404"/>
                            <a:pt x="3370" y="204"/>
                          </a:cubicBezTo>
                          <a:cubicBezTo>
                            <a:pt x="3562" y="184"/>
                            <a:pt x="3753" y="173"/>
                            <a:pt x="3945" y="173"/>
                          </a:cubicBezTo>
                          <a:cubicBezTo>
                            <a:pt x="4387" y="173"/>
                            <a:pt x="4829" y="231"/>
                            <a:pt x="5271" y="371"/>
                          </a:cubicBezTo>
                          <a:cubicBezTo>
                            <a:pt x="4717" y="119"/>
                            <a:pt x="4125" y="0"/>
                            <a:pt x="352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243" name="Google Shape;4243;p11"/>
                    <p:cNvSpPr/>
                    <p:nvPr/>
                  </p:nvSpPr>
                  <p:spPr>
                    <a:xfrm>
                      <a:off x="850700" y="6450"/>
                      <a:ext cx="75075" cy="53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03" h="2137" extrusionOk="0">
                          <a:moveTo>
                            <a:pt x="1368" y="1"/>
                          </a:moveTo>
                          <a:lnTo>
                            <a:pt x="1368" y="1"/>
                          </a:lnTo>
                          <a:cubicBezTo>
                            <a:pt x="1835" y="168"/>
                            <a:pt x="2169" y="434"/>
                            <a:pt x="2202" y="768"/>
                          </a:cubicBezTo>
                          <a:cubicBezTo>
                            <a:pt x="2269" y="1368"/>
                            <a:pt x="1468" y="1935"/>
                            <a:pt x="434" y="2036"/>
                          </a:cubicBezTo>
                          <a:lnTo>
                            <a:pt x="1" y="2036"/>
                          </a:lnTo>
                          <a:cubicBezTo>
                            <a:pt x="238" y="2100"/>
                            <a:pt x="489" y="2137"/>
                            <a:pt x="744" y="2137"/>
                          </a:cubicBezTo>
                          <a:cubicBezTo>
                            <a:pt x="885" y="2137"/>
                            <a:pt x="1026" y="2126"/>
                            <a:pt x="1168" y="2102"/>
                          </a:cubicBezTo>
                          <a:cubicBezTo>
                            <a:pt x="2236" y="2036"/>
                            <a:pt x="3003" y="1468"/>
                            <a:pt x="2936" y="868"/>
                          </a:cubicBezTo>
                          <a:cubicBezTo>
                            <a:pt x="2903" y="368"/>
                            <a:pt x="2202" y="34"/>
                            <a:pt x="136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244" name="Google Shape;4244;p11"/>
                    <p:cNvSpPr/>
                    <p:nvPr/>
                  </p:nvSpPr>
                  <p:spPr>
                    <a:xfrm>
                      <a:off x="402050" y="357025"/>
                      <a:ext cx="71750" cy="972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70" h="3891" extrusionOk="0">
                          <a:moveTo>
                            <a:pt x="873" y="0"/>
                          </a:moveTo>
                          <a:cubicBezTo>
                            <a:pt x="576" y="0"/>
                            <a:pt x="277" y="75"/>
                            <a:pt x="1" y="221"/>
                          </a:cubicBezTo>
                          <a:cubicBezTo>
                            <a:pt x="167" y="177"/>
                            <a:pt x="338" y="155"/>
                            <a:pt x="507" y="155"/>
                          </a:cubicBezTo>
                          <a:cubicBezTo>
                            <a:pt x="846" y="155"/>
                            <a:pt x="1179" y="244"/>
                            <a:pt x="1468" y="421"/>
                          </a:cubicBezTo>
                          <a:cubicBezTo>
                            <a:pt x="2436" y="1022"/>
                            <a:pt x="2636" y="2490"/>
                            <a:pt x="2035" y="3891"/>
                          </a:cubicBezTo>
                          <a:cubicBezTo>
                            <a:pt x="2869" y="2456"/>
                            <a:pt x="2769" y="855"/>
                            <a:pt x="1768" y="255"/>
                          </a:cubicBezTo>
                          <a:cubicBezTo>
                            <a:pt x="1495" y="83"/>
                            <a:pt x="1186" y="0"/>
                            <a:pt x="87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245" name="Google Shape;4245;p11"/>
                    <p:cNvSpPr/>
                    <p:nvPr/>
                  </p:nvSpPr>
                  <p:spPr>
                    <a:xfrm>
                      <a:off x="287800" y="400900"/>
                      <a:ext cx="156800" cy="1429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272" h="5717" extrusionOk="0">
                          <a:moveTo>
                            <a:pt x="1502" y="1"/>
                          </a:moveTo>
                          <a:lnTo>
                            <a:pt x="1502" y="1"/>
                          </a:lnTo>
                          <a:cubicBezTo>
                            <a:pt x="1402" y="134"/>
                            <a:pt x="1302" y="268"/>
                            <a:pt x="1201" y="401"/>
                          </a:cubicBezTo>
                          <a:cubicBezTo>
                            <a:pt x="1" y="2336"/>
                            <a:pt x="101" y="4571"/>
                            <a:pt x="1435" y="5405"/>
                          </a:cubicBezTo>
                          <a:cubicBezTo>
                            <a:pt x="1765" y="5616"/>
                            <a:pt x="2145" y="5716"/>
                            <a:pt x="2548" y="5716"/>
                          </a:cubicBezTo>
                          <a:cubicBezTo>
                            <a:pt x="3731" y="5716"/>
                            <a:pt x="5109" y="4855"/>
                            <a:pt x="6005" y="3437"/>
                          </a:cubicBezTo>
                          <a:cubicBezTo>
                            <a:pt x="6105" y="3270"/>
                            <a:pt x="6172" y="3136"/>
                            <a:pt x="6272" y="2970"/>
                          </a:cubicBezTo>
                          <a:lnTo>
                            <a:pt x="6272" y="2970"/>
                          </a:lnTo>
                          <a:cubicBezTo>
                            <a:pt x="5371" y="4162"/>
                            <a:pt x="4150" y="4876"/>
                            <a:pt x="3077" y="4876"/>
                          </a:cubicBezTo>
                          <a:cubicBezTo>
                            <a:pt x="2679" y="4876"/>
                            <a:pt x="2302" y="4778"/>
                            <a:pt x="1969" y="4571"/>
                          </a:cubicBezTo>
                          <a:cubicBezTo>
                            <a:pt x="734" y="3803"/>
                            <a:pt x="568" y="1802"/>
                            <a:pt x="150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246" name="Google Shape;4246;p11"/>
                    <p:cNvSpPr/>
                    <p:nvPr/>
                  </p:nvSpPr>
                  <p:spPr>
                    <a:xfrm>
                      <a:off x="340350" y="378875"/>
                      <a:ext cx="109250" cy="103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70" h="4151" extrusionOk="0">
                          <a:moveTo>
                            <a:pt x="2650" y="1"/>
                          </a:moveTo>
                          <a:cubicBezTo>
                            <a:pt x="1855" y="1"/>
                            <a:pt x="921" y="581"/>
                            <a:pt x="300" y="1549"/>
                          </a:cubicBezTo>
                          <a:cubicBezTo>
                            <a:pt x="200" y="1749"/>
                            <a:pt x="67" y="1949"/>
                            <a:pt x="0" y="2183"/>
                          </a:cubicBezTo>
                          <a:cubicBezTo>
                            <a:pt x="587" y="1548"/>
                            <a:pt x="1307" y="1179"/>
                            <a:pt x="1938" y="1179"/>
                          </a:cubicBezTo>
                          <a:cubicBezTo>
                            <a:pt x="2203" y="1179"/>
                            <a:pt x="2452" y="1244"/>
                            <a:pt x="2669" y="1382"/>
                          </a:cubicBezTo>
                          <a:cubicBezTo>
                            <a:pt x="3436" y="1849"/>
                            <a:pt x="3603" y="3017"/>
                            <a:pt x="3136" y="4151"/>
                          </a:cubicBezTo>
                          <a:cubicBezTo>
                            <a:pt x="3302" y="3984"/>
                            <a:pt x="3436" y="3784"/>
                            <a:pt x="3569" y="3584"/>
                          </a:cubicBezTo>
                          <a:cubicBezTo>
                            <a:pt x="4370" y="2283"/>
                            <a:pt x="4303" y="782"/>
                            <a:pt x="3403" y="215"/>
                          </a:cubicBezTo>
                          <a:cubicBezTo>
                            <a:pt x="3181" y="69"/>
                            <a:pt x="2924" y="1"/>
                            <a:pt x="265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247" name="Google Shape;4247;p11"/>
                    <p:cNvSpPr/>
                    <p:nvPr/>
                  </p:nvSpPr>
                  <p:spPr>
                    <a:xfrm>
                      <a:off x="453750" y="604375"/>
                      <a:ext cx="211025" cy="13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41" h="5372" extrusionOk="0">
                          <a:moveTo>
                            <a:pt x="3411" y="1"/>
                          </a:moveTo>
                          <a:cubicBezTo>
                            <a:pt x="2232" y="1"/>
                            <a:pt x="1157" y="493"/>
                            <a:pt x="568" y="1435"/>
                          </a:cubicBezTo>
                          <a:cubicBezTo>
                            <a:pt x="101" y="2236"/>
                            <a:pt x="1" y="3237"/>
                            <a:pt x="334" y="4137"/>
                          </a:cubicBezTo>
                          <a:cubicBezTo>
                            <a:pt x="401" y="3970"/>
                            <a:pt x="468" y="3804"/>
                            <a:pt x="568" y="3670"/>
                          </a:cubicBezTo>
                          <a:cubicBezTo>
                            <a:pt x="1157" y="2728"/>
                            <a:pt x="2232" y="2236"/>
                            <a:pt x="3411" y="2236"/>
                          </a:cubicBezTo>
                          <a:cubicBezTo>
                            <a:pt x="4235" y="2236"/>
                            <a:pt x="5109" y="2476"/>
                            <a:pt x="5905" y="2970"/>
                          </a:cubicBezTo>
                          <a:cubicBezTo>
                            <a:pt x="6806" y="3537"/>
                            <a:pt x="7473" y="4371"/>
                            <a:pt x="7840" y="5371"/>
                          </a:cubicBezTo>
                          <a:cubicBezTo>
                            <a:pt x="8440" y="3804"/>
                            <a:pt x="7673" y="1836"/>
                            <a:pt x="5905" y="735"/>
                          </a:cubicBezTo>
                          <a:cubicBezTo>
                            <a:pt x="5109" y="241"/>
                            <a:pt x="4235" y="1"/>
                            <a:pt x="341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248" name="Google Shape;4248;p11"/>
                    <p:cNvSpPr/>
                    <p:nvPr/>
                  </p:nvSpPr>
                  <p:spPr>
                    <a:xfrm>
                      <a:off x="422900" y="701950"/>
                      <a:ext cx="288575" cy="145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43" h="5831" extrusionOk="0">
                          <a:moveTo>
                            <a:pt x="0" y="1"/>
                          </a:moveTo>
                          <a:lnTo>
                            <a:pt x="0" y="1"/>
                          </a:lnTo>
                          <a:cubicBezTo>
                            <a:pt x="101" y="1835"/>
                            <a:pt x="1301" y="3737"/>
                            <a:pt x="3269" y="4871"/>
                          </a:cubicBezTo>
                          <a:cubicBezTo>
                            <a:pt x="4372" y="5520"/>
                            <a:pt x="5561" y="5830"/>
                            <a:pt x="6680" y="5830"/>
                          </a:cubicBezTo>
                          <a:cubicBezTo>
                            <a:pt x="8439" y="5830"/>
                            <a:pt x="10026" y="5063"/>
                            <a:pt x="10842" y="3637"/>
                          </a:cubicBezTo>
                          <a:cubicBezTo>
                            <a:pt x="11409" y="2569"/>
                            <a:pt x="11542" y="1335"/>
                            <a:pt x="11175" y="167"/>
                          </a:cubicBezTo>
                          <a:lnTo>
                            <a:pt x="11175" y="167"/>
                          </a:lnTo>
                          <a:cubicBezTo>
                            <a:pt x="11208" y="968"/>
                            <a:pt x="11008" y="1769"/>
                            <a:pt x="10641" y="2469"/>
                          </a:cubicBezTo>
                          <a:cubicBezTo>
                            <a:pt x="9803" y="3880"/>
                            <a:pt x="8213" y="4639"/>
                            <a:pt x="6455" y="4639"/>
                          </a:cubicBezTo>
                          <a:cubicBezTo>
                            <a:pt x="5344" y="4639"/>
                            <a:pt x="4167" y="4336"/>
                            <a:pt x="3069" y="3703"/>
                          </a:cubicBezTo>
                          <a:cubicBezTo>
                            <a:pt x="1602" y="2903"/>
                            <a:pt x="534" y="1568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249" name="Google Shape;4249;p11"/>
                    <p:cNvSpPr/>
                    <p:nvPr/>
                  </p:nvSpPr>
                  <p:spPr>
                    <a:xfrm>
                      <a:off x="638050" y="930425"/>
                      <a:ext cx="175150" cy="1009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006" h="4038" extrusionOk="0">
                          <a:moveTo>
                            <a:pt x="2438" y="0"/>
                          </a:moveTo>
                          <a:cubicBezTo>
                            <a:pt x="1532" y="0"/>
                            <a:pt x="748" y="336"/>
                            <a:pt x="334" y="1002"/>
                          </a:cubicBezTo>
                          <a:cubicBezTo>
                            <a:pt x="101" y="1369"/>
                            <a:pt x="1" y="1836"/>
                            <a:pt x="67" y="2270"/>
                          </a:cubicBezTo>
                          <a:cubicBezTo>
                            <a:pt x="67" y="1970"/>
                            <a:pt x="167" y="1669"/>
                            <a:pt x="334" y="1403"/>
                          </a:cubicBezTo>
                          <a:cubicBezTo>
                            <a:pt x="748" y="754"/>
                            <a:pt x="1532" y="417"/>
                            <a:pt x="2438" y="417"/>
                          </a:cubicBezTo>
                          <a:cubicBezTo>
                            <a:pt x="3210" y="417"/>
                            <a:pt x="4072" y="662"/>
                            <a:pt x="4871" y="1169"/>
                          </a:cubicBezTo>
                          <a:cubicBezTo>
                            <a:pt x="6072" y="1903"/>
                            <a:pt x="6805" y="3037"/>
                            <a:pt x="6906" y="4038"/>
                          </a:cubicBezTo>
                          <a:cubicBezTo>
                            <a:pt x="7006" y="2937"/>
                            <a:pt x="6238" y="1603"/>
                            <a:pt x="4871" y="735"/>
                          </a:cubicBezTo>
                          <a:cubicBezTo>
                            <a:pt x="4073" y="244"/>
                            <a:pt x="3211" y="0"/>
                            <a:pt x="2438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250" name="Google Shape;4250;p11"/>
                    <p:cNvSpPr/>
                    <p:nvPr/>
                  </p:nvSpPr>
                  <p:spPr>
                    <a:xfrm>
                      <a:off x="655575" y="987150"/>
                      <a:ext cx="131775" cy="781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271" h="3127" extrusionOk="0">
                          <a:moveTo>
                            <a:pt x="167" y="1"/>
                          </a:moveTo>
                          <a:lnTo>
                            <a:pt x="167" y="1"/>
                          </a:lnTo>
                          <a:cubicBezTo>
                            <a:pt x="0" y="835"/>
                            <a:pt x="567" y="1902"/>
                            <a:pt x="1635" y="2569"/>
                          </a:cubicBezTo>
                          <a:cubicBezTo>
                            <a:pt x="2225" y="2942"/>
                            <a:pt x="2866" y="3127"/>
                            <a:pt x="3440" y="3127"/>
                          </a:cubicBezTo>
                          <a:cubicBezTo>
                            <a:pt x="4098" y="3127"/>
                            <a:pt x="4667" y="2884"/>
                            <a:pt x="4970" y="2403"/>
                          </a:cubicBezTo>
                          <a:cubicBezTo>
                            <a:pt x="5237" y="1902"/>
                            <a:pt x="5271" y="1302"/>
                            <a:pt x="5004" y="801"/>
                          </a:cubicBezTo>
                          <a:lnTo>
                            <a:pt x="5004" y="801"/>
                          </a:lnTo>
                          <a:cubicBezTo>
                            <a:pt x="4970" y="968"/>
                            <a:pt x="4904" y="1135"/>
                            <a:pt x="4837" y="1302"/>
                          </a:cubicBezTo>
                          <a:cubicBezTo>
                            <a:pt x="4531" y="1770"/>
                            <a:pt x="3952" y="2015"/>
                            <a:pt x="3286" y="2015"/>
                          </a:cubicBezTo>
                          <a:cubicBezTo>
                            <a:pt x="2717" y="2015"/>
                            <a:pt x="2084" y="1837"/>
                            <a:pt x="1501" y="1469"/>
                          </a:cubicBezTo>
                          <a:cubicBezTo>
                            <a:pt x="901" y="1102"/>
                            <a:pt x="434" y="601"/>
                            <a:pt x="167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251" name="Google Shape;4251;p11"/>
                    <p:cNvSpPr/>
                    <p:nvPr/>
                  </p:nvSpPr>
                  <p:spPr>
                    <a:xfrm>
                      <a:off x="938275" y="604625"/>
                      <a:ext cx="313575" cy="23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43" h="9298" extrusionOk="0">
                          <a:moveTo>
                            <a:pt x="5993" y="1"/>
                          </a:moveTo>
                          <a:cubicBezTo>
                            <a:pt x="4092" y="1"/>
                            <a:pt x="2321" y="857"/>
                            <a:pt x="1334" y="2459"/>
                          </a:cubicBezTo>
                          <a:cubicBezTo>
                            <a:pt x="0" y="4594"/>
                            <a:pt x="434" y="7363"/>
                            <a:pt x="2268" y="9298"/>
                          </a:cubicBezTo>
                          <a:cubicBezTo>
                            <a:pt x="2035" y="8063"/>
                            <a:pt x="2268" y="6762"/>
                            <a:pt x="2936" y="5695"/>
                          </a:cubicBezTo>
                          <a:cubicBezTo>
                            <a:pt x="3938" y="4099"/>
                            <a:pt x="5705" y="3244"/>
                            <a:pt x="7592" y="3244"/>
                          </a:cubicBezTo>
                          <a:cubicBezTo>
                            <a:pt x="8782" y="3244"/>
                            <a:pt x="10019" y="3584"/>
                            <a:pt x="11141" y="4294"/>
                          </a:cubicBezTo>
                          <a:cubicBezTo>
                            <a:pt x="11675" y="4594"/>
                            <a:pt x="12142" y="4994"/>
                            <a:pt x="12542" y="5428"/>
                          </a:cubicBezTo>
                          <a:cubicBezTo>
                            <a:pt x="12242" y="3593"/>
                            <a:pt x="11141" y="1992"/>
                            <a:pt x="9540" y="1025"/>
                          </a:cubicBezTo>
                          <a:cubicBezTo>
                            <a:pt x="8413" y="333"/>
                            <a:pt x="7178" y="1"/>
                            <a:pt x="599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252" name="Google Shape;4252;p11"/>
                    <p:cNvSpPr/>
                    <p:nvPr/>
                  </p:nvSpPr>
                  <p:spPr>
                    <a:xfrm>
                      <a:off x="908250" y="722800"/>
                      <a:ext cx="396975" cy="249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79" h="9963" extrusionOk="0">
                          <a:moveTo>
                            <a:pt x="15411" y="1"/>
                          </a:moveTo>
                          <a:cubicBezTo>
                            <a:pt x="15445" y="1568"/>
                            <a:pt x="15011" y="3103"/>
                            <a:pt x="14177" y="4437"/>
                          </a:cubicBezTo>
                          <a:cubicBezTo>
                            <a:pt x="12613" y="6926"/>
                            <a:pt x="9974" y="8309"/>
                            <a:pt x="7324" y="8309"/>
                          </a:cubicBezTo>
                          <a:cubicBezTo>
                            <a:pt x="5960" y="8309"/>
                            <a:pt x="4593" y="7943"/>
                            <a:pt x="3369" y="7172"/>
                          </a:cubicBezTo>
                          <a:cubicBezTo>
                            <a:pt x="1635" y="6105"/>
                            <a:pt x="434" y="4370"/>
                            <a:pt x="0" y="2369"/>
                          </a:cubicBezTo>
                          <a:lnTo>
                            <a:pt x="0" y="2369"/>
                          </a:lnTo>
                          <a:cubicBezTo>
                            <a:pt x="0" y="5004"/>
                            <a:pt x="1335" y="7439"/>
                            <a:pt x="3536" y="8840"/>
                          </a:cubicBezTo>
                          <a:cubicBezTo>
                            <a:pt x="4772" y="9600"/>
                            <a:pt x="6142" y="9962"/>
                            <a:pt x="7506" y="9962"/>
                          </a:cubicBezTo>
                          <a:cubicBezTo>
                            <a:pt x="10156" y="9962"/>
                            <a:pt x="12780" y="8593"/>
                            <a:pt x="14344" y="6105"/>
                          </a:cubicBezTo>
                          <a:cubicBezTo>
                            <a:pt x="15478" y="4270"/>
                            <a:pt x="15878" y="2102"/>
                            <a:pt x="1541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253" name="Google Shape;4253;p11"/>
                    <p:cNvSpPr/>
                    <p:nvPr/>
                  </p:nvSpPr>
                  <p:spPr>
                    <a:xfrm>
                      <a:off x="663900" y="426750"/>
                      <a:ext cx="87600" cy="46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504" h="1846" extrusionOk="0">
                          <a:moveTo>
                            <a:pt x="3103" y="1"/>
                          </a:moveTo>
                          <a:lnTo>
                            <a:pt x="3103" y="1"/>
                          </a:lnTo>
                          <a:cubicBezTo>
                            <a:pt x="3270" y="268"/>
                            <a:pt x="3303" y="568"/>
                            <a:pt x="3203" y="835"/>
                          </a:cubicBezTo>
                          <a:cubicBezTo>
                            <a:pt x="3038" y="1307"/>
                            <a:pt x="2504" y="1579"/>
                            <a:pt x="1876" y="1579"/>
                          </a:cubicBezTo>
                          <a:cubicBezTo>
                            <a:pt x="1616" y="1579"/>
                            <a:pt x="1341" y="1533"/>
                            <a:pt x="1068" y="1435"/>
                          </a:cubicBezTo>
                          <a:cubicBezTo>
                            <a:pt x="668" y="1302"/>
                            <a:pt x="301" y="1035"/>
                            <a:pt x="1" y="735"/>
                          </a:cubicBezTo>
                          <a:lnTo>
                            <a:pt x="1" y="735"/>
                          </a:lnTo>
                          <a:cubicBezTo>
                            <a:pt x="301" y="1202"/>
                            <a:pt x="735" y="1535"/>
                            <a:pt x="1235" y="1702"/>
                          </a:cubicBezTo>
                          <a:cubicBezTo>
                            <a:pt x="1517" y="1799"/>
                            <a:pt x="1800" y="1846"/>
                            <a:pt x="2064" y="1846"/>
                          </a:cubicBezTo>
                          <a:cubicBezTo>
                            <a:pt x="2705" y="1846"/>
                            <a:pt x="3238" y="1574"/>
                            <a:pt x="3403" y="1102"/>
                          </a:cubicBezTo>
                          <a:cubicBezTo>
                            <a:pt x="3503" y="701"/>
                            <a:pt x="3403" y="301"/>
                            <a:pt x="310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254" name="Google Shape;4254;p11"/>
                    <p:cNvSpPr/>
                    <p:nvPr/>
                  </p:nvSpPr>
                  <p:spPr>
                    <a:xfrm>
                      <a:off x="668075" y="411250"/>
                      <a:ext cx="62575" cy="39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3" h="1589" extrusionOk="0">
                          <a:moveTo>
                            <a:pt x="1034" y="1"/>
                          </a:moveTo>
                          <a:cubicBezTo>
                            <a:pt x="572" y="1"/>
                            <a:pt x="183" y="197"/>
                            <a:pt x="67" y="521"/>
                          </a:cubicBezTo>
                          <a:cubicBezTo>
                            <a:pt x="0" y="954"/>
                            <a:pt x="167" y="1355"/>
                            <a:pt x="534" y="1588"/>
                          </a:cubicBezTo>
                          <a:cubicBezTo>
                            <a:pt x="401" y="1388"/>
                            <a:pt x="334" y="1121"/>
                            <a:pt x="401" y="888"/>
                          </a:cubicBezTo>
                          <a:cubicBezTo>
                            <a:pt x="517" y="538"/>
                            <a:pt x="910" y="335"/>
                            <a:pt x="1375" y="335"/>
                          </a:cubicBezTo>
                          <a:cubicBezTo>
                            <a:pt x="1576" y="335"/>
                            <a:pt x="1790" y="373"/>
                            <a:pt x="2002" y="454"/>
                          </a:cubicBezTo>
                          <a:cubicBezTo>
                            <a:pt x="2169" y="521"/>
                            <a:pt x="2335" y="621"/>
                            <a:pt x="2502" y="721"/>
                          </a:cubicBezTo>
                          <a:cubicBezTo>
                            <a:pt x="2302" y="454"/>
                            <a:pt x="2002" y="221"/>
                            <a:pt x="1668" y="120"/>
                          </a:cubicBezTo>
                          <a:cubicBezTo>
                            <a:pt x="1454" y="39"/>
                            <a:pt x="1237" y="1"/>
                            <a:pt x="103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255" name="Google Shape;4255;p11"/>
                    <p:cNvSpPr/>
                    <p:nvPr/>
                  </p:nvSpPr>
                  <p:spPr>
                    <a:xfrm>
                      <a:off x="968300" y="402275"/>
                      <a:ext cx="55875" cy="51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235" h="2048" extrusionOk="0">
                          <a:moveTo>
                            <a:pt x="874" y="1"/>
                          </a:moveTo>
                          <a:cubicBezTo>
                            <a:pt x="553" y="1"/>
                            <a:pt x="229" y="127"/>
                            <a:pt x="0" y="379"/>
                          </a:cubicBezTo>
                          <a:cubicBezTo>
                            <a:pt x="89" y="354"/>
                            <a:pt x="178" y="343"/>
                            <a:pt x="268" y="343"/>
                          </a:cubicBezTo>
                          <a:cubicBezTo>
                            <a:pt x="412" y="343"/>
                            <a:pt x="556" y="372"/>
                            <a:pt x="701" y="413"/>
                          </a:cubicBezTo>
                          <a:cubicBezTo>
                            <a:pt x="1268" y="580"/>
                            <a:pt x="1635" y="1180"/>
                            <a:pt x="1501" y="1747"/>
                          </a:cubicBezTo>
                          <a:cubicBezTo>
                            <a:pt x="1468" y="1847"/>
                            <a:pt x="1401" y="1947"/>
                            <a:pt x="1334" y="2047"/>
                          </a:cubicBezTo>
                          <a:cubicBezTo>
                            <a:pt x="1701" y="1981"/>
                            <a:pt x="1968" y="1747"/>
                            <a:pt x="2102" y="1413"/>
                          </a:cubicBezTo>
                          <a:cubicBezTo>
                            <a:pt x="2235" y="846"/>
                            <a:pt x="1901" y="246"/>
                            <a:pt x="1301" y="79"/>
                          </a:cubicBezTo>
                          <a:cubicBezTo>
                            <a:pt x="1165" y="27"/>
                            <a:pt x="1020" y="1"/>
                            <a:pt x="87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256" name="Google Shape;4256;p11"/>
                    <p:cNvSpPr/>
                    <p:nvPr/>
                  </p:nvSpPr>
                  <p:spPr>
                    <a:xfrm>
                      <a:off x="928250" y="385050"/>
                      <a:ext cx="116775" cy="9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71" h="3685" extrusionOk="0">
                          <a:moveTo>
                            <a:pt x="1002" y="1"/>
                          </a:moveTo>
                          <a:cubicBezTo>
                            <a:pt x="668" y="234"/>
                            <a:pt x="401" y="601"/>
                            <a:pt x="301" y="1002"/>
                          </a:cubicBezTo>
                          <a:cubicBezTo>
                            <a:pt x="1" y="2069"/>
                            <a:pt x="801" y="3237"/>
                            <a:pt x="2069" y="3570"/>
                          </a:cubicBezTo>
                          <a:cubicBezTo>
                            <a:pt x="2309" y="3647"/>
                            <a:pt x="2556" y="3685"/>
                            <a:pt x="2802" y="3685"/>
                          </a:cubicBezTo>
                          <a:cubicBezTo>
                            <a:pt x="3509" y="3685"/>
                            <a:pt x="4200" y="3373"/>
                            <a:pt x="4671" y="2803"/>
                          </a:cubicBezTo>
                          <a:lnTo>
                            <a:pt x="4671" y="2803"/>
                          </a:lnTo>
                          <a:cubicBezTo>
                            <a:pt x="4248" y="3070"/>
                            <a:pt x="3767" y="3203"/>
                            <a:pt x="3285" y="3203"/>
                          </a:cubicBezTo>
                          <a:cubicBezTo>
                            <a:pt x="3044" y="3203"/>
                            <a:pt x="2803" y="3170"/>
                            <a:pt x="2569" y="3103"/>
                          </a:cubicBezTo>
                          <a:cubicBezTo>
                            <a:pt x="1268" y="2736"/>
                            <a:pt x="468" y="1602"/>
                            <a:pt x="768" y="535"/>
                          </a:cubicBezTo>
                          <a:cubicBezTo>
                            <a:pt x="835" y="335"/>
                            <a:pt x="902" y="168"/>
                            <a:pt x="100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257" name="Google Shape;4257;p11"/>
                    <p:cNvSpPr/>
                    <p:nvPr/>
                  </p:nvSpPr>
                  <p:spPr>
                    <a:xfrm>
                      <a:off x="1281000" y="450100"/>
                      <a:ext cx="35900" cy="292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6" h="1171" extrusionOk="0">
                          <a:moveTo>
                            <a:pt x="1302" y="1"/>
                          </a:moveTo>
                          <a:cubicBezTo>
                            <a:pt x="1302" y="201"/>
                            <a:pt x="1235" y="401"/>
                            <a:pt x="1102" y="568"/>
                          </a:cubicBezTo>
                          <a:cubicBezTo>
                            <a:pt x="971" y="786"/>
                            <a:pt x="741" y="904"/>
                            <a:pt x="504" y="904"/>
                          </a:cubicBezTo>
                          <a:cubicBezTo>
                            <a:pt x="378" y="904"/>
                            <a:pt x="250" y="871"/>
                            <a:pt x="134" y="801"/>
                          </a:cubicBezTo>
                          <a:cubicBezTo>
                            <a:pt x="68" y="735"/>
                            <a:pt x="34" y="701"/>
                            <a:pt x="1" y="635"/>
                          </a:cubicBezTo>
                          <a:lnTo>
                            <a:pt x="1" y="635"/>
                          </a:lnTo>
                          <a:cubicBezTo>
                            <a:pt x="1" y="801"/>
                            <a:pt x="68" y="935"/>
                            <a:pt x="201" y="1068"/>
                          </a:cubicBezTo>
                          <a:cubicBezTo>
                            <a:pt x="317" y="1138"/>
                            <a:pt x="444" y="1171"/>
                            <a:pt x="572" y="1171"/>
                          </a:cubicBezTo>
                          <a:cubicBezTo>
                            <a:pt x="811" y="1171"/>
                            <a:pt x="1049" y="1053"/>
                            <a:pt x="1202" y="835"/>
                          </a:cubicBezTo>
                          <a:cubicBezTo>
                            <a:pt x="1369" y="601"/>
                            <a:pt x="1435" y="301"/>
                            <a:pt x="130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258" name="Google Shape;4258;p11"/>
                    <p:cNvSpPr/>
                    <p:nvPr/>
                  </p:nvSpPr>
                  <p:spPr>
                    <a:xfrm>
                      <a:off x="1272675" y="269325"/>
                      <a:ext cx="37550" cy="307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02" h="1228" extrusionOk="0">
                          <a:moveTo>
                            <a:pt x="742" y="1"/>
                          </a:moveTo>
                          <a:cubicBezTo>
                            <a:pt x="650" y="1"/>
                            <a:pt x="557" y="19"/>
                            <a:pt x="467" y="60"/>
                          </a:cubicBezTo>
                          <a:cubicBezTo>
                            <a:pt x="267" y="127"/>
                            <a:pt x="134" y="227"/>
                            <a:pt x="0" y="360"/>
                          </a:cubicBezTo>
                          <a:cubicBezTo>
                            <a:pt x="100" y="294"/>
                            <a:pt x="167" y="260"/>
                            <a:pt x="267" y="227"/>
                          </a:cubicBezTo>
                          <a:cubicBezTo>
                            <a:pt x="365" y="186"/>
                            <a:pt x="464" y="167"/>
                            <a:pt x="561" y="167"/>
                          </a:cubicBezTo>
                          <a:cubicBezTo>
                            <a:pt x="863" y="167"/>
                            <a:pt x="1142" y="349"/>
                            <a:pt x="1268" y="627"/>
                          </a:cubicBezTo>
                          <a:cubicBezTo>
                            <a:pt x="1301" y="861"/>
                            <a:pt x="1268" y="1061"/>
                            <a:pt x="1135" y="1228"/>
                          </a:cubicBezTo>
                          <a:cubicBezTo>
                            <a:pt x="1368" y="1094"/>
                            <a:pt x="1501" y="761"/>
                            <a:pt x="1435" y="460"/>
                          </a:cubicBezTo>
                          <a:cubicBezTo>
                            <a:pt x="1309" y="183"/>
                            <a:pt x="1030" y="1"/>
                            <a:pt x="74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259" name="Google Shape;4259;p11"/>
                    <p:cNvSpPr/>
                    <p:nvPr/>
                  </p:nvSpPr>
                  <p:spPr>
                    <a:xfrm>
                      <a:off x="1056675" y="63975"/>
                      <a:ext cx="76750" cy="4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70" h="1603" extrusionOk="0">
                          <a:moveTo>
                            <a:pt x="1257" y="1"/>
                          </a:moveTo>
                          <a:cubicBezTo>
                            <a:pt x="638" y="1"/>
                            <a:pt x="145" y="242"/>
                            <a:pt x="68" y="602"/>
                          </a:cubicBezTo>
                          <a:cubicBezTo>
                            <a:pt x="1" y="969"/>
                            <a:pt x="334" y="1336"/>
                            <a:pt x="868" y="1603"/>
                          </a:cubicBezTo>
                          <a:cubicBezTo>
                            <a:pt x="701" y="1469"/>
                            <a:pt x="635" y="1236"/>
                            <a:pt x="668" y="1035"/>
                          </a:cubicBezTo>
                          <a:cubicBezTo>
                            <a:pt x="745" y="676"/>
                            <a:pt x="1219" y="435"/>
                            <a:pt x="1844" y="435"/>
                          </a:cubicBezTo>
                          <a:cubicBezTo>
                            <a:pt x="2030" y="435"/>
                            <a:pt x="2229" y="456"/>
                            <a:pt x="2436" y="502"/>
                          </a:cubicBezTo>
                          <a:cubicBezTo>
                            <a:pt x="2636" y="535"/>
                            <a:pt x="2870" y="602"/>
                            <a:pt x="3070" y="702"/>
                          </a:cubicBezTo>
                          <a:cubicBezTo>
                            <a:pt x="2736" y="368"/>
                            <a:pt x="2303" y="135"/>
                            <a:pt x="1836" y="68"/>
                          </a:cubicBezTo>
                          <a:cubicBezTo>
                            <a:pt x="1637" y="22"/>
                            <a:pt x="1441" y="1"/>
                            <a:pt x="1257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260" name="Google Shape;4260;p11"/>
                    <p:cNvSpPr/>
                    <p:nvPr/>
                  </p:nvSpPr>
                  <p:spPr>
                    <a:xfrm>
                      <a:off x="298650" y="709675"/>
                      <a:ext cx="79250" cy="127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170" h="5085" extrusionOk="0">
                          <a:moveTo>
                            <a:pt x="454" y="1"/>
                          </a:moveTo>
                          <a:cubicBezTo>
                            <a:pt x="364" y="1"/>
                            <a:pt x="279" y="20"/>
                            <a:pt x="200" y="59"/>
                          </a:cubicBezTo>
                          <a:cubicBezTo>
                            <a:pt x="134" y="92"/>
                            <a:pt x="67" y="159"/>
                            <a:pt x="0" y="225"/>
                          </a:cubicBezTo>
                          <a:cubicBezTo>
                            <a:pt x="401" y="359"/>
                            <a:pt x="1201" y="1159"/>
                            <a:pt x="1802" y="2360"/>
                          </a:cubicBezTo>
                          <a:cubicBezTo>
                            <a:pt x="2202" y="3194"/>
                            <a:pt x="2335" y="4128"/>
                            <a:pt x="2168" y="5062"/>
                          </a:cubicBezTo>
                          <a:cubicBezTo>
                            <a:pt x="2224" y="5076"/>
                            <a:pt x="2279" y="5084"/>
                            <a:pt x="2334" y="5084"/>
                          </a:cubicBezTo>
                          <a:cubicBezTo>
                            <a:pt x="2412" y="5084"/>
                            <a:pt x="2491" y="5068"/>
                            <a:pt x="2569" y="5029"/>
                          </a:cubicBezTo>
                          <a:cubicBezTo>
                            <a:pt x="3169" y="4729"/>
                            <a:pt x="3136" y="3394"/>
                            <a:pt x="2469" y="2027"/>
                          </a:cubicBezTo>
                          <a:cubicBezTo>
                            <a:pt x="1888" y="837"/>
                            <a:pt x="1056" y="1"/>
                            <a:pt x="45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261" name="Google Shape;4261;p11"/>
                    <p:cNvSpPr/>
                    <p:nvPr/>
                  </p:nvSpPr>
                  <p:spPr>
                    <a:xfrm>
                      <a:off x="308650" y="758650"/>
                      <a:ext cx="56725" cy="77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269" h="3090" extrusionOk="0">
                          <a:moveTo>
                            <a:pt x="1201" y="1"/>
                          </a:moveTo>
                          <a:lnTo>
                            <a:pt x="1201" y="1"/>
                          </a:lnTo>
                          <a:cubicBezTo>
                            <a:pt x="1702" y="1168"/>
                            <a:pt x="1869" y="2169"/>
                            <a:pt x="1568" y="2336"/>
                          </a:cubicBezTo>
                          <a:cubicBezTo>
                            <a:pt x="1546" y="2346"/>
                            <a:pt x="1521" y="2351"/>
                            <a:pt x="1494" y="2351"/>
                          </a:cubicBezTo>
                          <a:cubicBezTo>
                            <a:pt x="1167" y="2351"/>
                            <a:pt x="555" y="1616"/>
                            <a:pt x="1" y="568"/>
                          </a:cubicBezTo>
                          <a:lnTo>
                            <a:pt x="1" y="568"/>
                          </a:lnTo>
                          <a:cubicBezTo>
                            <a:pt x="34" y="701"/>
                            <a:pt x="101" y="835"/>
                            <a:pt x="167" y="968"/>
                          </a:cubicBezTo>
                          <a:cubicBezTo>
                            <a:pt x="752" y="2199"/>
                            <a:pt x="1478" y="3089"/>
                            <a:pt x="1849" y="3089"/>
                          </a:cubicBezTo>
                          <a:cubicBezTo>
                            <a:pt x="1881" y="3089"/>
                            <a:pt x="1909" y="3083"/>
                            <a:pt x="1935" y="3070"/>
                          </a:cubicBezTo>
                          <a:cubicBezTo>
                            <a:pt x="2269" y="2936"/>
                            <a:pt x="2002" y="1702"/>
                            <a:pt x="1368" y="368"/>
                          </a:cubicBezTo>
                          <a:cubicBezTo>
                            <a:pt x="1335" y="268"/>
                            <a:pt x="1268" y="134"/>
                            <a:pt x="120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262" name="Google Shape;4262;p11"/>
                    <p:cNvSpPr/>
                    <p:nvPr/>
                  </p:nvSpPr>
                  <p:spPr>
                    <a:xfrm>
                      <a:off x="1252650" y="269975"/>
                      <a:ext cx="57575" cy="47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303" h="1886" extrusionOk="0">
                          <a:moveTo>
                            <a:pt x="535" y="1"/>
                          </a:moveTo>
                          <a:lnTo>
                            <a:pt x="535" y="1"/>
                          </a:lnTo>
                          <a:cubicBezTo>
                            <a:pt x="168" y="268"/>
                            <a:pt x="1" y="735"/>
                            <a:pt x="134" y="1168"/>
                          </a:cubicBezTo>
                          <a:cubicBezTo>
                            <a:pt x="311" y="1623"/>
                            <a:pt x="736" y="1886"/>
                            <a:pt x="1193" y="1886"/>
                          </a:cubicBezTo>
                          <a:cubicBezTo>
                            <a:pt x="1339" y="1886"/>
                            <a:pt x="1489" y="1859"/>
                            <a:pt x="1635" y="1802"/>
                          </a:cubicBezTo>
                          <a:cubicBezTo>
                            <a:pt x="1902" y="1702"/>
                            <a:pt x="2136" y="1535"/>
                            <a:pt x="2302" y="1335"/>
                          </a:cubicBezTo>
                          <a:lnTo>
                            <a:pt x="2302" y="1335"/>
                          </a:lnTo>
                          <a:cubicBezTo>
                            <a:pt x="2169" y="1435"/>
                            <a:pt x="2036" y="1502"/>
                            <a:pt x="1869" y="1568"/>
                          </a:cubicBezTo>
                          <a:cubicBezTo>
                            <a:pt x="1729" y="1623"/>
                            <a:pt x="1586" y="1648"/>
                            <a:pt x="1446" y="1648"/>
                          </a:cubicBezTo>
                          <a:cubicBezTo>
                            <a:pt x="982" y="1648"/>
                            <a:pt x="547" y="1370"/>
                            <a:pt x="368" y="935"/>
                          </a:cubicBezTo>
                          <a:cubicBezTo>
                            <a:pt x="268" y="601"/>
                            <a:pt x="334" y="268"/>
                            <a:pt x="53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sp>
        <p:nvSpPr>
          <p:cNvPr id="4263" name="Google Shape;4263;p11"/>
          <p:cNvSpPr txBox="1">
            <a:spLocks noGrp="1"/>
          </p:cNvSpPr>
          <p:nvPr>
            <p:ph type="title" hasCustomPrompt="1"/>
          </p:nvPr>
        </p:nvSpPr>
        <p:spPr>
          <a:xfrm>
            <a:off x="1131900" y="1324600"/>
            <a:ext cx="68802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264" name="Google Shape;4264;p11"/>
          <p:cNvSpPr txBox="1">
            <a:spLocks noGrp="1"/>
          </p:cNvSpPr>
          <p:nvPr>
            <p:ph type="body" idx="1"/>
          </p:nvPr>
        </p:nvSpPr>
        <p:spPr>
          <a:xfrm>
            <a:off x="1131750" y="3529275"/>
            <a:ext cx="6880200" cy="44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42900" algn="ctr" rtl="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algn="ctr" rtl="0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algn="ctr" rtl="0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algn="ctr" rtl="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algn="ctr" rtl="0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algn="ctr" rtl="0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algn="ctr" rtl="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algn="ctr" rtl="0">
              <a:spcBef>
                <a:spcPts val="1600"/>
              </a:spcBef>
              <a:spcAft>
                <a:spcPts val="16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426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4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67" name="Google Shape;4267;p13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4268" name="Google Shape;4268;p13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69" name="Google Shape;4269;p13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4270" name="Google Shape;4270;p13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" name="Google Shape;4271;p13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" name="Google Shape;4272;p13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" name="Google Shape;4273;p13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" name="Google Shape;4274;p13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" name="Google Shape;4275;p13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" name="Google Shape;4276;p13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" name="Google Shape;4277;p13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" name="Google Shape;4278;p13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" name="Google Shape;4279;p13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" name="Google Shape;4280;p13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" name="Google Shape;4281;p13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" name="Google Shape;4282;p13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" name="Google Shape;4283;p13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" name="Google Shape;4284;p13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" name="Google Shape;4285;p13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" name="Google Shape;4286;p13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" name="Google Shape;4287;p13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" name="Google Shape;4288;p13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" name="Google Shape;4289;p13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" name="Google Shape;4290;p13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" name="Google Shape;4291;p13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" name="Google Shape;4292;p13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13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13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95" name="Google Shape;4295;p13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4296" name="Google Shape;4296;p13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" name="Google Shape;4297;p13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" name="Google Shape;4298;p13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" name="Google Shape;4299;p13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13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13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13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303;p13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" name="Google Shape;4304;p13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" name="Google Shape;4305;p13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306;p13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13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13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13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" name="Google Shape;4310;p13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" name="Google Shape;4311;p13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" name="Google Shape;4312;p13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13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13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13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" name="Google Shape;4316;p13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" name="Google Shape;4317;p13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318;p13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13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13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13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22" name="Google Shape;4322;p13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13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3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3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3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3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3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3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13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13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13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3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3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13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3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3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3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13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13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13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13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13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13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13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13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13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13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13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13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13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13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13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13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13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13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13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13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13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13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13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13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13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13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13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13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13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13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13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13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13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13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13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13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13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13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13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13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13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13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13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13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13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13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13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13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13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13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13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13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13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13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13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13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13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13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13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13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13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13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13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13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13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13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13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13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13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13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13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13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13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13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13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13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13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13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13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13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13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13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13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422" name="Google Shape;4422;p13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4423" name="Google Shape;4423;p13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13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13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13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13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13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13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13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13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13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13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13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13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13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13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13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13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13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13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13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13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13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13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13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13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13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49" name="Google Shape;4449;p13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13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13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13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13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454" name="Google Shape;4454;p13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4455" name="Google Shape;4455;p13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13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13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13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13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13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13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13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13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13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13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13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13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13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13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13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13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13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13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13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13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13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13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13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13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13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81" name="Google Shape;4481;p13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482" name="Google Shape;4482;p13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4483" name="Google Shape;4483;p13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13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13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13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13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13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13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490;p13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491;p13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13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493;p13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13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13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13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13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13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13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13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13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13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13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13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13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13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13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13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509" name="Google Shape;4509;p13"/>
          <p:cNvGrpSpPr/>
          <p:nvPr/>
        </p:nvGrpSpPr>
        <p:grpSpPr>
          <a:xfrm>
            <a:off x="-466769" y="-458946"/>
            <a:ext cx="3825803" cy="2654234"/>
            <a:chOff x="-466769" y="-458946"/>
            <a:chExt cx="3825803" cy="2654234"/>
          </a:xfrm>
        </p:grpSpPr>
        <p:grpSp>
          <p:nvGrpSpPr>
            <p:cNvPr id="4510" name="Google Shape;4510;p13"/>
            <p:cNvGrpSpPr/>
            <p:nvPr/>
          </p:nvGrpSpPr>
          <p:grpSpPr>
            <a:xfrm flipH="1">
              <a:off x="-466769" y="50218"/>
              <a:ext cx="1699100" cy="2145071"/>
              <a:chOff x="146217" y="2712579"/>
              <a:chExt cx="1552966" cy="1960401"/>
            </a:xfrm>
          </p:grpSpPr>
          <p:grpSp>
            <p:nvGrpSpPr>
              <p:cNvPr id="4511" name="Google Shape;4511;p13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4512" name="Google Shape;4512;p13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3" name="Google Shape;4513;p13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4" name="Google Shape;4514;p13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5" name="Google Shape;4515;p13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6" name="Google Shape;4516;p13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7" name="Google Shape;4517;p13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8" name="Google Shape;4518;p13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9" name="Google Shape;4519;p13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0" name="Google Shape;4520;p13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1" name="Google Shape;4521;p13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2" name="Google Shape;4522;p13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3" name="Google Shape;4523;p13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4" name="Google Shape;4524;p13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5" name="Google Shape;4525;p13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26" name="Google Shape;4526;p13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4527" name="Google Shape;4527;p13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8" name="Google Shape;4528;p13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9" name="Google Shape;4529;p13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0" name="Google Shape;4530;p13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1" name="Google Shape;4531;p13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2" name="Google Shape;4532;p13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3" name="Google Shape;4533;p13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4" name="Google Shape;4534;p13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5" name="Google Shape;4535;p13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6" name="Google Shape;4536;p13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7" name="Google Shape;4537;p13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8" name="Google Shape;4538;p13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9" name="Google Shape;4539;p13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0" name="Google Shape;4540;p13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41" name="Google Shape;4541;p13"/>
              <p:cNvGrpSpPr/>
              <p:nvPr/>
            </p:nvGrpSpPr>
            <p:grpSpPr>
              <a:xfrm rot="7120513" flipH="1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4542" name="Google Shape;4542;p13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3" name="Google Shape;4543;p13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4" name="Google Shape;4544;p13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5" name="Google Shape;4545;p13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6" name="Google Shape;4546;p13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7" name="Google Shape;4547;p13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8" name="Google Shape;4548;p13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9" name="Google Shape;4549;p13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0" name="Google Shape;4550;p13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1" name="Google Shape;4551;p13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2" name="Google Shape;4552;p13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3" name="Google Shape;4553;p13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4" name="Google Shape;4554;p13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5" name="Google Shape;4555;p13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556" name="Google Shape;4556;p13"/>
            <p:cNvGrpSpPr/>
            <p:nvPr/>
          </p:nvGrpSpPr>
          <p:grpSpPr>
            <a:xfrm rot="4447765" flipH="1">
              <a:off x="1245495" y="-421036"/>
              <a:ext cx="1699108" cy="2145073"/>
              <a:chOff x="146217" y="2712579"/>
              <a:chExt cx="1552966" cy="1960401"/>
            </a:xfrm>
          </p:grpSpPr>
          <p:grpSp>
            <p:nvGrpSpPr>
              <p:cNvPr id="4557" name="Google Shape;4557;p13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4558" name="Google Shape;4558;p13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9" name="Google Shape;4559;p13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0" name="Google Shape;4560;p13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1" name="Google Shape;4561;p13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2" name="Google Shape;4562;p13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3" name="Google Shape;4563;p13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4" name="Google Shape;4564;p13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5" name="Google Shape;4565;p13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6" name="Google Shape;4566;p13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7" name="Google Shape;4567;p13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8" name="Google Shape;4568;p13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9" name="Google Shape;4569;p13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0" name="Google Shape;4570;p13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1" name="Google Shape;4571;p13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72" name="Google Shape;4572;p13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4573" name="Google Shape;4573;p13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4" name="Google Shape;4574;p13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5" name="Google Shape;4575;p13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6" name="Google Shape;4576;p13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7" name="Google Shape;4577;p13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8" name="Google Shape;4578;p13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9" name="Google Shape;4579;p13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0" name="Google Shape;4580;p13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1" name="Google Shape;4581;p13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2" name="Google Shape;4582;p13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3" name="Google Shape;4583;p13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4" name="Google Shape;4584;p13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5" name="Google Shape;4585;p13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6" name="Google Shape;4586;p13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87" name="Google Shape;4587;p13"/>
              <p:cNvGrpSpPr/>
              <p:nvPr/>
            </p:nvGrpSpPr>
            <p:grpSpPr>
              <a:xfrm rot="7120513" flipH="1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4588" name="Google Shape;4588;p13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9" name="Google Shape;4589;p13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0" name="Google Shape;4590;p13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1" name="Google Shape;4591;p13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2" name="Google Shape;4592;p13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3" name="Google Shape;4593;p13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4" name="Google Shape;4594;p13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5" name="Google Shape;4595;p13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6" name="Google Shape;4596;p13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7" name="Google Shape;4597;p13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8" name="Google Shape;4598;p13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9" name="Google Shape;4599;p13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0" name="Google Shape;4600;p13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1" name="Google Shape;4601;p13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602" name="Google Shape;4602;p13"/>
          <p:cNvGrpSpPr/>
          <p:nvPr/>
        </p:nvGrpSpPr>
        <p:grpSpPr>
          <a:xfrm>
            <a:off x="7993668" y="4063296"/>
            <a:ext cx="1424466" cy="1367806"/>
            <a:chOff x="1328711" y="539500"/>
            <a:chExt cx="864465" cy="830130"/>
          </a:xfrm>
        </p:grpSpPr>
        <p:sp>
          <p:nvSpPr>
            <p:cNvPr id="4603" name="Google Shape;4603;p13"/>
            <p:cNvSpPr/>
            <p:nvPr/>
          </p:nvSpPr>
          <p:spPr>
            <a:xfrm>
              <a:off x="1401688" y="637364"/>
              <a:ext cx="260331" cy="277447"/>
            </a:xfrm>
            <a:custGeom>
              <a:avLst/>
              <a:gdLst/>
              <a:ahLst/>
              <a:cxnLst/>
              <a:rect l="l" t="t" r="r" b="b"/>
              <a:pathLst>
                <a:path w="4791" h="5106" fill="none" extrusionOk="0">
                  <a:moveTo>
                    <a:pt x="4791" y="0"/>
                  </a:moveTo>
                  <a:lnTo>
                    <a:pt x="2117" y="2843"/>
                  </a:lnTo>
                  <a:lnTo>
                    <a:pt x="1" y="5105"/>
                  </a:lnTo>
                </a:path>
              </a:pathLst>
            </a:custGeom>
            <a:noFill/>
            <a:ln w="3925" cap="flat" cmpd="sng">
              <a:solidFill>
                <a:schemeClr val="accent4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13"/>
            <p:cNvSpPr/>
            <p:nvPr/>
          </p:nvSpPr>
          <p:spPr>
            <a:xfrm>
              <a:off x="1516722" y="791795"/>
              <a:ext cx="239954" cy="554840"/>
            </a:xfrm>
            <a:custGeom>
              <a:avLst/>
              <a:gdLst/>
              <a:ahLst/>
              <a:cxnLst/>
              <a:rect l="l" t="t" r="r" b="b"/>
              <a:pathLst>
                <a:path w="4416" h="10211" fill="none" extrusionOk="0">
                  <a:moveTo>
                    <a:pt x="0" y="1"/>
                  </a:moveTo>
                  <a:lnTo>
                    <a:pt x="2674" y="4936"/>
                  </a:lnTo>
                  <a:lnTo>
                    <a:pt x="4089" y="6678"/>
                  </a:lnTo>
                  <a:lnTo>
                    <a:pt x="4416" y="10211"/>
                  </a:lnTo>
                </a:path>
              </a:pathLst>
            </a:custGeom>
            <a:noFill/>
            <a:ln w="3925" cap="flat" cmpd="sng">
              <a:solidFill>
                <a:schemeClr val="accent4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13"/>
            <p:cNvSpPr/>
            <p:nvPr/>
          </p:nvSpPr>
          <p:spPr>
            <a:xfrm>
              <a:off x="1738911" y="854936"/>
              <a:ext cx="356943" cy="299780"/>
            </a:xfrm>
            <a:custGeom>
              <a:avLst/>
              <a:gdLst/>
              <a:ahLst/>
              <a:cxnLst/>
              <a:rect l="l" t="t" r="r" b="b"/>
              <a:pathLst>
                <a:path w="6569" h="5517" fill="none" extrusionOk="0">
                  <a:moveTo>
                    <a:pt x="6569" y="0"/>
                  </a:moveTo>
                  <a:lnTo>
                    <a:pt x="2480" y="5069"/>
                  </a:lnTo>
                  <a:lnTo>
                    <a:pt x="0" y="5516"/>
                  </a:lnTo>
                </a:path>
              </a:pathLst>
            </a:custGeom>
            <a:noFill/>
            <a:ln w="3925" cap="flat" cmpd="sng">
              <a:solidFill>
                <a:schemeClr val="accent4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13"/>
            <p:cNvSpPr/>
            <p:nvPr/>
          </p:nvSpPr>
          <p:spPr>
            <a:xfrm>
              <a:off x="1328711" y="849665"/>
              <a:ext cx="138778" cy="138072"/>
            </a:xfrm>
            <a:custGeom>
              <a:avLst/>
              <a:gdLst/>
              <a:ahLst/>
              <a:cxnLst/>
              <a:rect l="l" t="t" r="r" b="b"/>
              <a:pathLst>
                <a:path w="2554" h="2541" extrusionOk="0">
                  <a:moveTo>
                    <a:pt x="1283" y="0"/>
                  </a:moveTo>
                  <a:cubicBezTo>
                    <a:pt x="1114" y="980"/>
                    <a:pt x="981" y="1101"/>
                    <a:pt x="1" y="1259"/>
                  </a:cubicBezTo>
                  <a:cubicBezTo>
                    <a:pt x="981" y="1428"/>
                    <a:pt x="1114" y="1561"/>
                    <a:pt x="1271" y="2541"/>
                  </a:cubicBezTo>
                  <a:cubicBezTo>
                    <a:pt x="1428" y="1561"/>
                    <a:pt x="1561" y="1428"/>
                    <a:pt x="2553" y="1283"/>
                  </a:cubicBezTo>
                  <a:cubicBezTo>
                    <a:pt x="1561" y="1113"/>
                    <a:pt x="1428" y="980"/>
                    <a:pt x="12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13"/>
            <p:cNvSpPr/>
            <p:nvPr/>
          </p:nvSpPr>
          <p:spPr>
            <a:xfrm>
              <a:off x="1492378" y="770114"/>
              <a:ext cx="48741" cy="48686"/>
            </a:xfrm>
            <a:custGeom>
              <a:avLst/>
              <a:gdLst/>
              <a:ahLst/>
              <a:cxnLst/>
              <a:rect l="l" t="t" r="r" b="b"/>
              <a:pathLst>
                <a:path w="897" h="896" extrusionOk="0">
                  <a:moveTo>
                    <a:pt x="448" y="1"/>
                  </a:moveTo>
                  <a:cubicBezTo>
                    <a:pt x="388" y="352"/>
                    <a:pt x="352" y="388"/>
                    <a:pt x="1" y="448"/>
                  </a:cubicBezTo>
                  <a:cubicBezTo>
                    <a:pt x="340" y="509"/>
                    <a:pt x="388" y="557"/>
                    <a:pt x="448" y="896"/>
                  </a:cubicBezTo>
                  <a:cubicBezTo>
                    <a:pt x="509" y="557"/>
                    <a:pt x="545" y="509"/>
                    <a:pt x="896" y="460"/>
                  </a:cubicBezTo>
                  <a:cubicBezTo>
                    <a:pt x="557" y="400"/>
                    <a:pt x="509" y="352"/>
                    <a:pt x="4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13"/>
            <p:cNvSpPr/>
            <p:nvPr/>
          </p:nvSpPr>
          <p:spPr>
            <a:xfrm>
              <a:off x="1613335" y="1009367"/>
              <a:ext cx="85527" cy="85527"/>
            </a:xfrm>
            <a:custGeom>
              <a:avLst/>
              <a:gdLst/>
              <a:ahLst/>
              <a:cxnLst/>
              <a:rect l="l" t="t" r="r" b="b"/>
              <a:pathLst>
                <a:path w="1574" h="1574" extrusionOk="0">
                  <a:moveTo>
                    <a:pt x="799" y="1"/>
                  </a:moveTo>
                  <a:cubicBezTo>
                    <a:pt x="690" y="606"/>
                    <a:pt x="606" y="690"/>
                    <a:pt x="1" y="787"/>
                  </a:cubicBezTo>
                  <a:cubicBezTo>
                    <a:pt x="606" y="884"/>
                    <a:pt x="690" y="969"/>
                    <a:pt x="787" y="1574"/>
                  </a:cubicBezTo>
                  <a:cubicBezTo>
                    <a:pt x="884" y="969"/>
                    <a:pt x="968" y="884"/>
                    <a:pt x="1573" y="799"/>
                  </a:cubicBezTo>
                  <a:cubicBezTo>
                    <a:pt x="968" y="690"/>
                    <a:pt x="884" y="606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13"/>
            <p:cNvSpPr/>
            <p:nvPr/>
          </p:nvSpPr>
          <p:spPr>
            <a:xfrm>
              <a:off x="1713264" y="1130216"/>
              <a:ext cx="51295" cy="48958"/>
            </a:xfrm>
            <a:custGeom>
              <a:avLst/>
              <a:gdLst/>
              <a:ahLst/>
              <a:cxnLst/>
              <a:rect l="l" t="t" r="r" b="b"/>
              <a:pathLst>
                <a:path w="944" h="901" extrusionOk="0">
                  <a:moveTo>
                    <a:pt x="477" y="1"/>
                  </a:moveTo>
                  <a:cubicBezTo>
                    <a:pt x="253" y="1"/>
                    <a:pt x="59" y="175"/>
                    <a:pt x="25" y="402"/>
                  </a:cubicBezTo>
                  <a:cubicBezTo>
                    <a:pt x="0" y="656"/>
                    <a:pt x="182" y="874"/>
                    <a:pt x="424" y="898"/>
                  </a:cubicBezTo>
                  <a:cubicBezTo>
                    <a:pt x="439" y="899"/>
                    <a:pt x="454" y="900"/>
                    <a:pt x="469" y="900"/>
                  </a:cubicBezTo>
                  <a:cubicBezTo>
                    <a:pt x="703" y="900"/>
                    <a:pt x="897" y="726"/>
                    <a:pt x="920" y="499"/>
                  </a:cubicBezTo>
                  <a:cubicBezTo>
                    <a:pt x="944" y="257"/>
                    <a:pt x="763" y="39"/>
                    <a:pt x="521" y="3"/>
                  </a:cubicBezTo>
                  <a:cubicBezTo>
                    <a:pt x="506" y="1"/>
                    <a:pt x="492" y="1"/>
                    <a:pt x="477" y="1"/>
                  </a:cubicBezTo>
                  <a:close/>
                </a:path>
              </a:pathLst>
            </a:custGeom>
            <a:solidFill>
              <a:srgbClr val="5F7D95">
                <a:alpha val="174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13"/>
            <p:cNvSpPr/>
            <p:nvPr/>
          </p:nvSpPr>
          <p:spPr>
            <a:xfrm>
              <a:off x="1849979" y="1096797"/>
              <a:ext cx="49338" cy="48686"/>
            </a:xfrm>
            <a:custGeom>
              <a:avLst/>
              <a:gdLst/>
              <a:ahLst/>
              <a:cxnLst/>
              <a:rect l="l" t="t" r="r" b="b"/>
              <a:pathLst>
                <a:path w="908" h="896" extrusionOk="0">
                  <a:moveTo>
                    <a:pt x="460" y="1"/>
                  </a:moveTo>
                  <a:cubicBezTo>
                    <a:pt x="400" y="340"/>
                    <a:pt x="351" y="388"/>
                    <a:pt x="1" y="448"/>
                  </a:cubicBezTo>
                  <a:cubicBezTo>
                    <a:pt x="351" y="509"/>
                    <a:pt x="400" y="545"/>
                    <a:pt x="448" y="896"/>
                  </a:cubicBezTo>
                  <a:cubicBezTo>
                    <a:pt x="509" y="557"/>
                    <a:pt x="557" y="509"/>
                    <a:pt x="908" y="448"/>
                  </a:cubicBezTo>
                  <a:cubicBezTo>
                    <a:pt x="557" y="400"/>
                    <a:pt x="521" y="352"/>
                    <a:pt x="4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13"/>
            <p:cNvSpPr/>
            <p:nvPr/>
          </p:nvSpPr>
          <p:spPr>
            <a:xfrm>
              <a:off x="1732336" y="1320944"/>
              <a:ext cx="48686" cy="48686"/>
            </a:xfrm>
            <a:custGeom>
              <a:avLst/>
              <a:gdLst/>
              <a:ahLst/>
              <a:cxnLst/>
              <a:rect l="l" t="t" r="r" b="b"/>
              <a:pathLst>
                <a:path w="896" h="896" extrusionOk="0">
                  <a:moveTo>
                    <a:pt x="448" y="1"/>
                  </a:moveTo>
                  <a:cubicBezTo>
                    <a:pt x="387" y="352"/>
                    <a:pt x="339" y="388"/>
                    <a:pt x="0" y="448"/>
                  </a:cubicBezTo>
                  <a:cubicBezTo>
                    <a:pt x="339" y="509"/>
                    <a:pt x="387" y="557"/>
                    <a:pt x="436" y="896"/>
                  </a:cubicBezTo>
                  <a:cubicBezTo>
                    <a:pt x="508" y="557"/>
                    <a:pt x="545" y="509"/>
                    <a:pt x="895" y="460"/>
                  </a:cubicBezTo>
                  <a:cubicBezTo>
                    <a:pt x="545" y="400"/>
                    <a:pt x="508" y="352"/>
                    <a:pt x="4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13"/>
            <p:cNvSpPr/>
            <p:nvPr/>
          </p:nvSpPr>
          <p:spPr>
            <a:xfrm>
              <a:off x="1554215" y="539500"/>
              <a:ext cx="215611" cy="195941"/>
            </a:xfrm>
            <a:custGeom>
              <a:avLst/>
              <a:gdLst/>
              <a:ahLst/>
              <a:cxnLst/>
              <a:rect l="l" t="t" r="r" b="b"/>
              <a:pathLst>
                <a:path w="3968" h="3606" extrusionOk="0">
                  <a:moveTo>
                    <a:pt x="1977" y="0"/>
                  </a:moveTo>
                  <a:cubicBezTo>
                    <a:pt x="1521" y="0"/>
                    <a:pt x="1066" y="173"/>
                    <a:pt x="714" y="519"/>
                  </a:cubicBezTo>
                  <a:cubicBezTo>
                    <a:pt x="0" y="1221"/>
                    <a:pt x="0" y="2358"/>
                    <a:pt x="690" y="3071"/>
                  </a:cubicBezTo>
                  <a:cubicBezTo>
                    <a:pt x="1045" y="3427"/>
                    <a:pt x="1512" y="3605"/>
                    <a:pt x="1979" y="3605"/>
                  </a:cubicBezTo>
                  <a:cubicBezTo>
                    <a:pt x="2434" y="3605"/>
                    <a:pt x="2890" y="3436"/>
                    <a:pt x="3242" y="3096"/>
                  </a:cubicBezTo>
                  <a:cubicBezTo>
                    <a:pt x="3956" y="2394"/>
                    <a:pt x="3968" y="1257"/>
                    <a:pt x="3266" y="543"/>
                  </a:cubicBezTo>
                  <a:cubicBezTo>
                    <a:pt x="2911" y="182"/>
                    <a:pt x="2444" y="0"/>
                    <a:pt x="1977" y="0"/>
                  </a:cubicBezTo>
                  <a:close/>
                </a:path>
              </a:pathLst>
            </a:custGeom>
            <a:solidFill>
              <a:srgbClr val="5F7D95">
                <a:alpha val="174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13"/>
            <p:cNvSpPr/>
            <p:nvPr/>
          </p:nvSpPr>
          <p:spPr>
            <a:xfrm>
              <a:off x="1606108" y="581450"/>
              <a:ext cx="111827" cy="111827"/>
            </a:xfrm>
            <a:custGeom>
              <a:avLst/>
              <a:gdLst/>
              <a:ahLst/>
              <a:cxnLst/>
              <a:rect l="l" t="t" r="r" b="b"/>
              <a:pathLst>
                <a:path w="2058" h="2058" extrusionOk="0">
                  <a:moveTo>
                    <a:pt x="1041" y="1"/>
                  </a:moveTo>
                  <a:cubicBezTo>
                    <a:pt x="896" y="787"/>
                    <a:pt x="799" y="896"/>
                    <a:pt x="1" y="1017"/>
                  </a:cubicBezTo>
                  <a:cubicBezTo>
                    <a:pt x="799" y="1150"/>
                    <a:pt x="896" y="1259"/>
                    <a:pt x="1017" y="2057"/>
                  </a:cubicBezTo>
                  <a:cubicBezTo>
                    <a:pt x="1150" y="1259"/>
                    <a:pt x="1259" y="1150"/>
                    <a:pt x="2057" y="1029"/>
                  </a:cubicBezTo>
                  <a:cubicBezTo>
                    <a:pt x="1259" y="896"/>
                    <a:pt x="1162" y="799"/>
                    <a:pt x="10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13"/>
            <p:cNvSpPr/>
            <p:nvPr/>
          </p:nvSpPr>
          <p:spPr>
            <a:xfrm>
              <a:off x="1970936" y="760115"/>
              <a:ext cx="222240" cy="196267"/>
            </a:xfrm>
            <a:custGeom>
              <a:avLst/>
              <a:gdLst/>
              <a:ahLst/>
              <a:cxnLst/>
              <a:rect l="l" t="t" r="r" b="b"/>
              <a:pathLst>
                <a:path w="4090" h="3612" extrusionOk="0">
                  <a:moveTo>
                    <a:pt x="2054" y="0"/>
                  </a:moveTo>
                  <a:cubicBezTo>
                    <a:pt x="1332" y="0"/>
                    <a:pt x="654" y="437"/>
                    <a:pt x="375" y="1152"/>
                  </a:cubicBezTo>
                  <a:cubicBezTo>
                    <a:pt x="0" y="2072"/>
                    <a:pt x="460" y="3124"/>
                    <a:pt x="1391" y="3487"/>
                  </a:cubicBezTo>
                  <a:cubicBezTo>
                    <a:pt x="1605" y="3572"/>
                    <a:pt x="1826" y="3611"/>
                    <a:pt x="2044" y="3611"/>
                  </a:cubicBezTo>
                  <a:cubicBezTo>
                    <a:pt x="2763" y="3611"/>
                    <a:pt x="3448" y="3177"/>
                    <a:pt x="3726" y="2471"/>
                  </a:cubicBezTo>
                  <a:cubicBezTo>
                    <a:pt x="4089" y="1540"/>
                    <a:pt x="3629" y="499"/>
                    <a:pt x="2710" y="124"/>
                  </a:cubicBezTo>
                  <a:cubicBezTo>
                    <a:pt x="2494" y="40"/>
                    <a:pt x="2272" y="0"/>
                    <a:pt x="2054" y="0"/>
                  </a:cubicBezTo>
                  <a:close/>
                </a:path>
              </a:pathLst>
            </a:custGeom>
            <a:solidFill>
              <a:srgbClr val="5F7D95">
                <a:alpha val="174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13"/>
            <p:cNvSpPr/>
            <p:nvPr/>
          </p:nvSpPr>
          <p:spPr>
            <a:xfrm>
              <a:off x="2026144" y="802336"/>
              <a:ext cx="111772" cy="111120"/>
            </a:xfrm>
            <a:custGeom>
              <a:avLst/>
              <a:gdLst/>
              <a:ahLst/>
              <a:cxnLst/>
              <a:rect l="l" t="t" r="r" b="b"/>
              <a:pathLst>
                <a:path w="2057" h="2045" extrusionOk="0">
                  <a:moveTo>
                    <a:pt x="1041" y="0"/>
                  </a:moveTo>
                  <a:cubicBezTo>
                    <a:pt x="908" y="787"/>
                    <a:pt x="799" y="896"/>
                    <a:pt x="0" y="1017"/>
                  </a:cubicBezTo>
                  <a:cubicBezTo>
                    <a:pt x="799" y="1138"/>
                    <a:pt x="896" y="1259"/>
                    <a:pt x="1017" y="2045"/>
                  </a:cubicBezTo>
                  <a:cubicBezTo>
                    <a:pt x="1162" y="1259"/>
                    <a:pt x="1259" y="1150"/>
                    <a:pt x="2057" y="1029"/>
                  </a:cubicBezTo>
                  <a:cubicBezTo>
                    <a:pt x="1271" y="896"/>
                    <a:pt x="1162" y="787"/>
                    <a:pt x="10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13"/>
            <p:cNvSpPr/>
            <p:nvPr/>
          </p:nvSpPr>
          <p:spPr>
            <a:xfrm>
              <a:off x="1696147" y="1111958"/>
              <a:ext cx="85527" cy="85473"/>
            </a:xfrm>
            <a:custGeom>
              <a:avLst/>
              <a:gdLst/>
              <a:ahLst/>
              <a:cxnLst/>
              <a:rect l="l" t="t" r="r" b="b"/>
              <a:pathLst>
                <a:path w="1574" h="1573" extrusionOk="0">
                  <a:moveTo>
                    <a:pt x="799" y="0"/>
                  </a:moveTo>
                  <a:cubicBezTo>
                    <a:pt x="690" y="605"/>
                    <a:pt x="606" y="690"/>
                    <a:pt x="1" y="786"/>
                  </a:cubicBezTo>
                  <a:cubicBezTo>
                    <a:pt x="606" y="883"/>
                    <a:pt x="690" y="968"/>
                    <a:pt x="787" y="1573"/>
                  </a:cubicBezTo>
                  <a:cubicBezTo>
                    <a:pt x="884" y="968"/>
                    <a:pt x="969" y="883"/>
                    <a:pt x="1573" y="798"/>
                  </a:cubicBezTo>
                  <a:cubicBezTo>
                    <a:pt x="969" y="690"/>
                    <a:pt x="884" y="605"/>
                    <a:pt x="7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17" name="Google Shape;4617;p13"/>
          <p:cNvSpPr txBox="1">
            <a:spLocks noGrp="1"/>
          </p:cNvSpPr>
          <p:nvPr>
            <p:ph type="subTitle" idx="1"/>
          </p:nvPr>
        </p:nvSpPr>
        <p:spPr>
          <a:xfrm>
            <a:off x="1158250" y="1496200"/>
            <a:ext cx="1161300" cy="30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Big Shoulders Text"/>
              <a:buNone/>
              <a:defRPr sz="20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>
            <a:endParaRPr/>
          </a:p>
        </p:txBody>
      </p:sp>
      <p:sp>
        <p:nvSpPr>
          <p:cNvPr id="4618" name="Google Shape;4618;p13"/>
          <p:cNvSpPr txBox="1">
            <a:spLocks noGrp="1"/>
          </p:cNvSpPr>
          <p:nvPr>
            <p:ph type="subTitle" idx="2"/>
          </p:nvPr>
        </p:nvSpPr>
        <p:spPr>
          <a:xfrm>
            <a:off x="865950" y="1883311"/>
            <a:ext cx="1749300" cy="77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9" name="Google Shape;4619;p13"/>
          <p:cNvSpPr txBox="1">
            <a:spLocks noGrp="1"/>
          </p:cNvSpPr>
          <p:nvPr>
            <p:ph type="subTitle" idx="3"/>
          </p:nvPr>
        </p:nvSpPr>
        <p:spPr>
          <a:xfrm>
            <a:off x="1166497" y="2899825"/>
            <a:ext cx="1161300" cy="30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Big Shoulders Text"/>
              <a:buNone/>
              <a:defRPr sz="20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>
            <a:endParaRPr/>
          </a:p>
        </p:txBody>
      </p:sp>
      <p:sp>
        <p:nvSpPr>
          <p:cNvPr id="4620" name="Google Shape;4620;p13"/>
          <p:cNvSpPr txBox="1">
            <a:spLocks noGrp="1"/>
          </p:cNvSpPr>
          <p:nvPr>
            <p:ph type="subTitle" idx="4"/>
          </p:nvPr>
        </p:nvSpPr>
        <p:spPr>
          <a:xfrm>
            <a:off x="865950" y="3287203"/>
            <a:ext cx="1749300" cy="77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21" name="Google Shape;4621;p13"/>
          <p:cNvSpPr txBox="1">
            <a:spLocks noGrp="1"/>
          </p:cNvSpPr>
          <p:nvPr>
            <p:ph type="subTitle" idx="5"/>
          </p:nvPr>
        </p:nvSpPr>
        <p:spPr>
          <a:xfrm>
            <a:off x="4034950" y="1496200"/>
            <a:ext cx="1161300" cy="30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Big Shoulders Text"/>
              <a:buNone/>
              <a:defRPr sz="20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>
            <a:endParaRPr/>
          </a:p>
        </p:txBody>
      </p:sp>
      <p:sp>
        <p:nvSpPr>
          <p:cNvPr id="4622" name="Google Shape;4622;p13"/>
          <p:cNvSpPr txBox="1">
            <a:spLocks noGrp="1"/>
          </p:cNvSpPr>
          <p:nvPr>
            <p:ph type="subTitle" idx="6"/>
          </p:nvPr>
        </p:nvSpPr>
        <p:spPr>
          <a:xfrm>
            <a:off x="3688695" y="1883311"/>
            <a:ext cx="1749300" cy="77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23" name="Google Shape;4623;p13"/>
          <p:cNvSpPr txBox="1">
            <a:spLocks noGrp="1"/>
          </p:cNvSpPr>
          <p:nvPr>
            <p:ph type="subTitle" idx="7"/>
          </p:nvPr>
        </p:nvSpPr>
        <p:spPr>
          <a:xfrm>
            <a:off x="4032200" y="2899825"/>
            <a:ext cx="1161300" cy="30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Big Shoulders Text"/>
              <a:buNone/>
              <a:defRPr sz="20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>
            <a:endParaRPr/>
          </a:p>
        </p:txBody>
      </p:sp>
      <p:sp>
        <p:nvSpPr>
          <p:cNvPr id="4624" name="Google Shape;4624;p13"/>
          <p:cNvSpPr txBox="1">
            <a:spLocks noGrp="1"/>
          </p:cNvSpPr>
          <p:nvPr>
            <p:ph type="subTitle" idx="8"/>
          </p:nvPr>
        </p:nvSpPr>
        <p:spPr>
          <a:xfrm>
            <a:off x="3688695" y="3287203"/>
            <a:ext cx="1749300" cy="77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25" name="Google Shape;4625;p13"/>
          <p:cNvSpPr txBox="1">
            <a:spLocks noGrp="1"/>
          </p:cNvSpPr>
          <p:nvPr>
            <p:ph type="subTitle" idx="9"/>
          </p:nvPr>
        </p:nvSpPr>
        <p:spPr>
          <a:xfrm>
            <a:off x="6851961" y="1491850"/>
            <a:ext cx="1161300" cy="30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Big Shoulders Text"/>
              <a:buNone/>
              <a:defRPr sz="20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>
            <a:endParaRPr/>
          </a:p>
        </p:txBody>
      </p:sp>
      <p:sp>
        <p:nvSpPr>
          <p:cNvPr id="4626" name="Google Shape;4626;p13"/>
          <p:cNvSpPr txBox="1">
            <a:spLocks noGrp="1"/>
          </p:cNvSpPr>
          <p:nvPr>
            <p:ph type="subTitle" idx="13"/>
          </p:nvPr>
        </p:nvSpPr>
        <p:spPr>
          <a:xfrm>
            <a:off x="6511441" y="1883311"/>
            <a:ext cx="1749300" cy="77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27" name="Google Shape;4627;p13"/>
          <p:cNvSpPr txBox="1">
            <a:spLocks noGrp="1"/>
          </p:cNvSpPr>
          <p:nvPr>
            <p:ph type="subTitle" idx="14"/>
          </p:nvPr>
        </p:nvSpPr>
        <p:spPr>
          <a:xfrm>
            <a:off x="6852361" y="2895475"/>
            <a:ext cx="1161300" cy="30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Big Shoulders Text"/>
              <a:buNone/>
              <a:defRPr sz="20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>
            <a:endParaRPr/>
          </a:p>
        </p:txBody>
      </p:sp>
      <p:sp>
        <p:nvSpPr>
          <p:cNvPr id="4628" name="Google Shape;4628;p13"/>
          <p:cNvSpPr txBox="1">
            <a:spLocks noGrp="1"/>
          </p:cNvSpPr>
          <p:nvPr>
            <p:ph type="subTitle" idx="15"/>
          </p:nvPr>
        </p:nvSpPr>
        <p:spPr>
          <a:xfrm>
            <a:off x="6511441" y="3287203"/>
            <a:ext cx="1749300" cy="77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29" name="Google Shape;4629;p13"/>
          <p:cNvSpPr txBox="1">
            <a:spLocks noGrp="1"/>
          </p:cNvSpPr>
          <p:nvPr>
            <p:ph type="title" hasCustomPrompt="1"/>
          </p:nvPr>
        </p:nvSpPr>
        <p:spPr>
          <a:xfrm>
            <a:off x="910265" y="1493625"/>
            <a:ext cx="262500" cy="30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630" name="Google Shape;4630;p13"/>
          <p:cNvSpPr txBox="1">
            <a:spLocks noGrp="1"/>
          </p:cNvSpPr>
          <p:nvPr>
            <p:ph type="title" idx="16" hasCustomPrompt="1"/>
          </p:nvPr>
        </p:nvSpPr>
        <p:spPr>
          <a:xfrm>
            <a:off x="3746181" y="1493625"/>
            <a:ext cx="278100" cy="30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631" name="Google Shape;4631;p13"/>
          <p:cNvSpPr txBox="1">
            <a:spLocks noGrp="1"/>
          </p:cNvSpPr>
          <p:nvPr>
            <p:ph type="title" idx="17" hasCustomPrompt="1"/>
          </p:nvPr>
        </p:nvSpPr>
        <p:spPr>
          <a:xfrm>
            <a:off x="6569497" y="1491850"/>
            <a:ext cx="278700" cy="30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632" name="Google Shape;4632;p13"/>
          <p:cNvSpPr txBox="1">
            <a:spLocks noGrp="1"/>
          </p:cNvSpPr>
          <p:nvPr>
            <p:ph type="title" idx="18" hasCustomPrompt="1"/>
          </p:nvPr>
        </p:nvSpPr>
        <p:spPr>
          <a:xfrm>
            <a:off x="931463" y="2897198"/>
            <a:ext cx="262500" cy="30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633" name="Google Shape;4633;p13"/>
          <p:cNvSpPr txBox="1">
            <a:spLocks noGrp="1"/>
          </p:cNvSpPr>
          <p:nvPr>
            <p:ph type="title" idx="19" hasCustomPrompt="1"/>
          </p:nvPr>
        </p:nvSpPr>
        <p:spPr>
          <a:xfrm>
            <a:off x="3747379" y="2895401"/>
            <a:ext cx="278100" cy="30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634" name="Google Shape;4634;p13"/>
          <p:cNvSpPr txBox="1">
            <a:spLocks noGrp="1"/>
          </p:cNvSpPr>
          <p:nvPr>
            <p:ph type="title" idx="20" hasCustomPrompt="1"/>
          </p:nvPr>
        </p:nvSpPr>
        <p:spPr>
          <a:xfrm>
            <a:off x="6570739" y="2895400"/>
            <a:ext cx="278700" cy="30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635" name="Google Shape;4635;p13"/>
          <p:cNvSpPr txBox="1">
            <a:spLocks noGrp="1"/>
          </p:cNvSpPr>
          <p:nvPr>
            <p:ph type="title" idx="21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1">
    <p:spTree>
      <p:nvGrpSpPr>
        <p:cNvPr id="1" name="Shape 4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37" name="Google Shape;4637;p14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4638" name="Google Shape;4638;p14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39" name="Google Shape;4639;p14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4640" name="Google Shape;4640;p14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14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14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14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14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14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14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14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14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14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14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14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14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14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14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14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14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14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14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14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14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14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14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14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14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65" name="Google Shape;4665;p14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4666" name="Google Shape;4666;p14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14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14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14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14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14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14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14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14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14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14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14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14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14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14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14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14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14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14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14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14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14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14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14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14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14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92" name="Google Shape;4692;p14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14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14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14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14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14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14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14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14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14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14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14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14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14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14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14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14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14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14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14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14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14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14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14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14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14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14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14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14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14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14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14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14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14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14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14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14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14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14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14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14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14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14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14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14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14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14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14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14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14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14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14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14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14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14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14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14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14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14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14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14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14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14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14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14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14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14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14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14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14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14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14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14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14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14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14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14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14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14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14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14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14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14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14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14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14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14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14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14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14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14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14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14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14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14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14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14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14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14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14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92" name="Google Shape;4792;p14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4793" name="Google Shape;4793;p14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14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14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14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14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14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14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14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14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14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14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14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14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14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14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14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14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14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14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14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14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14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14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14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14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14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819" name="Google Shape;4819;p14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14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14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14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14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24" name="Google Shape;4824;p14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4825" name="Google Shape;4825;p14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14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14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14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14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14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14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14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14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14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14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14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14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14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14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14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14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14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14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14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14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14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14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14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14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14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851" name="Google Shape;4851;p14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52" name="Google Shape;4852;p14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4853" name="Google Shape;4853;p14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14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14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14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14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14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14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14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14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14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14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14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14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14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14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14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14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14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14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14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14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14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14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14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14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14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879" name="Google Shape;4879;p14"/>
          <p:cNvGrpSpPr/>
          <p:nvPr/>
        </p:nvGrpSpPr>
        <p:grpSpPr>
          <a:xfrm>
            <a:off x="-9" y="59729"/>
            <a:ext cx="10731204" cy="5430407"/>
            <a:chOff x="-9" y="59729"/>
            <a:chExt cx="10731204" cy="5430407"/>
          </a:xfrm>
        </p:grpSpPr>
        <p:grpSp>
          <p:nvGrpSpPr>
            <p:cNvPr id="4880" name="Google Shape;4880;p14"/>
            <p:cNvGrpSpPr/>
            <p:nvPr/>
          </p:nvGrpSpPr>
          <p:grpSpPr>
            <a:xfrm>
              <a:off x="-9" y="4203475"/>
              <a:ext cx="2339413" cy="1286660"/>
              <a:chOff x="1228016" y="4210925"/>
              <a:chExt cx="2339413" cy="1286660"/>
            </a:xfrm>
          </p:grpSpPr>
          <p:grpSp>
            <p:nvGrpSpPr>
              <p:cNvPr id="4881" name="Google Shape;4881;p14"/>
              <p:cNvGrpSpPr/>
              <p:nvPr/>
            </p:nvGrpSpPr>
            <p:grpSpPr>
              <a:xfrm rot="-181090">
                <a:off x="2296267" y="4398588"/>
                <a:ext cx="1255818" cy="1066183"/>
                <a:chOff x="-89387" y="-29608"/>
                <a:chExt cx="1495976" cy="1137828"/>
              </a:xfrm>
            </p:grpSpPr>
            <p:grpSp>
              <p:nvGrpSpPr>
                <p:cNvPr id="4882" name="Google Shape;4882;p14"/>
                <p:cNvGrpSpPr/>
                <p:nvPr/>
              </p:nvGrpSpPr>
              <p:grpSpPr>
                <a:xfrm rot="-9256444">
                  <a:off x="82992" y="206723"/>
                  <a:ext cx="1240750" cy="665166"/>
                  <a:chOff x="5206900" y="826150"/>
                  <a:chExt cx="599275" cy="321250"/>
                </a:xfrm>
              </p:grpSpPr>
              <p:sp>
                <p:nvSpPr>
                  <p:cNvPr id="4883" name="Google Shape;4883;p14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84" name="Google Shape;4884;p14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85" name="Google Shape;4885;p14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86" name="Google Shape;4886;p14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87" name="Google Shape;4887;p14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88" name="Google Shape;4888;p14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89" name="Google Shape;4889;p14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90" name="Google Shape;4890;p14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91" name="Google Shape;4891;p14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92" name="Google Shape;4892;p14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93" name="Google Shape;4893;p14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94" name="Google Shape;4894;p14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95" name="Google Shape;4895;p14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96" name="Google Shape;4896;p14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897" name="Google Shape;4897;p14"/>
                <p:cNvGrpSpPr/>
                <p:nvPr/>
              </p:nvGrpSpPr>
              <p:grpSpPr>
                <a:xfrm>
                  <a:off x="-89387" y="23754"/>
                  <a:ext cx="1379869" cy="1021283"/>
                  <a:chOff x="188" y="29"/>
                  <a:chExt cx="1379869" cy="1021283"/>
                </a:xfrm>
              </p:grpSpPr>
              <p:grpSp>
                <p:nvGrpSpPr>
                  <p:cNvPr id="4898" name="Google Shape;4898;p14"/>
                  <p:cNvGrpSpPr/>
                  <p:nvPr/>
                </p:nvGrpSpPr>
                <p:grpSpPr>
                  <a:xfrm>
                    <a:off x="188" y="29"/>
                    <a:ext cx="1240739" cy="665180"/>
                    <a:chOff x="5206900" y="826150"/>
                    <a:chExt cx="599275" cy="321250"/>
                  </a:xfrm>
                </p:grpSpPr>
                <p:sp>
                  <p:nvSpPr>
                    <p:cNvPr id="4899" name="Google Shape;4899;p14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00" name="Google Shape;4900;p14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01" name="Google Shape;4901;p14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02" name="Google Shape;4902;p14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03" name="Google Shape;4903;p14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04" name="Google Shape;4904;p14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05" name="Google Shape;4905;p14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06" name="Google Shape;4906;p14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07" name="Google Shape;4907;p14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08" name="Google Shape;4908;p14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09" name="Google Shape;4909;p14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10" name="Google Shape;4910;p14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11" name="Google Shape;4911;p14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12" name="Google Shape;4912;p14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4913" name="Google Shape;4913;p14"/>
                  <p:cNvGrpSpPr/>
                  <p:nvPr/>
                </p:nvGrpSpPr>
                <p:grpSpPr>
                  <a:xfrm rot="-6299960" flipH="1">
                    <a:off x="553044" y="149914"/>
                    <a:ext cx="611876" cy="914967"/>
                    <a:chOff x="7920143" y="370462"/>
                    <a:chExt cx="611894" cy="914994"/>
                  </a:xfrm>
                </p:grpSpPr>
                <p:grpSp>
                  <p:nvGrpSpPr>
                    <p:cNvPr id="4914" name="Google Shape;4914;p14"/>
                    <p:cNvGrpSpPr/>
                    <p:nvPr/>
                  </p:nvGrpSpPr>
                  <p:grpSpPr>
                    <a:xfrm>
                      <a:off x="7925836" y="1010231"/>
                      <a:ext cx="262134" cy="275226"/>
                      <a:chOff x="1063586" y="401894"/>
                      <a:chExt cx="262134" cy="275226"/>
                    </a:xfrm>
                  </p:grpSpPr>
                  <p:sp>
                    <p:nvSpPr>
                      <p:cNvPr id="4915" name="Google Shape;4915;p14"/>
                      <p:cNvSpPr/>
                      <p:nvPr/>
                    </p:nvSpPr>
                    <p:spPr>
                      <a:xfrm>
                        <a:off x="1063586" y="548421"/>
                        <a:ext cx="82520" cy="8444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785" h="2850" extrusionOk="0">
                            <a:moveTo>
                              <a:pt x="80" y="1409"/>
                            </a:moveTo>
                            <a:cubicBezTo>
                              <a:pt x="32" y="1457"/>
                              <a:pt x="0" y="1521"/>
                              <a:pt x="0" y="1601"/>
                            </a:cubicBezTo>
                            <a:cubicBezTo>
                              <a:pt x="16" y="1681"/>
                              <a:pt x="64" y="1745"/>
                              <a:pt x="128" y="1809"/>
                            </a:cubicBezTo>
                            <a:lnTo>
                              <a:pt x="1040" y="2705"/>
                            </a:lnTo>
                            <a:cubicBezTo>
                              <a:pt x="1088" y="2769"/>
                              <a:pt x="1168" y="2817"/>
                              <a:pt x="1248" y="2849"/>
                            </a:cubicBezTo>
                            <a:cubicBezTo>
                              <a:pt x="1360" y="2849"/>
                              <a:pt x="1472" y="2817"/>
                              <a:pt x="1552" y="2753"/>
                            </a:cubicBezTo>
                            <a:cubicBezTo>
                              <a:pt x="2048" y="2385"/>
                              <a:pt x="2320" y="1809"/>
                              <a:pt x="2560" y="1249"/>
                            </a:cubicBezTo>
                            <a:cubicBezTo>
                              <a:pt x="2672" y="993"/>
                              <a:pt x="2784" y="689"/>
                              <a:pt x="2640" y="449"/>
                            </a:cubicBezTo>
                            <a:cubicBezTo>
                              <a:pt x="2400" y="49"/>
                              <a:pt x="1520" y="1"/>
                              <a:pt x="1136" y="161"/>
                            </a:cubicBezTo>
                            <a:cubicBezTo>
                              <a:pt x="704" y="369"/>
                              <a:pt x="336" y="1025"/>
                              <a:pt x="80" y="1409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5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4916" name="Google Shape;4916;p14"/>
                      <p:cNvGrpSpPr/>
                      <p:nvPr/>
                    </p:nvGrpSpPr>
                    <p:grpSpPr>
                      <a:xfrm>
                        <a:off x="1241304" y="608348"/>
                        <a:ext cx="84416" cy="68771"/>
                        <a:chOff x="1241304" y="608348"/>
                        <a:chExt cx="84416" cy="68771"/>
                      </a:xfrm>
                    </p:grpSpPr>
                    <p:sp>
                      <p:nvSpPr>
                        <p:cNvPr id="4917" name="Google Shape;4917;p14"/>
                        <p:cNvSpPr/>
                        <p:nvPr/>
                      </p:nvSpPr>
                      <p:spPr>
                        <a:xfrm>
                          <a:off x="1241304" y="608348"/>
                          <a:ext cx="84416" cy="687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849" h="2321" extrusionOk="0">
                              <a:moveTo>
                                <a:pt x="561" y="1521"/>
                              </a:moveTo>
                              <a:cubicBezTo>
                                <a:pt x="833" y="1969"/>
                                <a:pt x="1345" y="2177"/>
                                <a:pt x="1841" y="2273"/>
                              </a:cubicBezTo>
                              <a:cubicBezTo>
                                <a:pt x="2033" y="2321"/>
                                <a:pt x="2225" y="2321"/>
                                <a:pt x="2401" y="2241"/>
                              </a:cubicBezTo>
                              <a:cubicBezTo>
                                <a:pt x="2545" y="2129"/>
                                <a:pt x="2641" y="2001"/>
                                <a:pt x="2689" y="1841"/>
                              </a:cubicBezTo>
                              <a:cubicBezTo>
                                <a:pt x="2769" y="1585"/>
                                <a:pt x="2817" y="1329"/>
                                <a:pt x="2833" y="1073"/>
                              </a:cubicBezTo>
                              <a:cubicBezTo>
                                <a:pt x="2849" y="865"/>
                                <a:pt x="2801" y="641"/>
                                <a:pt x="2689" y="449"/>
                              </a:cubicBezTo>
                              <a:cubicBezTo>
                                <a:pt x="2497" y="177"/>
                                <a:pt x="2177" y="17"/>
                                <a:pt x="1841" y="17"/>
                              </a:cubicBezTo>
                              <a:cubicBezTo>
                                <a:pt x="1041" y="1"/>
                                <a:pt x="1" y="609"/>
                                <a:pt x="561" y="152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5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918" name="Google Shape;4918;p14"/>
                        <p:cNvSpPr/>
                        <p:nvPr/>
                      </p:nvSpPr>
                      <p:spPr>
                        <a:xfrm rot="1446749">
                          <a:off x="1253704" y="622868"/>
                          <a:ext cx="53594" cy="436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849" h="2321" extrusionOk="0">
                              <a:moveTo>
                                <a:pt x="561" y="1521"/>
                              </a:moveTo>
                              <a:cubicBezTo>
                                <a:pt x="833" y="1969"/>
                                <a:pt x="1345" y="2177"/>
                                <a:pt x="1841" y="2273"/>
                              </a:cubicBezTo>
                              <a:cubicBezTo>
                                <a:pt x="2033" y="2321"/>
                                <a:pt x="2225" y="2321"/>
                                <a:pt x="2401" y="2241"/>
                              </a:cubicBezTo>
                              <a:cubicBezTo>
                                <a:pt x="2545" y="2129"/>
                                <a:pt x="2641" y="2001"/>
                                <a:pt x="2689" y="1841"/>
                              </a:cubicBezTo>
                              <a:cubicBezTo>
                                <a:pt x="2769" y="1585"/>
                                <a:pt x="2817" y="1329"/>
                                <a:pt x="2833" y="1073"/>
                              </a:cubicBezTo>
                              <a:cubicBezTo>
                                <a:pt x="2849" y="865"/>
                                <a:pt x="2801" y="641"/>
                                <a:pt x="2689" y="449"/>
                              </a:cubicBezTo>
                              <a:cubicBezTo>
                                <a:pt x="2497" y="177"/>
                                <a:pt x="2177" y="17"/>
                                <a:pt x="1841" y="17"/>
                              </a:cubicBezTo>
                              <a:cubicBezTo>
                                <a:pt x="1041" y="1"/>
                                <a:pt x="1" y="609"/>
                                <a:pt x="561" y="152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4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  <p:sp>
                    <p:nvSpPr>
                      <p:cNvPr id="4919" name="Google Shape;4919;p14"/>
                      <p:cNvSpPr/>
                      <p:nvPr/>
                    </p:nvSpPr>
                    <p:spPr>
                      <a:xfrm>
                        <a:off x="1146109" y="401894"/>
                        <a:ext cx="171173" cy="14652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77" h="4945" extrusionOk="0">
                            <a:moveTo>
                              <a:pt x="512" y="2352"/>
                            </a:moveTo>
                            <a:cubicBezTo>
                              <a:pt x="976" y="3104"/>
                              <a:pt x="1536" y="3792"/>
                              <a:pt x="2160" y="4400"/>
                            </a:cubicBezTo>
                            <a:cubicBezTo>
                              <a:pt x="2320" y="4576"/>
                              <a:pt x="2512" y="4704"/>
                              <a:pt x="2736" y="4800"/>
                            </a:cubicBezTo>
                            <a:cubicBezTo>
                              <a:pt x="3152" y="4944"/>
                              <a:pt x="3616" y="4752"/>
                              <a:pt x="4032" y="4560"/>
                            </a:cubicBezTo>
                            <a:lnTo>
                              <a:pt x="5008" y="4096"/>
                            </a:lnTo>
                            <a:cubicBezTo>
                              <a:pt x="5185" y="4016"/>
                              <a:pt x="5345" y="3920"/>
                              <a:pt x="5473" y="3792"/>
                            </a:cubicBezTo>
                            <a:cubicBezTo>
                              <a:pt x="5729" y="3536"/>
                              <a:pt x="5761" y="3136"/>
                              <a:pt x="5761" y="2784"/>
                            </a:cubicBezTo>
                            <a:cubicBezTo>
                              <a:pt x="5777" y="2288"/>
                              <a:pt x="5777" y="1728"/>
                              <a:pt x="5457" y="1360"/>
                            </a:cubicBezTo>
                            <a:cubicBezTo>
                              <a:pt x="5249" y="1136"/>
                              <a:pt x="4992" y="976"/>
                              <a:pt x="4704" y="880"/>
                            </a:cubicBezTo>
                            <a:cubicBezTo>
                              <a:pt x="3680" y="416"/>
                              <a:pt x="2528" y="0"/>
                              <a:pt x="1408" y="432"/>
                            </a:cubicBezTo>
                            <a:cubicBezTo>
                              <a:pt x="592" y="752"/>
                              <a:pt x="0" y="1520"/>
                              <a:pt x="512" y="235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5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grpSp>
                  <p:nvGrpSpPr>
                    <p:cNvPr id="4920" name="Google Shape;4920;p14"/>
                    <p:cNvGrpSpPr/>
                    <p:nvPr/>
                  </p:nvGrpSpPr>
                  <p:grpSpPr>
                    <a:xfrm>
                      <a:off x="7920143" y="370462"/>
                      <a:ext cx="611894" cy="654549"/>
                      <a:chOff x="7920143" y="370462"/>
                      <a:chExt cx="611894" cy="654549"/>
                    </a:xfrm>
                  </p:grpSpPr>
                  <p:sp>
                    <p:nvSpPr>
                      <p:cNvPr id="4921" name="Google Shape;4921;p14"/>
                      <p:cNvSpPr/>
                      <p:nvPr/>
                    </p:nvSpPr>
                    <p:spPr>
                      <a:xfrm rot="-3261661">
                        <a:off x="8416538" y="639068"/>
                        <a:ext cx="95677" cy="9791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785" h="2850" extrusionOk="0">
                            <a:moveTo>
                              <a:pt x="80" y="1409"/>
                            </a:moveTo>
                            <a:cubicBezTo>
                              <a:pt x="32" y="1457"/>
                              <a:pt x="0" y="1521"/>
                              <a:pt x="0" y="1601"/>
                            </a:cubicBezTo>
                            <a:cubicBezTo>
                              <a:pt x="16" y="1681"/>
                              <a:pt x="64" y="1745"/>
                              <a:pt x="128" y="1809"/>
                            </a:cubicBezTo>
                            <a:lnTo>
                              <a:pt x="1040" y="2705"/>
                            </a:lnTo>
                            <a:cubicBezTo>
                              <a:pt x="1088" y="2769"/>
                              <a:pt x="1168" y="2817"/>
                              <a:pt x="1248" y="2849"/>
                            </a:cubicBezTo>
                            <a:cubicBezTo>
                              <a:pt x="1360" y="2849"/>
                              <a:pt x="1472" y="2817"/>
                              <a:pt x="1552" y="2753"/>
                            </a:cubicBezTo>
                            <a:cubicBezTo>
                              <a:pt x="2048" y="2385"/>
                              <a:pt x="2320" y="1809"/>
                              <a:pt x="2560" y="1249"/>
                            </a:cubicBezTo>
                            <a:cubicBezTo>
                              <a:pt x="2672" y="993"/>
                              <a:pt x="2784" y="689"/>
                              <a:pt x="2640" y="449"/>
                            </a:cubicBezTo>
                            <a:cubicBezTo>
                              <a:pt x="2400" y="49"/>
                              <a:pt x="1520" y="1"/>
                              <a:pt x="1136" y="161"/>
                            </a:cubicBezTo>
                            <a:cubicBezTo>
                              <a:pt x="704" y="369"/>
                              <a:pt x="336" y="1025"/>
                              <a:pt x="80" y="1409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5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922" name="Google Shape;4922;p14"/>
                      <p:cNvSpPr/>
                      <p:nvPr/>
                    </p:nvSpPr>
                    <p:spPr>
                      <a:xfrm>
                        <a:off x="7962805" y="370462"/>
                        <a:ext cx="421673" cy="380997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2274" h="11090" extrusionOk="0">
                            <a:moveTo>
                              <a:pt x="624" y="7825"/>
                            </a:moveTo>
                            <a:cubicBezTo>
                              <a:pt x="960" y="8417"/>
                              <a:pt x="1520" y="8817"/>
                              <a:pt x="2016" y="9297"/>
                            </a:cubicBezTo>
                            <a:cubicBezTo>
                              <a:pt x="2465" y="9729"/>
                              <a:pt x="2865" y="10241"/>
                              <a:pt x="3425" y="10529"/>
                            </a:cubicBezTo>
                            <a:cubicBezTo>
                              <a:pt x="3825" y="10689"/>
                              <a:pt x="4241" y="10801"/>
                              <a:pt x="4657" y="10833"/>
                            </a:cubicBezTo>
                            <a:cubicBezTo>
                              <a:pt x="5521" y="10961"/>
                              <a:pt x="6417" y="11089"/>
                              <a:pt x="7265" y="10881"/>
                            </a:cubicBezTo>
                            <a:cubicBezTo>
                              <a:pt x="8193" y="10641"/>
                              <a:pt x="8961" y="10017"/>
                              <a:pt x="9681" y="9393"/>
                            </a:cubicBezTo>
                            <a:cubicBezTo>
                              <a:pt x="10753" y="8481"/>
                              <a:pt x="11873" y="7425"/>
                              <a:pt x="12081" y="6033"/>
                            </a:cubicBezTo>
                            <a:cubicBezTo>
                              <a:pt x="12273" y="4849"/>
                              <a:pt x="11761" y="3665"/>
                              <a:pt x="10993" y="2752"/>
                            </a:cubicBezTo>
                            <a:cubicBezTo>
                              <a:pt x="10225" y="1840"/>
                              <a:pt x="9233" y="1184"/>
                              <a:pt x="8241" y="528"/>
                            </a:cubicBezTo>
                            <a:cubicBezTo>
                              <a:pt x="7841" y="272"/>
                              <a:pt x="7393" y="0"/>
                              <a:pt x="6913" y="32"/>
                            </a:cubicBezTo>
                            <a:cubicBezTo>
                              <a:pt x="6257" y="64"/>
                              <a:pt x="5793" y="656"/>
                              <a:pt x="5345" y="1136"/>
                            </a:cubicBezTo>
                            <a:cubicBezTo>
                              <a:pt x="4209" y="2352"/>
                              <a:pt x="2561" y="2544"/>
                              <a:pt x="1424" y="3553"/>
                            </a:cubicBezTo>
                            <a:cubicBezTo>
                              <a:pt x="448" y="4449"/>
                              <a:pt x="0" y="6673"/>
                              <a:pt x="624" y="7825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5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923" name="Google Shape;4923;p14"/>
                      <p:cNvSpPr/>
                      <p:nvPr/>
                    </p:nvSpPr>
                    <p:spPr>
                      <a:xfrm>
                        <a:off x="7920143" y="760581"/>
                        <a:ext cx="198469" cy="16988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77" h="4945" extrusionOk="0">
                            <a:moveTo>
                              <a:pt x="512" y="2352"/>
                            </a:moveTo>
                            <a:cubicBezTo>
                              <a:pt x="976" y="3104"/>
                              <a:pt x="1536" y="3792"/>
                              <a:pt x="2160" y="4400"/>
                            </a:cubicBezTo>
                            <a:cubicBezTo>
                              <a:pt x="2320" y="4576"/>
                              <a:pt x="2512" y="4704"/>
                              <a:pt x="2736" y="4800"/>
                            </a:cubicBezTo>
                            <a:cubicBezTo>
                              <a:pt x="3152" y="4944"/>
                              <a:pt x="3616" y="4752"/>
                              <a:pt x="4032" y="4560"/>
                            </a:cubicBezTo>
                            <a:lnTo>
                              <a:pt x="5008" y="4096"/>
                            </a:lnTo>
                            <a:cubicBezTo>
                              <a:pt x="5185" y="4016"/>
                              <a:pt x="5345" y="3920"/>
                              <a:pt x="5473" y="3792"/>
                            </a:cubicBezTo>
                            <a:cubicBezTo>
                              <a:pt x="5729" y="3536"/>
                              <a:pt x="5761" y="3136"/>
                              <a:pt x="5761" y="2784"/>
                            </a:cubicBezTo>
                            <a:cubicBezTo>
                              <a:pt x="5777" y="2288"/>
                              <a:pt x="5777" y="1728"/>
                              <a:pt x="5457" y="1360"/>
                            </a:cubicBezTo>
                            <a:cubicBezTo>
                              <a:pt x="5249" y="1136"/>
                              <a:pt x="4992" y="976"/>
                              <a:pt x="4704" y="880"/>
                            </a:cubicBezTo>
                            <a:cubicBezTo>
                              <a:pt x="3680" y="416"/>
                              <a:pt x="2528" y="0"/>
                              <a:pt x="1408" y="432"/>
                            </a:cubicBezTo>
                            <a:cubicBezTo>
                              <a:pt x="592" y="752"/>
                              <a:pt x="0" y="1520"/>
                              <a:pt x="512" y="235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5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4924" name="Google Shape;4924;p14"/>
                      <p:cNvGrpSpPr/>
                      <p:nvPr/>
                    </p:nvGrpSpPr>
                    <p:grpSpPr>
                      <a:xfrm>
                        <a:off x="8207076" y="945274"/>
                        <a:ext cx="97879" cy="79738"/>
                        <a:chOff x="8207076" y="945274"/>
                        <a:chExt cx="97879" cy="79738"/>
                      </a:xfrm>
                    </p:grpSpPr>
                    <p:sp>
                      <p:nvSpPr>
                        <p:cNvPr id="4925" name="Google Shape;4925;p14"/>
                        <p:cNvSpPr/>
                        <p:nvPr/>
                      </p:nvSpPr>
                      <p:spPr>
                        <a:xfrm>
                          <a:off x="8207076" y="945274"/>
                          <a:ext cx="97877" cy="797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849" h="2321" extrusionOk="0">
                              <a:moveTo>
                                <a:pt x="561" y="1521"/>
                              </a:moveTo>
                              <a:cubicBezTo>
                                <a:pt x="833" y="1969"/>
                                <a:pt x="1345" y="2177"/>
                                <a:pt x="1841" y="2273"/>
                              </a:cubicBezTo>
                              <a:cubicBezTo>
                                <a:pt x="2033" y="2321"/>
                                <a:pt x="2225" y="2321"/>
                                <a:pt x="2401" y="2241"/>
                              </a:cubicBezTo>
                              <a:cubicBezTo>
                                <a:pt x="2545" y="2129"/>
                                <a:pt x="2641" y="2001"/>
                                <a:pt x="2689" y="1841"/>
                              </a:cubicBezTo>
                              <a:cubicBezTo>
                                <a:pt x="2769" y="1585"/>
                                <a:pt x="2817" y="1329"/>
                                <a:pt x="2833" y="1073"/>
                              </a:cubicBezTo>
                              <a:cubicBezTo>
                                <a:pt x="2849" y="865"/>
                                <a:pt x="2801" y="641"/>
                                <a:pt x="2689" y="449"/>
                              </a:cubicBezTo>
                              <a:cubicBezTo>
                                <a:pt x="2497" y="177"/>
                                <a:pt x="2177" y="17"/>
                                <a:pt x="1841" y="17"/>
                              </a:cubicBezTo>
                              <a:cubicBezTo>
                                <a:pt x="1041" y="1"/>
                                <a:pt x="1" y="609"/>
                                <a:pt x="561" y="152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5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926" name="Google Shape;4926;p14"/>
                        <p:cNvSpPr/>
                        <p:nvPr/>
                      </p:nvSpPr>
                      <p:spPr>
                        <a:xfrm rot="2700000">
                          <a:off x="8245618" y="956203"/>
                          <a:ext cx="45547" cy="5786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777" h="4945" extrusionOk="0">
                              <a:moveTo>
                                <a:pt x="512" y="2352"/>
                              </a:moveTo>
                              <a:cubicBezTo>
                                <a:pt x="976" y="3104"/>
                                <a:pt x="1536" y="3792"/>
                                <a:pt x="2160" y="4400"/>
                              </a:cubicBezTo>
                              <a:cubicBezTo>
                                <a:pt x="2320" y="4576"/>
                                <a:pt x="2512" y="4704"/>
                                <a:pt x="2736" y="4800"/>
                              </a:cubicBezTo>
                              <a:cubicBezTo>
                                <a:pt x="3152" y="4944"/>
                                <a:pt x="3616" y="4752"/>
                                <a:pt x="4032" y="4560"/>
                              </a:cubicBezTo>
                              <a:lnTo>
                                <a:pt x="5008" y="4096"/>
                              </a:lnTo>
                              <a:cubicBezTo>
                                <a:pt x="5185" y="4016"/>
                                <a:pt x="5345" y="3920"/>
                                <a:pt x="5473" y="3792"/>
                              </a:cubicBezTo>
                              <a:cubicBezTo>
                                <a:pt x="5729" y="3536"/>
                                <a:pt x="5761" y="3136"/>
                                <a:pt x="5761" y="2784"/>
                              </a:cubicBezTo>
                              <a:cubicBezTo>
                                <a:pt x="5777" y="2288"/>
                                <a:pt x="5777" y="1728"/>
                                <a:pt x="5457" y="1360"/>
                              </a:cubicBezTo>
                              <a:cubicBezTo>
                                <a:pt x="5249" y="1136"/>
                                <a:pt x="4992" y="976"/>
                                <a:pt x="4704" y="880"/>
                              </a:cubicBezTo>
                              <a:cubicBezTo>
                                <a:pt x="3680" y="416"/>
                                <a:pt x="2528" y="0"/>
                                <a:pt x="1408" y="432"/>
                              </a:cubicBezTo>
                              <a:cubicBezTo>
                                <a:pt x="592" y="752"/>
                                <a:pt x="0" y="1520"/>
                                <a:pt x="512" y="2352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4"/>
                        </a:solidFill>
                        <a:ln>
                          <a:noFill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4927" name="Google Shape;4927;p14"/>
              <p:cNvGrpSpPr/>
              <p:nvPr/>
            </p:nvGrpSpPr>
            <p:grpSpPr>
              <a:xfrm rot="-125449">
                <a:off x="1244692" y="4230232"/>
                <a:ext cx="1075393" cy="934820"/>
                <a:chOff x="547563" y="1049250"/>
                <a:chExt cx="413863" cy="359750"/>
              </a:xfrm>
            </p:grpSpPr>
            <p:sp>
              <p:nvSpPr>
                <p:cNvPr id="4928" name="Google Shape;4928;p14"/>
                <p:cNvSpPr/>
                <p:nvPr/>
              </p:nvSpPr>
              <p:spPr>
                <a:xfrm>
                  <a:off x="591375" y="1170250"/>
                  <a:ext cx="23625" cy="2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29" extrusionOk="0">
                      <a:moveTo>
                        <a:pt x="929" y="384"/>
                      </a:moveTo>
                      <a:cubicBezTo>
                        <a:pt x="945" y="736"/>
                        <a:pt x="513" y="928"/>
                        <a:pt x="256" y="688"/>
                      </a:cubicBezTo>
                      <a:cubicBezTo>
                        <a:pt x="0" y="432"/>
                        <a:pt x="176" y="0"/>
                        <a:pt x="529" y="0"/>
                      </a:cubicBezTo>
                      <a:cubicBezTo>
                        <a:pt x="753" y="0"/>
                        <a:pt x="929" y="160"/>
                        <a:pt x="929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9" name="Google Shape;4929;p14"/>
                <p:cNvSpPr/>
                <p:nvPr/>
              </p:nvSpPr>
              <p:spPr>
                <a:xfrm>
                  <a:off x="920975" y="1278175"/>
                  <a:ext cx="23225" cy="2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45" extrusionOk="0">
                      <a:moveTo>
                        <a:pt x="928" y="401"/>
                      </a:moveTo>
                      <a:cubicBezTo>
                        <a:pt x="928" y="769"/>
                        <a:pt x="496" y="945"/>
                        <a:pt x="240" y="689"/>
                      </a:cubicBezTo>
                      <a:cubicBezTo>
                        <a:pt x="0" y="433"/>
                        <a:pt x="192" y="1"/>
                        <a:pt x="544" y="1"/>
                      </a:cubicBezTo>
                      <a:cubicBezTo>
                        <a:pt x="768" y="17"/>
                        <a:pt x="928" y="193"/>
                        <a:pt x="928" y="40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0" name="Google Shape;4930;p14"/>
                <p:cNvSpPr/>
                <p:nvPr/>
              </p:nvSpPr>
              <p:spPr>
                <a:xfrm>
                  <a:off x="612363" y="1273175"/>
                  <a:ext cx="23625" cy="2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01"/>
                      </a:moveTo>
                      <a:cubicBezTo>
                        <a:pt x="945" y="769"/>
                        <a:pt x="513" y="945"/>
                        <a:pt x="257" y="689"/>
                      </a:cubicBezTo>
                      <a:cubicBezTo>
                        <a:pt x="1" y="433"/>
                        <a:pt x="193" y="1"/>
                        <a:pt x="561" y="17"/>
                      </a:cubicBezTo>
                      <a:cubicBezTo>
                        <a:pt x="769" y="17"/>
                        <a:pt x="945" y="193"/>
                        <a:pt x="945" y="40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1" name="Google Shape;4931;p14"/>
                <p:cNvSpPr/>
                <p:nvPr/>
              </p:nvSpPr>
              <p:spPr>
                <a:xfrm>
                  <a:off x="755950" y="1247675"/>
                  <a:ext cx="5225" cy="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8" y="80"/>
                      </a:moveTo>
                      <a:cubicBezTo>
                        <a:pt x="208" y="208"/>
                        <a:pt x="0" y="0"/>
                        <a:pt x="128" y="0"/>
                      </a:cubicBezTo>
                      <a:cubicBezTo>
                        <a:pt x="176" y="0"/>
                        <a:pt x="208" y="32"/>
                        <a:pt x="208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2" name="Google Shape;4932;p14"/>
                <p:cNvSpPr/>
                <p:nvPr/>
              </p:nvSpPr>
              <p:spPr>
                <a:xfrm>
                  <a:off x="956200" y="1187050"/>
                  <a:ext cx="5225" cy="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32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3" name="Google Shape;4933;p14"/>
                <p:cNvSpPr/>
                <p:nvPr/>
              </p:nvSpPr>
              <p:spPr>
                <a:xfrm>
                  <a:off x="868950" y="1306975"/>
                  <a:ext cx="5225" cy="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1"/>
                      </a:moveTo>
                      <a:cubicBezTo>
                        <a:pt x="209" y="209"/>
                        <a:pt x="1" y="1"/>
                        <a:pt x="129" y="1"/>
                      </a:cubicBezTo>
                      <a:cubicBezTo>
                        <a:pt x="177" y="1"/>
                        <a:pt x="209" y="33"/>
                        <a:pt x="209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4" name="Google Shape;4934;p14"/>
                <p:cNvSpPr/>
                <p:nvPr/>
              </p:nvSpPr>
              <p:spPr>
                <a:xfrm>
                  <a:off x="547563" y="1123975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60" y="96"/>
                      </a:moveTo>
                      <a:cubicBezTo>
                        <a:pt x="160" y="128"/>
                        <a:pt x="128" y="176"/>
                        <a:pt x="80" y="176"/>
                      </a:cubicBezTo>
                      <a:cubicBezTo>
                        <a:pt x="48" y="176"/>
                        <a:pt x="0" y="128"/>
                        <a:pt x="0" y="96"/>
                      </a:cubicBezTo>
                      <a:cubicBezTo>
                        <a:pt x="0" y="48"/>
                        <a:pt x="48" y="0"/>
                        <a:pt x="80" y="16"/>
                      </a:cubicBezTo>
                      <a:cubicBezTo>
                        <a:pt x="128" y="0"/>
                        <a:pt x="176" y="48"/>
                        <a:pt x="16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5" name="Google Shape;4935;p14"/>
                <p:cNvSpPr/>
                <p:nvPr/>
              </p:nvSpPr>
              <p:spPr>
                <a:xfrm>
                  <a:off x="777950" y="1049250"/>
                  <a:ext cx="5225" cy="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8" y="81"/>
                      </a:moveTo>
                      <a:cubicBezTo>
                        <a:pt x="208" y="209"/>
                        <a:pt x="0" y="1"/>
                        <a:pt x="128" y="1"/>
                      </a:cubicBezTo>
                      <a:cubicBezTo>
                        <a:pt x="176" y="1"/>
                        <a:pt x="208" y="49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6" name="Google Shape;4936;p14"/>
                <p:cNvSpPr/>
                <p:nvPr/>
              </p:nvSpPr>
              <p:spPr>
                <a:xfrm>
                  <a:off x="739150" y="1336475"/>
                  <a:ext cx="5225" cy="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8" y="81"/>
                      </a:moveTo>
                      <a:cubicBezTo>
                        <a:pt x="208" y="209"/>
                        <a:pt x="0" y="1"/>
                        <a:pt x="128" y="1"/>
                      </a:cubicBezTo>
                      <a:cubicBezTo>
                        <a:pt x="160" y="1"/>
                        <a:pt x="208" y="49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7" name="Google Shape;4937;p14"/>
                <p:cNvSpPr/>
                <p:nvPr/>
              </p:nvSpPr>
              <p:spPr>
                <a:xfrm>
                  <a:off x="699775" y="1195850"/>
                  <a:ext cx="4025" cy="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61" extrusionOk="0">
                      <a:moveTo>
                        <a:pt x="161" y="80"/>
                      </a:moveTo>
                      <a:cubicBezTo>
                        <a:pt x="161" y="128"/>
                        <a:pt x="113" y="160"/>
                        <a:pt x="81" y="160"/>
                      </a:cubicBezTo>
                      <a:cubicBezTo>
                        <a:pt x="33" y="160"/>
                        <a:pt x="1" y="128"/>
                        <a:pt x="1" y="80"/>
                      </a:cubicBezTo>
                      <a:cubicBezTo>
                        <a:pt x="1" y="48"/>
                        <a:pt x="33" y="0"/>
                        <a:pt x="81" y="0"/>
                      </a:cubicBezTo>
                      <a:cubicBezTo>
                        <a:pt x="113" y="0"/>
                        <a:pt x="161" y="48"/>
                        <a:pt x="161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8" name="Google Shape;4938;p14"/>
                <p:cNvSpPr/>
                <p:nvPr/>
              </p:nvSpPr>
              <p:spPr>
                <a:xfrm>
                  <a:off x="926975" y="1357775"/>
                  <a:ext cx="4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225" extrusionOk="0">
                      <a:moveTo>
                        <a:pt x="160" y="113"/>
                      </a:moveTo>
                      <a:cubicBezTo>
                        <a:pt x="160" y="225"/>
                        <a:pt x="0" y="225"/>
                        <a:pt x="0" y="113"/>
                      </a:cubicBezTo>
                      <a:cubicBezTo>
                        <a:pt x="0" y="1"/>
                        <a:pt x="160" y="1"/>
                        <a:pt x="160" y="11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9" name="Google Shape;4939;p14"/>
                <p:cNvSpPr/>
                <p:nvPr/>
              </p:nvSpPr>
              <p:spPr>
                <a:xfrm>
                  <a:off x="891775" y="1339775"/>
                  <a:ext cx="4825" cy="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" h="209" extrusionOk="0">
                      <a:moveTo>
                        <a:pt x="192" y="97"/>
                      </a:moveTo>
                      <a:cubicBezTo>
                        <a:pt x="192" y="209"/>
                        <a:pt x="0" y="17"/>
                        <a:pt x="112" y="17"/>
                      </a:cubicBezTo>
                      <a:cubicBezTo>
                        <a:pt x="160" y="1"/>
                        <a:pt x="192" y="49"/>
                        <a:pt x="192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0" name="Google Shape;4940;p14"/>
                <p:cNvSpPr/>
                <p:nvPr/>
              </p:nvSpPr>
              <p:spPr>
                <a:xfrm>
                  <a:off x="580363" y="1174375"/>
                  <a:ext cx="6425" cy="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" h="193" extrusionOk="0">
                      <a:moveTo>
                        <a:pt x="225" y="81"/>
                      </a:moveTo>
                      <a:cubicBezTo>
                        <a:pt x="257" y="193"/>
                        <a:pt x="1" y="48"/>
                        <a:pt x="129" y="16"/>
                      </a:cubicBezTo>
                      <a:cubicBezTo>
                        <a:pt x="177" y="0"/>
                        <a:pt x="209" y="32"/>
                        <a:pt x="225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1" name="Google Shape;4941;p14"/>
                <p:cNvSpPr/>
                <p:nvPr/>
              </p:nvSpPr>
              <p:spPr>
                <a:xfrm>
                  <a:off x="689963" y="1316775"/>
                  <a:ext cx="10825" cy="1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41" y="433"/>
                        <a:pt x="129" y="321"/>
                      </a:cubicBezTo>
                      <a:cubicBezTo>
                        <a:pt x="1" y="209"/>
                        <a:pt x="81" y="1"/>
                        <a:pt x="257" y="1"/>
                      </a:cubicBezTo>
                      <a:cubicBezTo>
                        <a:pt x="353" y="1"/>
                        <a:pt x="433" y="81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2" name="Google Shape;4942;p14"/>
                <p:cNvSpPr/>
                <p:nvPr/>
              </p:nvSpPr>
              <p:spPr>
                <a:xfrm>
                  <a:off x="886550" y="1398175"/>
                  <a:ext cx="10850" cy="1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3" y="321"/>
                      </a:cubicBezTo>
                      <a:cubicBezTo>
                        <a:pt x="1" y="209"/>
                        <a:pt x="81" y="1"/>
                        <a:pt x="241" y="17"/>
                      </a:cubicBezTo>
                      <a:cubicBezTo>
                        <a:pt x="353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3" name="Google Shape;4943;p14"/>
                <p:cNvSpPr/>
                <p:nvPr/>
              </p:nvSpPr>
              <p:spPr>
                <a:xfrm>
                  <a:off x="712550" y="1307375"/>
                  <a:ext cx="10825" cy="1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2" y="193"/>
                      </a:moveTo>
                      <a:cubicBezTo>
                        <a:pt x="432" y="353"/>
                        <a:pt x="224" y="433"/>
                        <a:pt x="112" y="321"/>
                      </a:cubicBezTo>
                      <a:cubicBezTo>
                        <a:pt x="0" y="209"/>
                        <a:pt x="80" y="17"/>
                        <a:pt x="240" y="17"/>
                      </a:cubicBezTo>
                      <a:cubicBezTo>
                        <a:pt x="336" y="1"/>
                        <a:pt x="432" y="81"/>
                        <a:pt x="432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4" name="Google Shape;4944;p14"/>
                <p:cNvSpPr/>
                <p:nvPr/>
              </p:nvSpPr>
              <p:spPr>
                <a:xfrm>
                  <a:off x="866150" y="1242575"/>
                  <a:ext cx="10425" cy="1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7" y="176"/>
                      </a:moveTo>
                      <a:cubicBezTo>
                        <a:pt x="417" y="336"/>
                        <a:pt x="225" y="416"/>
                        <a:pt x="113" y="304"/>
                      </a:cubicBezTo>
                      <a:cubicBezTo>
                        <a:pt x="1" y="192"/>
                        <a:pt x="81" y="0"/>
                        <a:pt x="241" y="0"/>
                      </a:cubicBezTo>
                      <a:cubicBezTo>
                        <a:pt x="337" y="0"/>
                        <a:pt x="417" y="80"/>
                        <a:pt x="417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5" name="Google Shape;4945;p14"/>
                <p:cNvSpPr/>
                <p:nvPr/>
              </p:nvSpPr>
              <p:spPr>
                <a:xfrm>
                  <a:off x="634550" y="1356175"/>
                  <a:ext cx="10825" cy="1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96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6" name="Google Shape;4946;p14"/>
                <p:cNvSpPr/>
                <p:nvPr/>
              </p:nvSpPr>
              <p:spPr>
                <a:xfrm>
                  <a:off x="659963" y="1141575"/>
                  <a:ext cx="10425" cy="1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33" extrusionOk="0">
                      <a:moveTo>
                        <a:pt x="417" y="192"/>
                      </a:moveTo>
                      <a:cubicBezTo>
                        <a:pt x="417" y="352"/>
                        <a:pt x="225" y="432"/>
                        <a:pt x="113" y="320"/>
                      </a:cubicBezTo>
                      <a:cubicBezTo>
                        <a:pt x="1" y="192"/>
                        <a:pt x="81" y="0"/>
                        <a:pt x="241" y="0"/>
                      </a:cubicBezTo>
                      <a:cubicBezTo>
                        <a:pt x="337" y="0"/>
                        <a:pt x="417" y="80"/>
                        <a:pt x="417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7" name="Google Shape;4947;p14"/>
                <p:cNvSpPr/>
                <p:nvPr/>
              </p:nvSpPr>
              <p:spPr>
                <a:xfrm>
                  <a:off x="709775" y="1234250"/>
                  <a:ext cx="10825" cy="1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3" y="177"/>
                      </a:moveTo>
                      <a:cubicBezTo>
                        <a:pt x="433" y="337"/>
                        <a:pt x="225" y="417"/>
                        <a:pt x="113" y="305"/>
                      </a:cubicBezTo>
                      <a:cubicBezTo>
                        <a:pt x="1" y="193"/>
                        <a:pt x="81" y="1"/>
                        <a:pt x="241" y="1"/>
                      </a:cubicBezTo>
                      <a:cubicBezTo>
                        <a:pt x="353" y="1"/>
                        <a:pt x="433" y="81"/>
                        <a:pt x="433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8" name="Google Shape;4948;p14"/>
                <p:cNvSpPr/>
                <p:nvPr/>
              </p:nvSpPr>
              <p:spPr>
                <a:xfrm>
                  <a:off x="930000" y="1296950"/>
                  <a:ext cx="104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57"/>
                      </a:moveTo>
                      <a:cubicBezTo>
                        <a:pt x="368" y="481"/>
                        <a:pt x="48" y="481"/>
                        <a:pt x="32" y="257"/>
                      </a:cubicBezTo>
                      <a:cubicBezTo>
                        <a:pt x="0" y="1"/>
                        <a:pt x="416" y="1"/>
                        <a:pt x="400" y="25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9" name="Google Shape;4949;p14"/>
                <p:cNvSpPr/>
                <p:nvPr/>
              </p:nvSpPr>
              <p:spPr>
                <a:xfrm>
                  <a:off x="802350" y="1341275"/>
                  <a:ext cx="104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385" y="209"/>
                      </a:moveTo>
                      <a:cubicBezTo>
                        <a:pt x="417" y="481"/>
                        <a:pt x="0" y="481"/>
                        <a:pt x="32" y="209"/>
                      </a:cubicBezTo>
                      <a:cubicBezTo>
                        <a:pt x="48" y="1"/>
                        <a:pt x="369" y="1"/>
                        <a:pt x="38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0" name="Google Shape;4950;p14"/>
                <p:cNvSpPr/>
                <p:nvPr/>
              </p:nvSpPr>
              <p:spPr>
                <a:xfrm>
                  <a:off x="842200" y="1279050"/>
                  <a:ext cx="104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09"/>
                      </a:moveTo>
                      <a:cubicBezTo>
                        <a:pt x="416" y="481"/>
                        <a:pt x="0" y="481"/>
                        <a:pt x="32" y="209"/>
                      </a:cubicBezTo>
                      <a:cubicBezTo>
                        <a:pt x="48" y="1"/>
                        <a:pt x="368" y="1"/>
                        <a:pt x="400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1" name="Google Shape;4951;p14"/>
                <p:cNvSpPr/>
                <p:nvPr/>
              </p:nvSpPr>
              <p:spPr>
                <a:xfrm>
                  <a:off x="842550" y="1337375"/>
                  <a:ext cx="108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81" extrusionOk="0">
                      <a:moveTo>
                        <a:pt x="401" y="273"/>
                      </a:moveTo>
                      <a:cubicBezTo>
                        <a:pt x="369" y="481"/>
                        <a:pt x="65" y="481"/>
                        <a:pt x="33" y="273"/>
                      </a:cubicBezTo>
                      <a:cubicBezTo>
                        <a:pt x="1" y="1"/>
                        <a:pt x="433" y="1"/>
                        <a:pt x="401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2" name="Google Shape;4952;p14"/>
                <p:cNvSpPr/>
                <p:nvPr/>
              </p:nvSpPr>
              <p:spPr>
                <a:xfrm>
                  <a:off x="809350" y="1152575"/>
                  <a:ext cx="38825" cy="3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9" y="1552"/>
                      </a:moveTo>
                      <a:lnTo>
                        <a:pt x="769" y="1552"/>
                      </a:lnTo>
                      <a:cubicBezTo>
                        <a:pt x="769" y="1120"/>
                        <a:pt x="417" y="784"/>
                        <a:pt x="1" y="784"/>
                      </a:cubicBezTo>
                      <a:lnTo>
                        <a:pt x="1" y="784"/>
                      </a:lnTo>
                      <a:cubicBezTo>
                        <a:pt x="417" y="784"/>
                        <a:pt x="769" y="432"/>
                        <a:pt x="769" y="0"/>
                      </a:cubicBezTo>
                      <a:lnTo>
                        <a:pt x="769" y="0"/>
                      </a:lnTo>
                      <a:cubicBezTo>
                        <a:pt x="769" y="432"/>
                        <a:pt x="1121" y="784"/>
                        <a:pt x="1553" y="784"/>
                      </a:cubicBezTo>
                      <a:lnTo>
                        <a:pt x="1553" y="784"/>
                      </a:lnTo>
                      <a:cubicBezTo>
                        <a:pt x="1121" y="784"/>
                        <a:pt x="769" y="1120"/>
                        <a:pt x="769" y="155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3" name="Google Shape;4953;p14"/>
                <p:cNvSpPr/>
                <p:nvPr/>
              </p:nvSpPr>
              <p:spPr>
                <a:xfrm>
                  <a:off x="615963" y="1208375"/>
                  <a:ext cx="38825" cy="3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37" extrusionOk="0">
                      <a:moveTo>
                        <a:pt x="769" y="1537"/>
                      </a:moveTo>
                      <a:lnTo>
                        <a:pt x="769" y="1537"/>
                      </a:lnTo>
                      <a:cubicBezTo>
                        <a:pt x="769" y="1121"/>
                        <a:pt x="417" y="769"/>
                        <a:pt x="1" y="769"/>
                      </a:cubicBezTo>
                      <a:lnTo>
                        <a:pt x="1" y="769"/>
                      </a:lnTo>
                      <a:cubicBezTo>
                        <a:pt x="417" y="769"/>
                        <a:pt x="769" y="417"/>
                        <a:pt x="769" y="1"/>
                      </a:cubicBezTo>
                      <a:lnTo>
                        <a:pt x="769" y="1"/>
                      </a:lnTo>
                      <a:cubicBezTo>
                        <a:pt x="769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21" y="769"/>
                        <a:pt x="769" y="1121"/>
                        <a:pt x="769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954" name="Google Shape;4954;p14"/>
            <p:cNvGrpSpPr/>
            <p:nvPr/>
          </p:nvGrpSpPr>
          <p:grpSpPr>
            <a:xfrm>
              <a:off x="7444910" y="59729"/>
              <a:ext cx="3286285" cy="2539537"/>
              <a:chOff x="7444910" y="59729"/>
              <a:chExt cx="3286285" cy="2539537"/>
            </a:xfrm>
          </p:grpSpPr>
          <p:grpSp>
            <p:nvGrpSpPr>
              <p:cNvPr id="4955" name="Google Shape;4955;p14"/>
              <p:cNvGrpSpPr/>
              <p:nvPr/>
            </p:nvGrpSpPr>
            <p:grpSpPr>
              <a:xfrm>
                <a:off x="7444910" y="59729"/>
                <a:ext cx="1699100" cy="2145071"/>
                <a:chOff x="7444910" y="59729"/>
                <a:chExt cx="1699100" cy="2145071"/>
              </a:xfrm>
            </p:grpSpPr>
            <p:grpSp>
              <p:nvGrpSpPr>
                <p:cNvPr id="4956" name="Google Shape;4956;p14"/>
                <p:cNvGrpSpPr/>
                <p:nvPr/>
              </p:nvGrpSpPr>
              <p:grpSpPr>
                <a:xfrm flipH="1">
                  <a:off x="7444910" y="59729"/>
                  <a:ext cx="1699100" cy="2145071"/>
                  <a:chOff x="146217" y="2712579"/>
                  <a:chExt cx="1552966" cy="1960401"/>
                </a:xfrm>
              </p:grpSpPr>
              <p:grpSp>
                <p:nvGrpSpPr>
                  <p:cNvPr id="4957" name="Google Shape;4957;p14"/>
                  <p:cNvGrpSpPr/>
                  <p:nvPr/>
                </p:nvGrpSpPr>
                <p:grpSpPr>
                  <a:xfrm>
                    <a:off x="146217" y="2712579"/>
                    <a:ext cx="1134008" cy="607901"/>
                    <a:chOff x="5206900" y="826150"/>
                    <a:chExt cx="599275" cy="321250"/>
                  </a:xfrm>
                </p:grpSpPr>
                <p:sp>
                  <p:nvSpPr>
                    <p:cNvPr id="4958" name="Google Shape;4958;p14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59" name="Google Shape;4959;p14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60" name="Google Shape;4960;p14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61" name="Google Shape;4961;p14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62" name="Google Shape;4962;p14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63" name="Google Shape;4963;p14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64" name="Google Shape;4964;p14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65" name="Google Shape;4965;p14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66" name="Google Shape;4966;p14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67" name="Google Shape;4967;p14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68" name="Google Shape;4968;p14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69" name="Google Shape;4969;p14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70" name="Google Shape;4970;p14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71" name="Google Shape;4971;p14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4972" name="Google Shape;4972;p14"/>
                  <p:cNvGrpSpPr/>
                  <p:nvPr/>
                </p:nvGrpSpPr>
                <p:grpSpPr>
                  <a:xfrm rot="-9256633">
                    <a:off x="489429" y="3110262"/>
                    <a:ext cx="1134020" cy="607908"/>
                    <a:chOff x="5206900" y="826150"/>
                    <a:chExt cx="599275" cy="321250"/>
                  </a:xfrm>
                </p:grpSpPr>
                <p:sp>
                  <p:nvSpPr>
                    <p:cNvPr id="4973" name="Google Shape;4973;p14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74" name="Google Shape;4974;p14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75" name="Google Shape;4975;p14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76" name="Google Shape;4976;p14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77" name="Google Shape;4977;p14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78" name="Google Shape;4978;p14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79" name="Google Shape;4979;p14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80" name="Google Shape;4980;p14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81" name="Google Shape;4981;p14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82" name="Google Shape;4982;p14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83" name="Google Shape;4983;p14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84" name="Google Shape;4984;p14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85" name="Google Shape;4985;p14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86" name="Google Shape;4986;p14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4987" name="Google Shape;4987;p14"/>
                  <p:cNvGrpSpPr/>
                  <p:nvPr/>
                </p:nvGrpSpPr>
                <p:grpSpPr>
                  <a:xfrm rot="7120513" flipH="1">
                    <a:off x="538618" y="3725726"/>
                    <a:ext cx="1133997" cy="607895"/>
                    <a:chOff x="5206900" y="826150"/>
                    <a:chExt cx="599275" cy="321250"/>
                  </a:xfrm>
                </p:grpSpPr>
                <p:sp>
                  <p:nvSpPr>
                    <p:cNvPr id="4988" name="Google Shape;4988;p14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89" name="Google Shape;4989;p14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90" name="Google Shape;4990;p14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91" name="Google Shape;4991;p14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92" name="Google Shape;4992;p14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93" name="Google Shape;4993;p14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94" name="Google Shape;4994;p14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95" name="Google Shape;4995;p14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96" name="Google Shape;4996;p14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97" name="Google Shape;4997;p14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98" name="Google Shape;4998;p14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99" name="Google Shape;4999;p14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000" name="Google Shape;5000;p14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001" name="Google Shape;5001;p14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5002" name="Google Shape;5002;p14"/>
                <p:cNvGrpSpPr/>
                <p:nvPr/>
              </p:nvGrpSpPr>
              <p:grpSpPr>
                <a:xfrm>
                  <a:off x="7978287" y="476220"/>
                  <a:ext cx="632335" cy="373478"/>
                  <a:chOff x="7473525" y="1204375"/>
                  <a:chExt cx="827771" cy="488910"/>
                </a:xfrm>
              </p:grpSpPr>
              <p:sp>
                <p:nvSpPr>
                  <p:cNvPr id="5003" name="Google Shape;5003;p14"/>
                  <p:cNvSpPr/>
                  <p:nvPr/>
                </p:nvSpPr>
                <p:spPr>
                  <a:xfrm>
                    <a:off x="7650038" y="1204375"/>
                    <a:ext cx="442286" cy="4433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53" h="13284" extrusionOk="0">
                        <a:moveTo>
                          <a:pt x="13253" y="6627"/>
                        </a:moveTo>
                        <a:cubicBezTo>
                          <a:pt x="13253" y="10305"/>
                          <a:pt x="10274" y="13283"/>
                          <a:pt x="6627" y="13283"/>
                        </a:cubicBezTo>
                        <a:cubicBezTo>
                          <a:pt x="2949" y="13283"/>
                          <a:pt x="0" y="10305"/>
                          <a:pt x="0" y="6627"/>
                        </a:cubicBezTo>
                        <a:cubicBezTo>
                          <a:pt x="0" y="2979"/>
                          <a:pt x="2949" y="0"/>
                          <a:pt x="6627" y="0"/>
                        </a:cubicBezTo>
                        <a:cubicBezTo>
                          <a:pt x="10274" y="0"/>
                          <a:pt x="13253" y="2979"/>
                          <a:pt x="13253" y="662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04" name="Google Shape;5004;p14"/>
                  <p:cNvSpPr/>
                  <p:nvPr/>
                </p:nvSpPr>
                <p:spPr>
                  <a:xfrm>
                    <a:off x="7473525" y="1216557"/>
                    <a:ext cx="827771" cy="4767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04" h="14284" extrusionOk="0">
                        <a:moveTo>
                          <a:pt x="24803" y="0"/>
                        </a:moveTo>
                        <a:lnTo>
                          <a:pt x="24803" y="0"/>
                        </a:lnTo>
                        <a:cubicBezTo>
                          <a:pt x="22159" y="335"/>
                          <a:pt x="19666" y="1338"/>
                          <a:pt x="17508" y="2949"/>
                        </a:cubicBezTo>
                        <a:cubicBezTo>
                          <a:pt x="18238" y="2493"/>
                          <a:pt x="19028" y="2189"/>
                          <a:pt x="19879" y="2098"/>
                        </a:cubicBezTo>
                        <a:lnTo>
                          <a:pt x="19879" y="2098"/>
                        </a:lnTo>
                        <a:cubicBezTo>
                          <a:pt x="19059" y="3040"/>
                          <a:pt x="17995" y="3648"/>
                          <a:pt x="16931" y="4256"/>
                        </a:cubicBezTo>
                        <a:cubicBezTo>
                          <a:pt x="12463" y="6870"/>
                          <a:pt x="7934" y="9362"/>
                          <a:pt x="3405" y="11885"/>
                        </a:cubicBezTo>
                        <a:cubicBezTo>
                          <a:pt x="3101" y="12098"/>
                          <a:pt x="2706" y="12219"/>
                          <a:pt x="2341" y="12219"/>
                        </a:cubicBezTo>
                        <a:cubicBezTo>
                          <a:pt x="3344" y="11034"/>
                          <a:pt x="4529" y="10061"/>
                          <a:pt x="5593" y="8937"/>
                        </a:cubicBezTo>
                        <a:lnTo>
                          <a:pt x="5593" y="8937"/>
                        </a:lnTo>
                        <a:cubicBezTo>
                          <a:pt x="3496" y="10274"/>
                          <a:pt x="1642" y="11915"/>
                          <a:pt x="122" y="13861"/>
                        </a:cubicBezTo>
                        <a:cubicBezTo>
                          <a:pt x="61" y="13921"/>
                          <a:pt x="31" y="14013"/>
                          <a:pt x="0" y="14104"/>
                        </a:cubicBezTo>
                        <a:cubicBezTo>
                          <a:pt x="19" y="14232"/>
                          <a:pt x="137" y="14283"/>
                          <a:pt x="275" y="14283"/>
                        </a:cubicBezTo>
                        <a:cubicBezTo>
                          <a:pt x="365" y="14283"/>
                          <a:pt x="463" y="14261"/>
                          <a:pt x="548" y="14225"/>
                        </a:cubicBezTo>
                        <a:cubicBezTo>
                          <a:pt x="7782" y="11703"/>
                          <a:pt x="14256" y="7447"/>
                          <a:pt x="20639" y="3222"/>
                        </a:cubicBezTo>
                        <a:cubicBezTo>
                          <a:pt x="22129" y="2310"/>
                          <a:pt x="23527" y="1216"/>
                          <a:pt x="2480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5005" name="Google Shape;5005;p14"/>
              <p:cNvGrpSpPr/>
              <p:nvPr/>
            </p:nvGrpSpPr>
            <p:grpSpPr>
              <a:xfrm rot="-7145290" flipH="1">
                <a:off x="8531468" y="262924"/>
                <a:ext cx="1699093" cy="2144961"/>
                <a:chOff x="146217" y="2712579"/>
                <a:chExt cx="1552966" cy="1960401"/>
              </a:xfrm>
            </p:grpSpPr>
            <p:grpSp>
              <p:nvGrpSpPr>
                <p:cNvPr id="5006" name="Google Shape;5006;p14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5007" name="Google Shape;5007;p14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08" name="Google Shape;5008;p14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09" name="Google Shape;5009;p14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10" name="Google Shape;5010;p14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11" name="Google Shape;5011;p14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12" name="Google Shape;5012;p14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13" name="Google Shape;5013;p14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14" name="Google Shape;5014;p14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15" name="Google Shape;5015;p14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16" name="Google Shape;5016;p14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17" name="Google Shape;5017;p14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18" name="Google Shape;5018;p14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19" name="Google Shape;5019;p14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20" name="Google Shape;5020;p14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021" name="Google Shape;5021;p14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5022" name="Google Shape;5022;p14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23" name="Google Shape;5023;p14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24" name="Google Shape;5024;p14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25" name="Google Shape;5025;p14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26" name="Google Shape;5026;p14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27" name="Google Shape;5027;p14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28" name="Google Shape;5028;p14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29" name="Google Shape;5029;p14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30" name="Google Shape;5030;p14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31" name="Google Shape;5031;p14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32" name="Google Shape;5032;p14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33" name="Google Shape;5033;p14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34" name="Google Shape;5034;p14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35" name="Google Shape;5035;p14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036" name="Google Shape;5036;p14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5037" name="Google Shape;5037;p14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38" name="Google Shape;5038;p14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39" name="Google Shape;5039;p14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40" name="Google Shape;5040;p14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41" name="Google Shape;5041;p14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42" name="Google Shape;5042;p14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43" name="Google Shape;5043;p14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44" name="Google Shape;5044;p14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45" name="Google Shape;5045;p14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46" name="Google Shape;5046;p14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47" name="Google Shape;5047;p14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48" name="Google Shape;5048;p14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49" name="Google Shape;5049;p14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50" name="Google Shape;5050;p14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5051" name="Google Shape;5051;p14"/>
          <p:cNvSpPr txBox="1">
            <a:spLocks noGrp="1"/>
          </p:cNvSpPr>
          <p:nvPr>
            <p:ph type="subTitle" idx="1"/>
          </p:nvPr>
        </p:nvSpPr>
        <p:spPr>
          <a:xfrm>
            <a:off x="1045725" y="3224161"/>
            <a:ext cx="1749300" cy="77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52" name="Google Shape;5052;p14"/>
          <p:cNvSpPr txBox="1">
            <a:spLocks noGrp="1"/>
          </p:cNvSpPr>
          <p:nvPr>
            <p:ph type="subTitle" idx="2"/>
          </p:nvPr>
        </p:nvSpPr>
        <p:spPr>
          <a:xfrm>
            <a:off x="3710581" y="3224161"/>
            <a:ext cx="1749300" cy="77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53" name="Google Shape;5053;p14"/>
          <p:cNvSpPr txBox="1">
            <a:spLocks noGrp="1"/>
          </p:cNvSpPr>
          <p:nvPr>
            <p:ph type="subTitle" idx="3"/>
          </p:nvPr>
        </p:nvSpPr>
        <p:spPr>
          <a:xfrm>
            <a:off x="6366556" y="3224161"/>
            <a:ext cx="1749300" cy="77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54" name="Google Shape;5054;p14"/>
          <p:cNvSpPr txBox="1">
            <a:spLocks noGrp="1"/>
          </p:cNvSpPr>
          <p:nvPr>
            <p:ph type="title" hasCustomPrompt="1"/>
          </p:nvPr>
        </p:nvSpPr>
        <p:spPr>
          <a:xfrm>
            <a:off x="1018022" y="2834475"/>
            <a:ext cx="405900" cy="30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055" name="Google Shape;5055;p14"/>
          <p:cNvSpPr txBox="1">
            <a:spLocks noGrp="1"/>
          </p:cNvSpPr>
          <p:nvPr>
            <p:ph type="title" idx="4" hasCustomPrompt="1"/>
          </p:nvPr>
        </p:nvSpPr>
        <p:spPr>
          <a:xfrm>
            <a:off x="3694239" y="2834475"/>
            <a:ext cx="405900" cy="30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056" name="Google Shape;5056;p14"/>
          <p:cNvSpPr txBox="1">
            <a:spLocks noGrp="1"/>
          </p:cNvSpPr>
          <p:nvPr>
            <p:ph type="title" idx="5" hasCustomPrompt="1"/>
          </p:nvPr>
        </p:nvSpPr>
        <p:spPr>
          <a:xfrm>
            <a:off x="6347801" y="2832700"/>
            <a:ext cx="405900" cy="30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057" name="Google Shape;5057;p14"/>
          <p:cNvSpPr txBox="1">
            <a:spLocks noGrp="1"/>
          </p:cNvSpPr>
          <p:nvPr>
            <p:ph type="title" idx="6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one column 2">
  <p:cSld name="CUSTOM_1_1">
    <p:spTree>
      <p:nvGrpSpPr>
        <p:cNvPr id="1" name="Shape 5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59" name="Google Shape;5059;p15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5060" name="Google Shape;5060;p15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061" name="Google Shape;5061;p15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5062" name="Google Shape;5062;p15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15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15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15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15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15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15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15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15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15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15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15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15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15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15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15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15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15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15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15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15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15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15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15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15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87" name="Google Shape;5087;p15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5088" name="Google Shape;5088;p15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15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15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15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15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15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15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15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15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15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15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15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15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15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15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15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15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15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15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15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15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15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15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15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15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15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114" name="Google Shape;5114;p15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15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15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15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15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15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15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15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15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15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15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15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15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15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15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15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15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15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15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15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15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15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15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15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15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15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15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15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15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15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15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15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15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15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15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15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15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15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15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15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15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15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15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15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15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15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15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15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15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15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15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15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15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15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15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15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15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15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15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15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15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15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15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15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15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15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15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15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15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15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15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15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15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15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15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15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15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15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15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15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15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15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15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15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15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15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15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15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15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15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15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15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15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15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15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15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15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15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15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15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14" name="Google Shape;5214;p15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5215" name="Google Shape;5215;p15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15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15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15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15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15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15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15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15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15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15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15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15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15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15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15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15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15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15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15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15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15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15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15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15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15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241" name="Google Shape;5241;p15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15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15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15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15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46" name="Google Shape;5246;p15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5247" name="Google Shape;5247;p15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15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15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15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15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15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15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15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15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15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15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15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15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15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15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15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15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15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15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15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15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15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15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15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15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15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273" name="Google Shape;5273;p15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74" name="Google Shape;5274;p15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5275" name="Google Shape;5275;p15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15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15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15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15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15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15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15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15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15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15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15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15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15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15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15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15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15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15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15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15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15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15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15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15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15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301" name="Google Shape;5301;p15"/>
          <p:cNvGrpSpPr/>
          <p:nvPr/>
        </p:nvGrpSpPr>
        <p:grpSpPr>
          <a:xfrm>
            <a:off x="713221" y="1350429"/>
            <a:ext cx="9109520" cy="4080466"/>
            <a:chOff x="713221" y="1350429"/>
            <a:chExt cx="9109520" cy="4080466"/>
          </a:xfrm>
        </p:grpSpPr>
        <p:grpSp>
          <p:nvGrpSpPr>
            <p:cNvPr id="5302" name="Google Shape;5302;p15"/>
            <p:cNvGrpSpPr/>
            <p:nvPr/>
          </p:nvGrpSpPr>
          <p:grpSpPr>
            <a:xfrm rot="483337">
              <a:off x="7665624" y="2847138"/>
              <a:ext cx="1994870" cy="2456099"/>
              <a:chOff x="713221" y="1350429"/>
              <a:chExt cx="2132339" cy="2725083"/>
            </a:xfrm>
          </p:grpSpPr>
          <p:grpSp>
            <p:nvGrpSpPr>
              <p:cNvPr id="5303" name="Google Shape;5303;p15"/>
              <p:cNvGrpSpPr/>
              <p:nvPr/>
            </p:nvGrpSpPr>
            <p:grpSpPr>
              <a:xfrm rot="10799686">
                <a:off x="713221" y="1930364"/>
                <a:ext cx="1699100" cy="2145071"/>
                <a:chOff x="146217" y="2712579"/>
                <a:chExt cx="1552966" cy="1960401"/>
              </a:xfrm>
            </p:grpSpPr>
            <p:grpSp>
              <p:nvGrpSpPr>
                <p:cNvPr id="5304" name="Google Shape;5304;p1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5305" name="Google Shape;5305;p1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6" name="Google Shape;5306;p1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7" name="Google Shape;5307;p1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8" name="Google Shape;5308;p1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9" name="Google Shape;5309;p1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0" name="Google Shape;5310;p1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1" name="Google Shape;5311;p1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2" name="Google Shape;5312;p1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3" name="Google Shape;5313;p1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4" name="Google Shape;5314;p1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5" name="Google Shape;5315;p1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6" name="Google Shape;5316;p1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7" name="Google Shape;5317;p1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8" name="Google Shape;5318;p1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319" name="Google Shape;5319;p1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5320" name="Google Shape;5320;p1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1" name="Google Shape;5321;p1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2" name="Google Shape;5322;p1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3" name="Google Shape;5323;p1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4" name="Google Shape;5324;p1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5" name="Google Shape;5325;p1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6" name="Google Shape;5326;p1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7" name="Google Shape;5327;p1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8" name="Google Shape;5328;p1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9" name="Google Shape;5329;p1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0" name="Google Shape;5330;p1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1" name="Google Shape;5331;p1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2" name="Google Shape;5332;p1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3" name="Google Shape;5333;p1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334" name="Google Shape;5334;p15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5335" name="Google Shape;5335;p1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6" name="Google Shape;5336;p1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7" name="Google Shape;5337;p1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8" name="Google Shape;5338;p1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9" name="Google Shape;5339;p1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0" name="Google Shape;5340;p1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1" name="Google Shape;5341;p1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2" name="Google Shape;5342;p1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3" name="Google Shape;5343;p1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4" name="Google Shape;5344;p1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5" name="Google Shape;5345;p1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6" name="Google Shape;5346;p1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7" name="Google Shape;5347;p1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8" name="Google Shape;5348;p1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5349" name="Google Shape;5349;p15"/>
              <p:cNvGrpSpPr/>
              <p:nvPr/>
            </p:nvGrpSpPr>
            <p:grpSpPr>
              <a:xfrm flipH="1">
                <a:off x="1146460" y="1350429"/>
                <a:ext cx="1699100" cy="2145071"/>
                <a:chOff x="146217" y="2712579"/>
                <a:chExt cx="1552966" cy="1960401"/>
              </a:xfrm>
            </p:grpSpPr>
            <p:grpSp>
              <p:nvGrpSpPr>
                <p:cNvPr id="5350" name="Google Shape;5350;p1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5351" name="Google Shape;5351;p1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2" name="Google Shape;5352;p1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3" name="Google Shape;5353;p1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4" name="Google Shape;5354;p1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5" name="Google Shape;5355;p1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6" name="Google Shape;5356;p1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7" name="Google Shape;5357;p1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8" name="Google Shape;5358;p1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9" name="Google Shape;5359;p1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0" name="Google Shape;5360;p1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1" name="Google Shape;5361;p1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2" name="Google Shape;5362;p1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3" name="Google Shape;5363;p1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4" name="Google Shape;5364;p1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365" name="Google Shape;5365;p1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5366" name="Google Shape;5366;p1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7" name="Google Shape;5367;p1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8" name="Google Shape;5368;p1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9" name="Google Shape;5369;p1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70" name="Google Shape;5370;p1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71" name="Google Shape;5371;p1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72" name="Google Shape;5372;p1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73" name="Google Shape;5373;p1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74" name="Google Shape;5374;p1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75" name="Google Shape;5375;p1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76" name="Google Shape;5376;p1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77" name="Google Shape;5377;p1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78" name="Google Shape;5378;p1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79" name="Google Shape;5379;p1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380" name="Google Shape;5380;p15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5381" name="Google Shape;5381;p1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82" name="Google Shape;5382;p1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83" name="Google Shape;5383;p1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84" name="Google Shape;5384;p1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85" name="Google Shape;5385;p1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86" name="Google Shape;5386;p1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87" name="Google Shape;5387;p1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88" name="Google Shape;5388;p1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89" name="Google Shape;5389;p1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90" name="Google Shape;5390;p1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91" name="Google Shape;5391;p1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92" name="Google Shape;5392;p1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93" name="Google Shape;5393;p1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94" name="Google Shape;5394;p1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5395" name="Google Shape;5395;p15"/>
            <p:cNvGrpSpPr/>
            <p:nvPr/>
          </p:nvGrpSpPr>
          <p:grpSpPr>
            <a:xfrm>
              <a:off x="713221" y="1350429"/>
              <a:ext cx="2132339" cy="2725083"/>
              <a:chOff x="713221" y="1350429"/>
              <a:chExt cx="2132339" cy="2725083"/>
            </a:xfrm>
          </p:grpSpPr>
          <p:grpSp>
            <p:nvGrpSpPr>
              <p:cNvPr id="5396" name="Google Shape;5396;p15"/>
              <p:cNvGrpSpPr/>
              <p:nvPr/>
            </p:nvGrpSpPr>
            <p:grpSpPr>
              <a:xfrm rot="10799686">
                <a:off x="713221" y="1930364"/>
                <a:ext cx="1699100" cy="2145071"/>
                <a:chOff x="146217" y="2712579"/>
                <a:chExt cx="1552966" cy="1960401"/>
              </a:xfrm>
            </p:grpSpPr>
            <p:grpSp>
              <p:nvGrpSpPr>
                <p:cNvPr id="5397" name="Google Shape;5397;p1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5398" name="Google Shape;5398;p1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99" name="Google Shape;5399;p1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00" name="Google Shape;5400;p1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01" name="Google Shape;5401;p1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02" name="Google Shape;5402;p1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03" name="Google Shape;5403;p1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04" name="Google Shape;5404;p1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05" name="Google Shape;5405;p1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06" name="Google Shape;5406;p1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07" name="Google Shape;5407;p1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08" name="Google Shape;5408;p1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09" name="Google Shape;5409;p1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10" name="Google Shape;5410;p1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11" name="Google Shape;5411;p1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412" name="Google Shape;5412;p1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5413" name="Google Shape;5413;p1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14" name="Google Shape;5414;p1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15" name="Google Shape;5415;p1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16" name="Google Shape;5416;p1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17" name="Google Shape;5417;p1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18" name="Google Shape;5418;p1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19" name="Google Shape;5419;p1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0" name="Google Shape;5420;p1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1" name="Google Shape;5421;p1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2" name="Google Shape;5422;p1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3" name="Google Shape;5423;p1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4" name="Google Shape;5424;p1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5" name="Google Shape;5425;p1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6" name="Google Shape;5426;p1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427" name="Google Shape;5427;p15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5428" name="Google Shape;5428;p1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9" name="Google Shape;5429;p1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0" name="Google Shape;5430;p1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1" name="Google Shape;5431;p1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2" name="Google Shape;5432;p1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3" name="Google Shape;5433;p1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4" name="Google Shape;5434;p1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5" name="Google Shape;5435;p1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6" name="Google Shape;5436;p1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7" name="Google Shape;5437;p1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8" name="Google Shape;5438;p1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9" name="Google Shape;5439;p1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0" name="Google Shape;5440;p1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1" name="Google Shape;5441;p1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5442" name="Google Shape;5442;p15"/>
              <p:cNvGrpSpPr/>
              <p:nvPr/>
            </p:nvGrpSpPr>
            <p:grpSpPr>
              <a:xfrm flipH="1">
                <a:off x="1146460" y="1350429"/>
                <a:ext cx="1699100" cy="2145071"/>
                <a:chOff x="146217" y="2712579"/>
                <a:chExt cx="1552966" cy="1960401"/>
              </a:xfrm>
            </p:grpSpPr>
            <p:grpSp>
              <p:nvGrpSpPr>
                <p:cNvPr id="5443" name="Google Shape;5443;p1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5444" name="Google Shape;5444;p1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5" name="Google Shape;5445;p1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6" name="Google Shape;5446;p1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7" name="Google Shape;5447;p1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8" name="Google Shape;5448;p1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9" name="Google Shape;5449;p1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0" name="Google Shape;5450;p1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1" name="Google Shape;5451;p1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2" name="Google Shape;5452;p1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3" name="Google Shape;5453;p1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4" name="Google Shape;5454;p1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5" name="Google Shape;5455;p1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6" name="Google Shape;5456;p1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7" name="Google Shape;5457;p1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458" name="Google Shape;5458;p1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5459" name="Google Shape;5459;p1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0" name="Google Shape;5460;p1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1" name="Google Shape;5461;p1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2" name="Google Shape;5462;p1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3" name="Google Shape;5463;p1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4" name="Google Shape;5464;p1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5" name="Google Shape;5465;p1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6" name="Google Shape;5466;p1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7" name="Google Shape;5467;p1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8" name="Google Shape;5468;p1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9" name="Google Shape;5469;p1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0" name="Google Shape;5470;p1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1" name="Google Shape;5471;p1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2" name="Google Shape;5472;p1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473" name="Google Shape;5473;p15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5474" name="Google Shape;5474;p1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5" name="Google Shape;5475;p1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6" name="Google Shape;5476;p1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7" name="Google Shape;5477;p1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8" name="Google Shape;5478;p1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9" name="Google Shape;5479;p1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80" name="Google Shape;5480;p1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81" name="Google Shape;5481;p1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82" name="Google Shape;5482;p1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83" name="Google Shape;5483;p1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84" name="Google Shape;5484;p1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85" name="Google Shape;5485;p1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86" name="Google Shape;5486;p1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87" name="Google Shape;5487;p1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5488" name="Google Shape;5488;p15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489" name="Google Shape;5489;p15"/>
          <p:cNvSpPr txBox="1">
            <a:spLocks noGrp="1"/>
          </p:cNvSpPr>
          <p:nvPr>
            <p:ph type="body" idx="1"/>
          </p:nvPr>
        </p:nvSpPr>
        <p:spPr>
          <a:xfrm>
            <a:off x="4862275" y="2402625"/>
            <a:ext cx="2775000" cy="88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1_1_1">
    <p:spTree>
      <p:nvGrpSpPr>
        <p:cNvPr id="1" name="Shape 5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91" name="Google Shape;5491;p16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5492" name="Google Shape;5492;p16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93" name="Google Shape;5493;p16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5494" name="Google Shape;5494;p16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" name="Google Shape;5495;p16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" name="Google Shape;5496;p16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" name="Google Shape;5497;p16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" name="Google Shape;5498;p16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" name="Google Shape;5499;p16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" name="Google Shape;5500;p16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" name="Google Shape;5501;p16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" name="Google Shape;5502;p16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" name="Google Shape;5503;p16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" name="Google Shape;5504;p16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" name="Google Shape;5505;p16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" name="Google Shape;5506;p16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" name="Google Shape;5507;p16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" name="Google Shape;5508;p16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" name="Google Shape;5509;p16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" name="Google Shape;5510;p16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" name="Google Shape;5511;p16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" name="Google Shape;5512;p16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16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16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16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16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16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16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19" name="Google Shape;5519;p16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5520" name="Google Shape;5520;p16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16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" name="Google Shape;5522;p16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" name="Google Shape;5523;p16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" name="Google Shape;5524;p16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" name="Google Shape;5525;p16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" name="Google Shape;5526;p16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" name="Google Shape;5527;p16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" name="Google Shape;5528;p16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16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" name="Google Shape;5530;p16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16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16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" name="Google Shape;5533;p16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" name="Google Shape;5534;p16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16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" name="Google Shape;5536;p16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16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16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16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16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16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16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16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16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16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546" name="Google Shape;5546;p16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16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16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16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16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16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16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16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16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16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16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16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16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16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16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16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16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16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16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16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16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16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16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16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16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16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16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16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16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16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16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16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16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16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16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16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16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16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16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16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16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16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16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16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16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16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16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16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16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16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16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16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16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16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16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16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16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16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16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16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16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16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16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16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16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16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16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16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16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16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16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16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16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16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16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16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16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16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16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16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16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16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16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16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16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16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16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16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16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16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16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16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16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16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16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16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16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16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16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16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46" name="Google Shape;5646;p16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5647" name="Google Shape;5647;p16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16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16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16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16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16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16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16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16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16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16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16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16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16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16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16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16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16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16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16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16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16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16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16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16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16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673" name="Google Shape;5673;p16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16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16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16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16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78" name="Google Shape;5678;p16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5679" name="Google Shape;5679;p16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16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16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16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16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16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16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16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16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16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16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" name="Google Shape;5690;p16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16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16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16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16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16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16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" name="Google Shape;5697;p16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" name="Google Shape;5698;p16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" name="Google Shape;5699;p16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" name="Google Shape;5700;p16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" name="Google Shape;5701;p16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16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" name="Google Shape;5703;p16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" name="Google Shape;5704;p16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705" name="Google Shape;5705;p16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06" name="Google Shape;5706;p16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5707" name="Google Shape;5707;p16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16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16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16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16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16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16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16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16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16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16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16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16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16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16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16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16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16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16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16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16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16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16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16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16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16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733" name="Google Shape;5733;p16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1_1_1_1">
    <p:spTree>
      <p:nvGrpSpPr>
        <p:cNvPr id="1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5" name="Google Shape;5735;p17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5736" name="Google Shape;5736;p17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37" name="Google Shape;5737;p17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5738" name="Google Shape;5738;p17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17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17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17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17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17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17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17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17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17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17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17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17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17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" name="Google Shape;5752;p17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" name="Google Shape;5753;p17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17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" name="Google Shape;5755;p17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" name="Google Shape;5756;p17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17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17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" name="Google Shape;5759;p17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17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1" name="Google Shape;5761;p17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" name="Google Shape;5762;p17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63" name="Google Shape;5763;p17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5764" name="Google Shape;5764;p17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" name="Google Shape;5765;p17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" name="Google Shape;5766;p17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17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" name="Google Shape;5768;p17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" name="Google Shape;5769;p17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" name="Google Shape;5770;p17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17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17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" name="Google Shape;5773;p17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" name="Google Shape;5774;p17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" name="Google Shape;5775;p17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" name="Google Shape;5776;p17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" name="Google Shape;5777;p17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" name="Google Shape;5778;p17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" name="Google Shape;5779;p17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" name="Google Shape;5780;p17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" name="Google Shape;5781;p17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" name="Google Shape;5782;p17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" name="Google Shape;5783;p17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" name="Google Shape;5784;p17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" name="Google Shape;5785;p17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" name="Google Shape;5786;p17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" name="Google Shape;5787;p17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" name="Google Shape;5788;p17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" name="Google Shape;5789;p17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790" name="Google Shape;5790;p17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17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17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17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17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17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17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17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17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17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17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17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17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17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17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17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17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17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17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17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17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17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17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17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17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17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17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17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17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17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17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17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17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17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17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17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17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17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17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17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17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17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17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17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17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17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17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17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17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17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17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17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17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17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17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17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17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17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17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17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17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17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17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17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17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17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17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17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17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17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17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17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17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17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17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17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17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17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17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17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17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17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17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17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17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17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17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17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17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17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17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17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17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17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17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17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17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17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17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17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890" name="Google Shape;5890;p17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5891" name="Google Shape;5891;p17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17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17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17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17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6" name="Google Shape;5896;p17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17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17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9" name="Google Shape;5899;p17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17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17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17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17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17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17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17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17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17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17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17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17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17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17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17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17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6" name="Google Shape;5916;p17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917" name="Google Shape;5917;p17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17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17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17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17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22" name="Google Shape;5922;p17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5923" name="Google Shape;5923;p17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4" name="Google Shape;5924;p17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5" name="Google Shape;5925;p17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17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17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17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17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17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17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17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3" name="Google Shape;5933;p17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4" name="Google Shape;5934;p17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5" name="Google Shape;5935;p17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17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7" name="Google Shape;5937;p17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8" name="Google Shape;5938;p17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9" name="Google Shape;5939;p17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0" name="Google Shape;5940;p17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1" name="Google Shape;5941;p17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2" name="Google Shape;5942;p17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17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17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17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6" name="Google Shape;5946;p17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17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17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949" name="Google Shape;5949;p17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50" name="Google Shape;5950;p17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5951" name="Google Shape;5951;p17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17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3" name="Google Shape;5953;p17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4" name="Google Shape;5954;p17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17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6" name="Google Shape;5956;p17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7" name="Google Shape;5957;p17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17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9" name="Google Shape;5959;p17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17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17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2" name="Google Shape;5962;p17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3" name="Google Shape;5963;p17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4" name="Google Shape;5964;p17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5" name="Google Shape;5965;p17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6" name="Google Shape;5966;p17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7" name="Google Shape;5967;p17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8" name="Google Shape;5968;p17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9" name="Google Shape;5969;p17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0" name="Google Shape;5970;p17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1" name="Google Shape;5971;p17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2" name="Google Shape;5972;p17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3" name="Google Shape;5973;p17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4" name="Google Shape;5974;p17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5" name="Google Shape;5975;p17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6" name="Google Shape;5976;p17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977" name="Google Shape;5977;p17"/>
          <p:cNvGrpSpPr/>
          <p:nvPr/>
        </p:nvGrpSpPr>
        <p:grpSpPr>
          <a:xfrm>
            <a:off x="-341440" y="-246683"/>
            <a:ext cx="1699100" cy="2145071"/>
            <a:chOff x="-341440" y="-246683"/>
            <a:chExt cx="1699100" cy="2145071"/>
          </a:xfrm>
        </p:grpSpPr>
        <p:grpSp>
          <p:nvGrpSpPr>
            <p:cNvPr id="5978" name="Google Shape;5978;p17"/>
            <p:cNvGrpSpPr/>
            <p:nvPr/>
          </p:nvGrpSpPr>
          <p:grpSpPr>
            <a:xfrm flipH="1">
              <a:off x="-341440" y="-246683"/>
              <a:ext cx="1699100" cy="2145071"/>
              <a:chOff x="146217" y="2712579"/>
              <a:chExt cx="1552966" cy="1960401"/>
            </a:xfrm>
          </p:grpSpPr>
          <p:grpSp>
            <p:nvGrpSpPr>
              <p:cNvPr id="5979" name="Google Shape;5979;p17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5980" name="Google Shape;5980;p17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1" name="Google Shape;5981;p17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2" name="Google Shape;5982;p17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3" name="Google Shape;5983;p17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4" name="Google Shape;5984;p17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5" name="Google Shape;5985;p17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6" name="Google Shape;5986;p17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7" name="Google Shape;5987;p17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8" name="Google Shape;5988;p17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9" name="Google Shape;5989;p17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0" name="Google Shape;5990;p17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1" name="Google Shape;5991;p17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2" name="Google Shape;5992;p17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3" name="Google Shape;5993;p17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94" name="Google Shape;5994;p17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5995" name="Google Shape;5995;p17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6" name="Google Shape;5996;p17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7" name="Google Shape;5997;p17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8" name="Google Shape;5998;p17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9" name="Google Shape;5999;p17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0" name="Google Shape;6000;p17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1" name="Google Shape;6001;p17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2" name="Google Shape;6002;p17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3" name="Google Shape;6003;p17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4" name="Google Shape;6004;p17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5" name="Google Shape;6005;p17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6" name="Google Shape;6006;p17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7" name="Google Shape;6007;p17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8" name="Google Shape;6008;p17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09" name="Google Shape;6009;p17"/>
              <p:cNvGrpSpPr/>
              <p:nvPr/>
            </p:nvGrpSpPr>
            <p:grpSpPr>
              <a:xfrm rot="7120513" flipH="1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6010" name="Google Shape;6010;p17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1" name="Google Shape;6011;p17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2" name="Google Shape;6012;p17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3" name="Google Shape;6013;p17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4" name="Google Shape;6014;p17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5" name="Google Shape;6015;p17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6" name="Google Shape;6016;p17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7" name="Google Shape;6017;p17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8" name="Google Shape;6018;p17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9" name="Google Shape;6019;p17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0" name="Google Shape;6020;p17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1" name="Google Shape;6021;p17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2" name="Google Shape;6022;p17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3" name="Google Shape;6023;p17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024" name="Google Shape;6024;p17"/>
            <p:cNvGrpSpPr/>
            <p:nvPr/>
          </p:nvGrpSpPr>
          <p:grpSpPr>
            <a:xfrm>
              <a:off x="416339" y="426542"/>
              <a:ext cx="449618" cy="541112"/>
              <a:chOff x="4815275" y="840950"/>
              <a:chExt cx="432450" cy="520450"/>
            </a:xfrm>
          </p:grpSpPr>
          <p:sp>
            <p:nvSpPr>
              <p:cNvPr id="6025" name="Google Shape;6025;p17"/>
              <p:cNvSpPr/>
              <p:nvPr/>
            </p:nvSpPr>
            <p:spPr>
              <a:xfrm>
                <a:off x="4884475" y="840950"/>
                <a:ext cx="306850" cy="277250"/>
              </a:xfrm>
              <a:custGeom>
                <a:avLst/>
                <a:gdLst/>
                <a:ahLst/>
                <a:cxnLst/>
                <a:rect l="l" t="t" r="r" b="b"/>
                <a:pathLst>
                  <a:path w="12274" h="11090" extrusionOk="0">
                    <a:moveTo>
                      <a:pt x="624" y="7825"/>
                    </a:moveTo>
                    <a:cubicBezTo>
                      <a:pt x="960" y="8417"/>
                      <a:pt x="1520" y="8817"/>
                      <a:pt x="2016" y="9297"/>
                    </a:cubicBezTo>
                    <a:cubicBezTo>
                      <a:pt x="2465" y="9729"/>
                      <a:pt x="2865" y="10241"/>
                      <a:pt x="3425" y="10529"/>
                    </a:cubicBezTo>
                    <a:cubicBezTo>
                      <a:pt x="3825" y="10689"/>
                      <a:pt x="4241" y="10801"/>
                      <a:pt x="4657" y="10833"/>
                    </a:cubicBezTo>
                    <a:cubicBezTo>
                      <a:pt x="5521" y="10961"/>
                      <a:pt x="6417" y="11089"/>
                      <a:pt x="7265" y="10881"/>
                    </a:cubicBezTo>
                    <a:cubicBezTo>
                      <a:pt x="8193" y="10641"/>
                      <a:pt x="8961" y="10017"/>
                      <a:pt x="9681" y="9393"/>
                    </a:cubicBezTo>
                    <a:cubicBezTo>
                      <a:pt x="10753" y="8481"/>
                      <a:pt x="11873" y="7425"/>
                      <a:pt x="12081" y="6033"/>
                    </a:cubicBezTo>
                    <a:cubicBezTo>
                      <a:pt x="12273" y="4849"/>
                      <a:pt x="11761" y="3665"/>
                      <a:pt x="10993" y="2752"/>
                    </a:cubicBezTo>
                    <a:cubicBezTo>
                      <a:pt x="10225" y="1840"/>
                      <a:pt x="9233" y="1184"/>
                      <a:pt x="8241" y="528"/>
                    </a:cubicBezTo>
                    <a:cubicBezTo>
                      <a:pt x="7841" y="272"/>
                      <a:pt x="7393" y="0"/>
                      <a:pt x="6913" y="32"/>
                    </a:cubicBezTo>
                    <a:cubicBezTo>
                      <a:pt x="6257" y="64"/>
                      <a:pt x="5793" y="656"/>
                      <a:pt x="5345" y="1136"/>
                    </a:cubicBezTo>
                    <a:cubicBezTo>
                      <a:pt x="4209" y="2352"/>
                      <a:pt x="2561" y="2544"/>
                      <a:pt x="1424" y="3553"/>
                    </a:cubicBezTo>
                    <a:cubicBezTo>
                      <a:pt x="448" y="4449"/>
                      <a:pt x="0" y="6673"/>
                      <a:pt x="624" y="782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17"/>
              <p:cNvSpPr/>
              <p:nvPr/>
            </p:nvSpPr>
            <p:spPr>
              <a:xfrm>
                <a:off x="4815275" y="1152575"/>
                <a:ext cx="144425" cy="1236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945" extrusionOk="0">
                    <a:moveTo>
                      <a:pt x="512" y="2352"/>
                    </a:moveTo>
                    <a:cubicBezTo>
                      <a:pt x="976" y="3104"/>
                      <a:pt x="1536" y="3792"/>
                      <a:pt x="2160" y="4400"/>
                    </a:cubicBezTo>
                    <a:cubicBezTo>
                      <a:pt x="2320" y="4576"/>
                      <a:pt x="2512" y="4704"/>
                      <a:pt x="2736" y="4800"/>
                    </a:cubicBezTo>
                    <a:cubicBezTo>
                      <a:pt x="3152" y="4944"/>
                      <a:pt x="3616" y="4752"/>
                      <a:pt x="4032" y="4560"/>
                    </a:cubicBezTo>
                    <a:lnTo>
                      <a:pt x="5008" y="4096"/>
                    </a:lnTo>
                    <a:cubicBezTo>
                      <a:pt x="5185" y="4016"/>
                      <a:pt x="5345" y="3920"/>
                      <a:pt x="5473" y="3792"/>
                    </a:cubicBezTo>
                    <a:cubicBezTo>
                      <a:pt x="5729" y="3536"/>
                      <a:pt x="5761" y="3136"/>
                      <a:pt x="5761" y="2784"/>
                    </a:cubicBezTo>
                    <a:cubicBezTo>
                      <a:pt x="5777" y="2288"/>
                      <a:pt x="5777" y="1728"/>
                      <a:pt x="5457" y="1360"/>
                    </a:cubicBezTo>
                    <a:cubicBezTo>
                      <a:pt x="5249" y="1136"/>
                      <a:pt x="4992" y="976"/>
                      <a:pt x="4704" y="880"/>
                    </a:cubicBezTo>
                    <a:cubicBezTo>
                      <a:pt x="3680" y="416"/>
                      <a:pt x="2528" y="0"/>
                      <a:pt x="1408" y="432"/>
                    </a:cubicBezTo>
                    <a:cubicBezTo>
                      <a:pt x="592" y="752"/>
                      <a:pt x="0" y="1520"/>
                      <a:pt x="512" y="235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17"/>
              <p:cNvSpPr/>
              <p:nvPr/>
            </p:nvSpPr>
            <p:spPr>
              <a:xfrm>
                <a:off x="5105275" y="1188975"/>
                <a:ext cx="142450" cy="172425"/>
              </a:xfrm>
              <a:custGeom>
                <a:avLst/>
                <a:gdLst/>
                <a:ahLst/>
                <a:cxnLst/>
                <a:rect l="l" t="t" r="r" b="b"/>
                <a:pathLst>
                  <a:path w="5698" h="6897" extrusionOk="0">
                    <a:moveTo>
                      <a:pt x="337" y="3040"/>
                    </a:moveTo>
                    <a:cubicBezTo>
                      <a:pt x="513" y="3264"/>
                      <a:pt x="721" y="3472"/>
                      <a:pt x="961" y="3649"/>
                    </a:cubicBezTo>
                    <a:cubicBezTo>
                      <a:pt x="1505" y="4161"/>
                      <a:pt x="1713" y="4913"/>
                      <a:pt x="2049" y="5585"/>
                    </a:cubicBezTo>
                    <a:cubicBezTo>
                      <a:pt x="2385" y="6257"/>
                      <a:pt x="2993" y="6897"/>
                      <a:pt x="3745" y="6833"/>
                    </a:cubicBezTo>
                    <a:cubicBezTo>
                      <a:pt x="4193" y="6753"/>
                      <a:pt x="4593" y="6481"/>
                      <a:pt x="4833" y="6065"/>
                    </a:cubicBezTo>
                    <a:cubicBezTo>
                      <a:pt x="5041" y="5665"/>
                      <a:pt x="5201" y="5233"/>
                      <a:pt x="5297" y="4785"/>
                    </a:cubicBezTo>
                    <a:cubicBezTo>
                      <a:pt x="5521" y="3937"/>
                      <a:pt x="5697" y="2928"/>
                      <a:pt x="5121" y="2272"/>
                    </a:cubicBezTo>
                    <a:cubicBezTo>
                      <a:pt x="4897" y="2032"/>
                      <a:pt x="4593" y="1872"/>
                      <a:pt x="4417" y="1584"/>
                    </a:cubicBezTo>
                    <a:cubicBezTo>
                      <a:pt x="4241" y="1280"/>
                      <a:pt x="4289" y="864"/>
                      <a:pt x="4097" y="544"/>
                    </a:cubicBezTo>
                    <a:cubicBezTo>
                      <a:pt x="3873" y="128"/>
                      <a:pt x="3329" y="0"/>
                      <a:pt x="2865" y="0"/>
                    </a:cubicBezTo>
                    <a:cubicBezTo>
                      <a:pt x="2129" y="0"/>
                      <a:pt x="993" y="256"/>
                      <a:pt x="561" y="912"/>
                    </a:cubicBezTo>
                    <a:cubicBezTo>
                      <a:pt x="225" y="1408"/>
                      <a:pt x="1" y="2544"/>
                      <a:pt x="337" y="304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8" name="Google Shape;6028;p17"/>
              <p:cNvSpPr/>
              <p:nvPr/>
            </p:nvSpPr>
            <p:spPr>
              <a:xfrm>
                <a:off x="5024075" y="1286975"/>
                <a:ext cx="71225" cy="58025"/>
              </a:xfrm>
              <a:custGeom>
                <a:avLst/>
                <a:gdLst/>
                <a:ahLst/>
                <a:cxnLst/>
                <a:rect l="l" t="t" r="r" b="b"/>
                <a:pathLst>
                  <a:path w="2849" h="2321" extrusionOk="0">
                    <a:moveTo>
                      <a:pt x="561" y="1521"/>
                    </a:moveTo>
                    <a:cubicBezTo>
                      <a:pt x="833" y="1969"/>
                      <a:pt x="1345" y="2177"/>
                      <a:pt x="1841" y="2273"/>
                    </a:cubicBezTo>
                    <a:cubicBezTo>
                      <a:pt x="2033" y="2321"/>
                      <a:pt x="2225" y="2321"/>
                      <a:pt x="2401" y="2241"/>
                    </a:cubicBezTo>
                    <a:cubicBezTo>
                      <a:pt x="2545" y="2129"/>
                      <a:pt x="2641" y="2001"/>
                      <a:pt x="2689" y="1841"/>
                    </a:cubicBezTo>
                    <a:cubicBezTo>
                      <a:pt x="2769" y="1585"/>
                      <a:pt x="2817" y="1329"/>
                      <a:pt x="2833" y="1073"/>
                    </a:cubicBezTo>
                    <a:cubicBezTo>
                      <a:pt x="2849" y="865"/>
                      <a:pt x="2801" y="641"/>
                      <a:pt x="2689" y="449"/>
                    </a:cubicBezTo>
                    <a:cubicBezTo>
                      <a:pt x="2497" y="177"/>
                      <a:pt x="2177" y="17"/>
                      <a:pt x="1841" y="17"/>
                    </a:cubicBezTo>
                    <a:cubicBezTo>
                      <a:pt x="1041" y="1"/>
                      <a:pt x="1" y="609"/>
                      <a:pt x="561" y="1521"/>
                    </a:cubicBezTo>
                    <a:close/>
                  </a:path>
                </a:pathLst>
              </a:custGeom>
              <a:solidFill>
                <a:srgbClr val="EAD1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9" name="Google Shape;6029;p17"/>
              <p:cNvSpPr/>
              <p:nvPr/>
            </p:nvSpPr>
            <p:spPr>
              <a:xfrm>
                <a:off x="5176500" y="1064150"/>
                <a:ext cx="69625" cy="71250"/>
              </a:xfrm>
              <a:custGeom>
                <a:avLst/>
                <a:gdLst/>
                <a:ahLst/>
                <a:cxnLst/>
                <a:rect l="l" t="t" r="r" b="b"/>
                <a:pathLst>
                  <a:path w="2785" h="2850" extrusionOk="0">
                    <a:moveTo>
                      <a:pt x="80" y="1409"/>
                    </a:moveTo>
                    <a:cubicBezTo>
                      <a:pt x="32" y="1457"/>
                      <a:pt x="0" y="1521"/>
                      <a:pt x="0" y="1601"/>
                    </a:cubicBezTo>
                    <a:cubicBezTo>
                      <a:pt x="16" y="1681"/>
                      <a:pt x="64" y="1745"/>
                      <a:pt x="128" y="1809"/>
                    </a:cubicBezTo>
                    <a:lnTo>
                      <a:pt x="1040" y="2705"/>
                    </a:lnTo>
                    <a:cubicBezTo>
                      <a:pt x="1088" y="2769"/>
                      <a:pt x="1168" y="2817"/>
                      <a:pt x="1248" y="2849"/>
                    </a:cubicBezTo>
                    <a:cubicBezTo>
                      <a:pt x="1360" y="2849"/>
                      <a:pt x="1472" y="2817"/>
                      <a:pt x="1552" y="2753"/>
                    </a:cubicBezTo>
                    <a:cubicBezTo>
                      <a:pt x="2048" y="2385"/>
                      <a:pt x="2320" y="1809"/>
                      <a:pt x="2560" y="1249"/>
                    </a:cubicBezTo>
                    <a:cubicBezTo>
                      <a:pt x="2672" y="993"/>
                      <a:pt x="2784" y="689"/>
                      <a:pt x="2640" y="449"/>
                    </a:cubicBezTo>
                    <a:cubicBezTo>
                      <a:pt x="2400" y="49"/>
                      <a:pt x="1520" y="1"/>
                      <a:pt x="1136" y="161"/>
                    </a:cubicBezTo>
                    <a:cubicBezTo>
                      <a:pt x="704" y="369"/>
                      <a:pt x="336" y="1025"/>
                      <a:pt x="80" y="1409"/>
                    </a:cubicBezTo>
                    <a:close/>
                  </a:path>
                </a:pathLst>
              </a:custGeom>
              <a:solidFill>
                <a:srgbClr val="EAD1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030" name="Google Shape;6030;p17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031" name="Google Shape;6031;p17"/>
          <p:cNvSpPr txBox="1">
            <a:spLocks noGrp="1"/>
          </p:cNvSpPr>
          <p:nvPr>
            <p:ph type="subTitle" idx="1"/>
          </p:nvPr>
        </p:nvSpPr>
        <p:spPr>
          <a:xfrm>
            <a:off x="866100" y="1731590"/>
            <a:ext cx="1749300" cy="31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Big Shoulders Text"/>
              <a:buNone/>
              <a:defRPr sz="20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>
            <a:endParaRPr/>
          </a:p>
        </p:txBody>
      </p:sp>
      <p:sp>
        <p:nvSpPr>
          <p:cNvPr id="6032" name="Google Shape;6032;p17"/>
          <p:cNvSpPr txBox="1">
            <a:spLocks noGrp="1"/>
          </p:cNvSpPr>
          <p:nvPr>
            <p:ph type="subTitle" idx="2"/>
          </p:nvPr>
        </p:nvSpPr>
        <p:spPr>
          <a:xfrm>
            <a:off x="865950" y="2108737"/>
            <a:ext cx="1749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33" name="Google Shape;6033;p17"/>
          <p:cNvSpPr txBox="1">
            <a:spLocks noGrp="1"/>
          </p:cNvSpPr>
          <p:nvPr>
            <p:ph type="subTitle" idx="3"/>
          </p:nvPr>
        </p:nvSpPr>
        <p:spPr>
          <a:xfrm>
            <a:off x="865950" y="3579625"/>
            <a:ext cx="1749300" cy="30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Big Shoulders Text"/>
              <a:buNone/>
              <a:defRPr sz="20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>
            <a:endParaRPr/>
          </a:p>
        </p:txBody>
      </p:sp>
      <p:sp>
        <p:nvSpPr>
          <p:cNvPr id="6034" name="Google Shape;6034;p17"/>
          <p:cNvSpPr txBox="1">
            <a:spLocks noGrp="1"/>
          </p:cNvSpPr>
          <p:nvPr>
            <p:ph type="subTitle" idx="4"/>
          </p:nvPr>
        </p:nvSpPr>
        <p:spPr>
          <a:xfrm>
            <a:off x="865950" y="3956774"/>
            <a:ext cx="1749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35" name="Google Shape;6035;p17"/>
          <p:cNvSpPr txBox="1">
            <a:spLocks noGrp="1"/>
          </p:cNvSpPr>
          <p:nvPr>
            <p:ph type="subTitle" idx="5"/>
          </p:nvPr>
        </p:nvSpPr>
        <p:spPr>
          <a:xfrm>
            <a:off x="3696253" y="1731599"/>
            <a:ext cx="1749300" cy="31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Big Shoulders Text"/>
              <a:buNone/>
              <a:defRPr sz="20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>
            <a:endParaRPr/>
          </a:p>
        </p:txBody>
      </p:sp>
      <p:sp>
        <p:nvSpPr>
          <p:cNvPr id="6036" name="Google Shape;6036;p17"/>
          <p:cNvSpPr txBox="1">
            <a:spLocks noGrp="1"/>
          </p:cNvSpPr>
          <p:nvPr>
            <p:ph type="subTitle" idx="6"/>
          </p:nvPr>
        </p:nvSpPr>
        <p:spPr>
          <a:xfrm>
            <a:off x="3696250" y="2108737"/>
            <a:ext cx="1749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37" name="Google Shape;6037;p17"/>
          <p:cNvSpPr txBox="1">
            <a:spLocks noGrp="1"/>
          </p:cNvSpPr>
          <p:nvPr>
            <p:ph type="subTitle" idx="7"/>
          </p:nvPr>
        </p:nvSpPr>
        <p:spPr>
          <a:xfrm>
            <a:off x="3697815" y="3579625"/>
            <a:ext cx="1746000" cy="30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Big Shoulders Text"/>
              <a:buNone/>
              <a:defRPr sz="20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>
            <a:endParaRPr/>
          </a:p>
        </p:txBody>
      </p:sp>
      <p:sp>
        <p:nvSpPr>
          <p:cNvPr id="6038" name="Google Shape;6038;p17"/>
          <p:cNvSpPr txBox="1">
            <a:spLocks noGrp="1"/>
          </p:cNvSpPr>
          <p:nvPr>
            <p:ph type="subTitle" idx="8"/>
          </p:nvPr>
        </p:nvSpPr>
        <p:spPr>
          <a:xfrm>
            <a:off x="3696250" y="3956775"/>
            <a:ext cx="1749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39" name="Google Shape;6039;p17"/>
          <p:cNvSpPr txBox="1">
            <a:spLocks noGrp="1"/>
          </p:cNvSpPr>
          <p:nvPr>
            <p:ph type="subTitle" idx="9"/>
          </p:nvPr>
        </p:nvSpPr>
        <p:spPr>
          <a:xfrm>
            <a:off x="6528700" y="1731357"/>
            <a:ext cx="1749300" cy="31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Big Shoulders Text"/>
              <a:buNone/>
              <a:defRPr sz="20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>
            <a:endParaRPr/>
          </a:p>
        </p:txBody>
      </p:sp>
      <p:sp>
        <p:nvSpPr>
          <p:cNvPr id="6040" name="Google Shape;6040;p17"/>
          <p:cNvSpPr txBox="1">
            <a:spLocks noGrp="1"/>
          </p:cNvSpPr>
          <p:nvPr>
            <p:ph type="subTitle" idx="13"/>
          </p:nvPr>
        </p:nvSpPr>
        <p:spPr>
          <a:xfrm>
            <a:off x="6528700" y="2108716"/>
            <a:ext cx="1749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41" name="Google Shape;6041;p17"/>
          <p:cNvSpPr txBox="1">
            <a:spLocks noGrp="1"/>
          </p:cNvSpPr>
          <p:nvPr>
            <p:ph type="subTitle" idx="14"/>
          </p:nvPr>
        </p:nvSpPr>
        <p:spPr>
          <a:xfrm>
            <a:off x="6527288" y="3579442"/>
            <a:ext cx="1749300" cy="30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Big Shoulders Text"/>
              <a:buNone/>
              <a:defRPr sz="20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>
            <a:endParaRPr/>
          </a:p>
        </p:txBody>
      </p:sp>
      <p:sp>
        <p:nvSpPr>
          <p:cNvPr id="6042" name="Google Shape;6042;p17"/>
          <p:cNvSpPr txBox="1">
            <a:spLocks noGrp="1"/>
          </p:cNvSpPr>
          <p:nvPr>
            <p:ph type="subTitle" idx="15"/>
          </p:nvPr>
        </p:nvSpPr>
        <p:spPr>
          <a:xfrm>
            <a:off x="6528700" y="3956775"/>
            <a:ext cx="1749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2">
    <p:spTree>
      <p:nvGrpSpPr>
        <p:cNvPr id="1" name="Shape 6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4" name="Google Shape;6044;p18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6045" name="Google Shape;6045;p18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46" name="Google Shape;6046;p18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6047" name="Google Shape;6047;p18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8" name="Google Shape;6048;p18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9" name="Google Shape;6049;p18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0" name="Google Shape;6050;p18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1" name="Google Shape;6051;p18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2" name="Google Shape;6052;p18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3" name="Google Shape;6053;p18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4" name="Google Shape;6054;p18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5" name="Google Shape;6055;p18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6" name="Google Shape;6056;p18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7" name="Google Shape;6057;p18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8" name="Google Shape;6058;p18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9" name="Google Shape;6059;p18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0" name="Google Shape;6060;p18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1" name="Google Shape;6061;p18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2" name="Google Shape;6062;p18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3" name="Google Shape;6063;p18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4" name="Google Shape;6064;p18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5" name="Google Shape;6065;p18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6" name="Google Shape;6066;p18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7" name="Google Shape;6067;p18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8" name="Google Shape;6068;p18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9" name="Google Shape;6069;p18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0" name="Google Shape;6070;p18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1" name="Google Shape;6071;p18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72" name="Google Shape;6072;p18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6073" name="Google Shape;6073;p18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4" name="Google Shape;6074;p18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5" name="Google Shape;6075;p18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6" name="Google Shape;6076;p18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7" name="Google Shape;6077;p18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8" name="Google Shape;6078;p18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9" name="Google Shape;6079;p18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0" name="Google Shape;6080;p18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1" name="Google Shape;6081;p18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2" name="Google Shape;6082;p18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3" name="Google Shape;6083;p18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4" name="Google Shape;6084;p18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5" name="Google Shape;6085;p18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6" name="Google Shape;6086;p18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7" name="Google Shape;6087;p18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8" name="Google Shape;6088;p18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9" name="Google Shape;6089;p18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0" name="Google Shape;6090;p18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1" name="Google Shape;6091;p18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2" name="Google Shape;6092;p18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3" name="Google Shape;6093;p18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4" name="Google Shape;6094;p18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5" name="Google Shape;6095;p18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6" name="Google Shape;6096;p18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7" name="Google Shape;6097;p18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8" name="Google Shape;6098;p18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099" name="Google Shape;6099;p18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18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18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18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18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18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18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18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18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18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18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18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18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18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18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18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18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18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18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18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18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18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18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18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18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18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18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18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18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18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18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18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18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18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18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18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18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18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18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18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18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18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18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18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18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18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18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18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18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18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18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18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18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18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18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18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18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18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18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18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18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18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18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18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18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18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18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18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18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18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18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18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18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18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18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18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18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18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18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18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18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18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18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18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18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18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18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18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18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18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18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18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18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18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18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18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18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18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18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18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199" name="Google Shape;6199;p18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6200" name="Google Shape;6200;p18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1" name="Google Shape;6201;p18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2" name="Google Shape;6202;p18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3" name="Google Shape;6203;p18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4" name="Google Shape;6204;p18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5" name="Google Shape;6205;p18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6" name="Google Shape;6206;p18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7" name="Google Shape;6207;p18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8" name="Google Shape;6208;p18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9" name="Google Shape;6209;p18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0" name="Google Shape;6210;p18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1" name="Google Shape;6211;p18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2" name="Google Shape;6212;p18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3" name="Google Shape;6213;p18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4" name="Google Shape;6214;p18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5" name="Google Shape;6215;p18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6" name="Google Shape;6216;p18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7" name="Google Shape;6217;p18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8" name="Google Shape;6218;p18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9" name="Google Shape;6219;p18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0" name="Google Shape;6220;p18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1" name="Google Shape;6221;p18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2" name="Google Shape;6222;p18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3" name="Google Shape;6223;p18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4" name="Google Shape;6224;p18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5" name="Google Shape;6225;p18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26" name="Google Shape;6226;p18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18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18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18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18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31" name="Google Shape;6231;p18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6232" name="Google Shape;6232;p18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3" name="Google Shape;6233;p18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4" name="Google Shape;6234;p18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5" name="Google Shape;6235;p18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6" name="Google Shape;6236;p18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7" name="Google Shape;6237;p18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8" name="Google Shape;6238;p18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9" name="Google Shape;6239;p18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0" name="Google Shape;6240;p18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1" name="Google Shape;6241;p18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2" name="Google Shape;6242;p18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3" name="Google Shape;6243;p18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4" name="Google Shape;6244;p18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5" name="Google Shape;6245;p18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6" name="Google Shape;6246;p18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7" name="Google Shape;6247;p18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8" name="Google Shape;6248;p18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9" name="Google Shape;6249;p18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0" name="Google Shape;6250;p18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1" name="Google Shape;6251;p18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2" name="Google Shape;6252;p18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3" name="Google Shape;6253;p18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4" name="Google Shape;6254;p18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5" name="Google Shape;6255;p18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6" name="Google Shape;6256;p18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7" name="Google Shape;6257;p18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58" name="Google Shape;6258;p18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59" name="Google Shape;6259;p18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6260" name="Google Shape;6260;p18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1" name="Google Shape;6261;p18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2" name="Google Shape;6262;p18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3" name="Google Shape;6263;p18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4" name="Google Shape;6264;p18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5" name="Google Shape;6265;p18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6" name="Google Shape;6266;p18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7" name="Google Shape;6267;p18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8" name="Google Shape;6268;p18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9" name="Google Shape;6269;p18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0" name="Google Shape;6270;p18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1" name="Google Shape;6271;p18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2" name="Google Shape;6272;p18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3" name="Google Shape;6273;p18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4" name="Google Shape;6274;p18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5" name="Google Shape;6275;p18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6" name="Google Shape;6276;p18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7" name="Google Shape;6277;p18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8" name="Google Shape;6278;p18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9" name="Google Shape;6279;p18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0" name="Google Shape;6280;p18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1" name="Google Shape;6281;p18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2" name="Google Shape;6282;p18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3" name="Google Shape;6283;p18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4" name="Google Shape;6284;p18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5" name="Google Shape;6285;p18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286" name="Google Shape;6286;p18"/>
          <p:cNvGrpSpPr/>
          <p:nvPr/>
        </p:nvGrpSpPr>
        <p:grpSpPr>
          <a:xfrm rot="-1995380" flipH="1">
            <a:off x="8515010" y="907012"/>
            <a:ext cx="1023116" cy="1784183"/>
            <a:chOff x="713225" y="2235300"/>
            <a:chExt cx="1509450" cy="2233905"/>
          </a:xfrm>
        </p:grpSpPr>
        <p:sp>
          <p:nvSpPr>
            <p:cNvPr id="6287" name="Google Shape;6287;p18"/>
            <p:cNvSpPr/>
            <p:nvPr/>
          </p:nvSpPr>
          <p:spPr>
            <a:xfrm>
              <a:off x="2168519" y="4094921"/>
              <a:ext cx="54156" cy="54213"/>
            </a:xfrm>
            <a:custGeom>
              <a:avLst/>
              <a:gdLst/>
              <a:ahLst/>
              <a:cxnLst/>
              <a:rect l="l" t="t" r="r" b="b"/>
              <a:pathLst>
                <a:path w="945" h="946" extrusionOk="0">
                  <a:moveTo>
                    <a:pt x="945" y="417"/>
                  </a:moveTo>
                  <a:cubicBezTo>
                    <a:pt x="945" y="769"/>
                    <a:pt x="513" y="945"/>
                    <a:pt x="256" y="689"/>
                  </a:cubicBezTo>
                  <a:cubicBezTo>
                    <a:pt x="0" y="433"/>
                    <a:pt x="192" y="1"/>
                    <a:pt x="545" y="17"/>
                  </a:cubicBezTo>
                  <a:cubicBezTo>
                    <a:pt x="769" y="17"/>
                    <a:pt x="945" y="193"/>
                    <a:pt x="945" y="4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18"/>
            <p:cNvSpPr/>
            <p:nvPr/>
          </p:nvSpPr>
          <p:spPr>
            <a:xfrm>
              <a:off x="2147430" y="3617193"/>
              <a:ext cx="53239" cy="54156"/>
            </a:xfrm>
            <a:custGeom>
              <a:avLst/>
              <a:gdLst/>
              <a:ahLst/>
              <a:cxnLst/>
              <a:rect l="l" t="t" r="r" b="b"/>
              <a:pathLst>
                <a:path w="929" h="945" extrusionOk="0">
                  <a:moveTo>
                    <a:pt x="929" y="400"/>
                  </a:moveTo>
                  <a:cubicBezTo>
                    <a:pt x="929" y="752"/>
                    <a:pt x="496" y="944"/>
                    <a:pt x="240" y="688"/>
                  </a:cubicBezTo>
                  <a:cubicBezTo>
                    <a:pt x="0" y="432"/>
                    <a:pt x="176" y="0"/>
                    <a:pt x="528" y="0"/>
                  </a:cubicBezTo>
                  <a:cubicBezTo>
                    <a:pt x="753" y="0"/>
                    <a:pt x="929" y="176"/>
                    <a:pt x="929" y="4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18"/>
            <p:cNvSpPr/>
            <p:nvPr/>
          </p:nvSpPr>
          <p:spPr>
            <a:xfrm>
              <a:off x="1029626" y="3003298"/>
              <a:ext cx="53239" cy="52322"/>
            </a:xfrm>
            <a:custGeom>
              <a:avLst/>
              <a:gdLst/>
              <a:ahLst/>
              <a:cxnLst/>
              <a:rect l="l" t="t" r="r" b="b"/>
              <a:pathLst>
                <a:path w="929" h="913" extrusionOk="0">
                  <a:moveTo>
                    <a:pt x="913" y="384"/>
                  </a:moveTo>
                  <a:cubicBezTo>
                    <a:pt x="929" y="720"/>
                    <a:pt x="497" y="912"/>
                    <a:pt x="257" y="656"/>
                  </a:cubicBezTo>
                  <a:cubicBezTo>
                    <a:pt x="1" y="416"/>
                    <a:pt x="177" y="0"/>
                    <a:pt x="529" y="0"/>
                  </a:cubicBezTo>
                  <a:cubicBezTo>
                    <a:pt x="737" y="0"/>
                    <a:pt x="913" y="160"/>
                    <a:pt x="913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18"/>
            <p:cNvSpPr/>
            <p:nvPr/>
          </p:nvSpPr>
          <p:spPr>
            <a:xfrm>
              <a:off x="1547695" y="3244913"/>
              <a:ext cx="54156" cy="54156"/>
            </a:xfrm>
            <a:custGeom>
              <a:avLst/>
              <a:gdLst/>
              <a:ahLst/>
              <a:cxnLst/>
              <a:rect l="l" t="t" r="r" b="b"/>
              <a:pathLst>
                <a:path w="945" h="945" extrusionOk="0">
                  <a:moveTo>
                    <a:pt x="945" y="401"/>
                  </a:moveTo>
                  <a:cubicBezTo>
                    <a:pt x="945" y="753"/>
                    <a:pt x="513" y="945"/>
                    <a:pt x="257" y="689"/>
                  </a:cubicBezTo>
                  <a:cubicBezTo>
                    <a:pt x="1" y="433"/>
                    <a:pt x="177" y="1"/>
                    <a:pt x="545" y="1"/>
                  </a:cubicBezTo>
                  <a:cubicBezTo>
                    <a:pt x="753" y="1"/>
                    <a:pt x="929" y="177"/>
                    <a:pt x="945" y="4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18"/>
            <p:cNvSpPr/>
            <p:nvPr/>
          </p:nvSpPr>
          <p:spPr>
            <a:xfrm>
              <a:off x="1203844" y="3823562"/>
              <a:ext cx="52322" cy="51405"/>
            </a:xfrm>
            <a:custGeom>
              <a:avLst/>
              <a:gdLst/>
              <a:ahLst/>
              <a:cxnLst/>
              <a:rect l="l" t="t" r="r" b="b"/>
              <a:pathLst>
                <a:path w="913" h="897" extrusionOk="0">
                  <a:moveTo>
                    <a:pt x="913" y="384"/>
                  </a:moveTo>
                  <a:cubicBezTo>
                    <a:pt x="913" y="736"/>
                    <a:pt x="496" y="896"/>
                    <a:pt x="256" y="656"/>
                  </a:cubicBezTo>
                  <a:cubicBezTo>
                    <a:pt x="0" y="416"/>
                    <a:pt x="176" y="0"/>
                    <a:pt x="528" y="0"/>
                  </a:cubicBezTo>
                  <a:cubicBezTo>
                    <a:pt x="736" y="0"/>
                    <a:pt x="913" y="176"/>
                    <a:pt x="913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18"/>
            <p:cNvSpPr/>
            <p:nvPr/>
          </p:nvSpPr>
          <p:spPr>
            <a:xfrm>
              <a:off x="713225" y="2823119"/>
              <a:ext cx="54156" cy="54156"/>
            </a:xfrm>
            <a:custGeom>
              <a:avLst/>
              <a:gdLst/>
              <a:ahLst/>
              <a:cxnLst/>
              <a:rect l="l" t="t" r="r" b="b"/>
              <a:pathLst>
                <a:path w="945" h="945" extrusionOk="0">
                  <a:moveTo>
                    <a:pt x="945" y="416"/>
                  </a:moveTo>
                  <a:cubicBezTo>
                    <a:pt x="945" y="768"/>
                    <a:pt x="513" y="944"/>
                    <a:pt x="257" y="688"/>
                  </a:cubicBezTo>
                  <a:cubicBezTo>
                    <a:pt x="1" y="448"/>
                    <a:pt x="193" y="16"/>
                    <a:pt x="545" y="16"/>
                  </a:cubicBezTo>
                  <a:cubicBezTo>
                    <a:pt x="769" y="0"/>
                    <a:pt x="945" y="192"/>
                    <a:pt x="945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18"/>
            <p:cNvSpPr/>
            <p:nvPr/>
          </p:nvSpPr>
          <p:spPr>
            <a:xfrm>
              <a:off x="1506433" y="3973884"/>
              <a:ext cx="12894" cy="11977"/>
            </a:xfrm>
            <a:custGeom>
              <a:avLst/>
              <a:gdLst/>
              <a:ahLst/>
              <a:cxnLst/>
              <a:rect l="l" t="t" r="r" b="b"/>
              <a:pathLst>
                <a:path w="225" h="209" extrusionOk="0">
                  <a:moveTo>
                    <a:pt x="225" y="81"/>
                  </a:moveTo>
                  <a:cubicBezTo>
                    <a:pt x="225" y="209"/>
                    <a:pt x="1" y="1"/>
                    <a:pt x="129" y="1"/>
                  </a:cubicBezTo>
                  <a:cubicBezTo>
                    <a:pt x="177" y="1"/>
                    <a:pt x="225" y="33"/>
                    <a:pt x="225" y="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18"/>
            <p:cNvSpPr/>
            <p:nvPr/>
          </p:nvSpPr>
          <p:spPr>
            <a:xfrm>
              <a:off x="1758591" y="3940874"/>
              <a:ext cx="11977" cy="11977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209" y="81"/>
                  </a:moveTo>
                  <a:cubicBezTo>
                    <a:pt x="209" y="209"/>
                    <a:pt x="1" y="1"/>
                    <a:pt x="129" y="1"/>
                  </a:cubicBezTo>
                  <a:cubicBezTo>
                    <a:pt x="177" y="1"/>
                    <a:pt x="209" y="33"/>
                    <a:pt x="209" y="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18"/>
            <p:cNvSpPr/>
            <p:nvPr/>
          </p:nvSpPr>
          <p:spPr>
            <a:xfrm>
              <a:off x="1650879" y="2571819"/>
              <a:ext cx="11977" cy="11060"/>
            </a:xfrm>
            <a:custGeom>
              <a:avLst/>
              <a:gdLst/>
              <a:ahLst/>
              <a:cxnLst/>
              <a:rect l="l" t="t" r="r" b="b"/>
              <a:pathLst>
                <a:path w="209" h="193" extrusionOk="0">
                  <a:moveTo>
                    <a:pt x="208" y="81"/>
                  </a:moveTo>
                  <a:cubicBezTo>
                    <a:pt x="208" y="193"/>
                    <a:pt x="0" y="1"/>
                    <a:pt x="128" y="1"/>
                  </a:cubicBezTo>
                  <a:cubicBezTo>
                    <a:pt x="160" y="1"/>
                    <a:pt x="208" y="33"/>
                    <a:pt x="208" y="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18"/>
            <p:cNvSpPr/>
            <p:nvPr/>
          </p:nvSpPr>
          <p:spPr>
            <a:xfrm>
              <a:off x="1740309" y="3247664"/>
              <a:ext cx="11977" cy="11977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208" y="81"/>
                  </a:moveTo>
                  <a:cubicBezTo>
                    <a:pt x="208" y="209"/>
                    <a:pt x="0" y="1"/>
                    <a:pt x="128" y="1"/>
                  </a:cubicBezTo>
                  <a:cubicBezTo>
                    <a:pt x="176" y="1"/>
                    <a:pt x="208" y="33"/>
                    <a:pt x="208" y="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18"/>
            <p:cNvSpPr/>
            <p:nvPr/>
          </p:nvSpPr>
          <p:spPr>
            <a:xfrm>
              <a:off x="2109835" y="4290287"/>
              <a:ext cx="9227" cy="9227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160" y="80"/>
                  </a:moveTo>
                  <a:cubicBezTo>
                    <a:pt x="160" y="112"/>
                    <a:pt x="112" y="160"/>
                    <a:pt x="80" y="160"/>
                  </a:cubicBezTo>
                  <a:cubicBezTo>
                    <a:pt x="32" y="160"/>
                    <a:pt x="0" y="112"/>
                    <a:pt x="0" y="80"/>
                  </a:cubicBezTo>
                  <a:cubicBezTo>
                    <a:pt x="0" y="32"/>
                    <a:pt x="32" y="0"/>
                    <a:pt x="80" y="0"/>
                  </a:cubicBezTo>
                  <a:cubicBezTo>
                    <a:pt x="112" y="0"/>
                    <a:pt x="160" y="32"/>
                    <a:pt x="160" y="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18"/>
            <p:cNvSpPr/>
            <p:nvPr/>
          </p:nvSpPr>
          <p:spPr>
            <a:xfrm>
              <a:off x="1729306" y="4353556"/>
              <a:ext cx="11977" cy="11977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208" y="81"/>
                  </a:moveTo>
                  <a:cubicBezTo>
                    <a:pt x="208" y="209"/>
                    <a:pt x="0" y="1"/>
                    <a:pt x="128" y="1"/>
                  </a:cubicBezTo>
                  <a:cubicBezTo>
                    <a:pt x="176" y="1"/>
                    <a:pt x="208" y="33"/>
                    <a:pt x="208" y="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18"/>
            <p:cNvSpPr/>
            <p:nvPr/>
          </p:nvSpPr>
          <p:spPr>
            <a:xfrm>
              <a:off x="1617383" y="3758402"/>
              <a:ext cx="11977" cy="11977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209" y="81"/>
                  </a:moveTo>
                  <a:cubicBezTo>
                    <a:pt x="209" y="209"/>
                    <a:pt x="1" y="1"/>
                    <a:pt x="129" y="1"/>
                  </a:cubicBezTo>
                  <a:cubicBezTo>
                    <a:pt x="161" y="1"/>
                    <a:pt x="209" y="33"/>
                    <a:pt x="209" y="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18"/>
            <p:cNvSpPr/>
            <p:nvPr/>
          </p:nvSpPr>
          <p:spPr>
            <a:xfrm>
              <a:off x="809504" y="3971191"/>
              <a:ext cx="10143" cy="11977"/>
            </a:xfrm>
            <a:custGeom>
              <a:avLst/>
              <a:gdLst/>
              <a:ahLst/>
              <a:cxnLst/>
              <a:rect l="l" t="t" r="r" b="b"/>
              <a:pathLst>
                <a:path w="177" h="209" extrusionOk="0">
                  <a:moveTo>
                    <a:pt x="177" y="112"/>
                  </a:moveTo>
                  <a:cubicBezTo>
                    <a:pt x="161" y="208"/>
                    <a:pt x="1" y="208"/>
                    <a:pt x="17" y="112"/>
                  </a:cubicBezTo>
                  <a:cubicBezTo>
                    <a:pt x="17" y="0"/>
                    <a:pt x="177" y="0"/>
                    <a:pt x="17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18"/>
            <p:cNvSpPr/>
            <p:nvPr/>
          </p:nvSpPr>
          <p:spPr>
            <a:xfrm>
              <a:off x="950769" y="3399877"/>
              <a:ext cx="9227" cy="11977"/>
            </a:xfrm>
            <a:custGeom>
              <a:avLst/>
              <a:gdLst/>
              <a:ahLst/>
              <a:cxnLst/>
              <a:rect l="l" t="t" r="r" b="b"/>
              <a:pathLst>
                <a:path w="161" h="209" extrusionOk="0">
                  <a:moveTo>
                    <a:pt x="160" y="113"/>
                  </a:moveTo>
                  <a:cubicBezTo>
                    <a:pt x="160" y="209"/>
                    <a:pt x="0" y="209"/>
                    <a:pt x="0" y="113"/>
                  </a:cubicBezTo>
                  <a:cubicBezTo>
                    <a:pt x="0" y="1"/>
                    <a:pt x="160" y="1"/>
                    <a:pt x="160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18"/>
            <p:cNvSpPr/>
            <p:nvPr/>
          </p:nvSpPr>
          <p:spPr>
            <a:xfrm>
              <a:off x="1323963" y="3949184"/>
              <a:ext cx="11060" cy="13811"/>
            </a:xfrm>
            <a:custGeom>
              <a:avLst/>
              <a:gdLst/>
              <a:ahLst/>
              <a:cxnLst/>
              <a:rect l="l" t="t" r="r" b="b"/>
              <a:pathLst>
                <a:path w="193" h="241" extrusionOk="0">
                  <a:moveTo>
                    <a:pt x="193" y="112"/>
                  </a:moveTo>
                  <a:cubicBezTo>
                    <a:pt x="161" y="240"/>
                    <a:pt x="1" y="0"/>
                    <a:pt x="129" y="16"/>
                  </a:cubicBezTo>
                  <a:cubicBezTo>
                    <a:pt x="177" y="32"/>
                    <a:pt x="193" y="64"/>
                    <a:pt x="193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18"/>
            <p:cNvSpPr/>
            <p:nvPr/>
          </p:nvSpPr>
          <p:spPr>
            <a:xfrm>
              <a:off x="1688474" y="2746955"/>
              <a:ext cx="11977" cy="13811"/>
            </a:xfrm>
            <a:custGeom>
              <a:avLst/>
              <a:gdLst/>
              <a:ahLst/>
              <a:cxnLst/>
              <a:rect l="l" t="t" r="r" b="b"/>
              <a:pathLst>
                <a:path w="209" h="241" extrusionOk="0">
                  <a:moveTo>
                    <a:pt x="192" y="145"/>
                  </a:moveTo>
                  <a:cubicBezTo>
                    <a:pt x="160" y="241"/>
                    <a:pt x="0" y="209"/>
                    <a:pt x="32" y="97"/>
                  </a:cubicBezTo>
                  <a:cubicBezTo>
                    <a:pt x="48" y="1"/>
                    <a:pt x="208" y="33"/>
                    <a:pt x="192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18"/>
            <p:cNvSpPr/>
            <p:nvPr/>
          </p:nvSpPr>
          <p:spPr>
            <a:xfrm>
              <a:off x="864520" y="2361838"/>
              <a:ext cx="10143" cy="10143"/>
            </a:xfrm>
            <a:custGeom>
              <a:avLst/>
              <a:gdLst/>
              <a:ahLst/>
              <a:cxnLst/>
              <a:rect l="l" t="t" r="r" b="b"/>
              <a:pathLst>
                <a:path w="177" h="177" extrusionOk="0">
                  <a:moveTo>
                    <a:pt x="177" y="112"/>
                  </a:moveTo>
                  <a:cubicBezTo>
                    <a:pt x="161" y="144"/>
                    <a:pt x="113" y="176"/>
                    <a:pt x="81" y="160"/>
                  </a:cubicBezTo>
                  <a:cubicBezTo>
                    <a:pt x="33" y="160"/>
                    <a:pt x="1" y="112"/>
                    <a:pt x="17" y="64"/>
                  </a:cubicBezTo>
                  <a:cubicBezTo>
                    <a:pt x="33" y="32"/>
                    <a:pt x="65" y="0"/>
                    <a:pt x="113" y="16"/>
                  </a:cubicBezTo>
                  <a:cubicBezTo>
                    <a:pt x="161" y="16"/>
                    <a:pt x="177" y="64"/>
                    <a:pt x="17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18"/>
            <p:cNvSpPr/>
            <p:nvPr/>
          </p:nvSpPr>
          <p:spPr>
            <a:xfrm>
              <a:off x="1172439" y="2810711"/>
              <a:ext cx="11977" cy="11060"/>
            </a:xfrm>
            <a:custGeom>
              <a:avLst/>
              <a:gdLst/>
              <a:ahLst/>
              <a:cxnLst/>
              <a:rect l="l" t="t" r="r" b="b"/>
              <a:pathLst>
                <a:path w="209" h="193" extrusionOk="0">
                  <a:moveTo>
                    <a:pt x="193" y="112"/>
                  </a:moveTo>
                  <a:cubicBezTo>
                    <a:pt x="193" y="160"/>
                    <a:pt x="145" y="192"/>
                    <a:pt x="97" y="176"/>
                  </a:cubicBezTo>
                  <a:cubicBezTo>
                    <a:pt x="0" y="160"/>
                    <a:pt x="32" y="0"/>
                    <a:pt x="129" y="16"/>
                  </a:cubicBezTo>
                  <a:cubicBezTo>
                    <a:pt x="177" y="32"/>
                    <a:pt x="209" y="80"/>
                    <a:pt x="193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18"/>
            <p:cNvSpPr/>
            <p:nvPr/>
          </p:nvSpPr>
          <p:spPr>
            <a:xfrm>
              <a:off x="1150174" y="2423274"/>
              <a:ext cx="11977" cy="11977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209" y="80"/>
                  </a:moveTo>
                  <a:cubicBezTo>
                    <a:pt x="209" y="208"/>
                    <a:pt x="1" y="0"/>
                    <a:pt x="129" y="0"/>
                  </a:cubicBezTo>
                  <a:cubicBezTo>
                    <a:pt x="177" y="0"/>
                    <a:pt x="209" y="48"/>
                    <a:pt x="209" y="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18"/>
            <p:cNvSpPr/>
            <p:nvPr/>
          </p:nvSpPr>
          <p:spPr>
            <a:xfrm>
              <a:off x="1665980" y="3981220"/>
              <a:ext cx="23897" cy="23897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417" y="193"/>
                  </a:moveTo>
                  <a:cubicBezTo>
                    <a:pt x="417" y="337"/>
                    <a:pt x="225" y="417"/>
                    <a:pt x="113" y="305"/>
                  </a:cubicBezTo>
                  <a:cubicBezTo>
                    <a:pt x="1" y="193"/>
                    <a:pt x="81" y="1"/>
                    <a:pt x="241" y="1"/>
                  </a:cubicBezTo>
                  <a:cubicBezTo>
                    <a:pt x="337" y="1"/>
                    <a:pt x="417" y="81"/>
                    <a:pt x="417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18"/>
            <p:cNvSpPr/>
            <p:nvPr/>
          </p:nvSpPr>
          <p:spPr>
            <a:xfrm>
              <a:off x="1606379" y="4444391"/>
              <a:ext cx="24871" cy="24814"/>
            </a:xfrm>
            <a:custGeom>
              <a:avLst/>
              <a:gdLst/>
              <a:ahLst/>
              <a:cxnLst/>
              <a:rect l="l" t="t" r="r" b="b"/>
              <a:pathLst>
                <a:path w="434" h="433" extrusionOk="0">
                  <a:moveTo>
                    <a:pt x="433" y="192"/>
                  </a:moveTo>
                  <a:cubicBezTo>
                    <a:pt x="433" y="352"/>
                    <a:pt x="241" y="432"/>
                    <a:pt x="129" y="320"/>
                  </a:cubicBezTo>
                  <a:cubicBezTo>
                    <a:pt x="1" y="208"/>
                    <a:pt x="97" y="16"/>
                    <a:pt x="257" y="16"/>
                  </a:cubicBezTo>
                  <a:cubicBezTo>
                    <a:pt x="353" y="0"/>
                    <a:pt x="433" y="96"/>
                    <a:pt x="433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18"/>
            <p:cNvSpPr/>
            <p:nvPr/>
          </p:nvSpPr>
          <p:spPr>
            <a:xfrm>
              <a:off x="866354" y="4077556"/>
              <a:ext cx="23955" cy="23897"/>
            </a:xfrm>
            <a:custGeom>
              <a:avLst/>
              <a:gdLst/>
              <a:ahLst/>
              <a:cxnLst/>
              <a:rect l="l" t="t" r="r" b="b"/>
              <a:pathLst>
                <a:path w="418" h="417" extrusionOk="0">
                  <a:moveTo>
                    <a:pt x="417" y="177"/>
                  </a:moveTo>
                  <a:cubicBezTo>
                    <a:pt x="417" y="337"/>
                    <a:pt x="225" y="417"/>
                    <a:pt x="113" y="305"/>
                  </a:cubicBezTo>
                  <a:cubicBezTo>
                    <a:pt x="1" y="193"/>
                    <a:pt x="81" y="1"/>
                    <a:pt x="241" y="1"/>
                  </a:cubicBezTo>
                  <a:cubicBezTo>
                    <a:pt x="337" y="1"/>
                    <a:pt x="417" y="81"/>
                    <a:pt x="417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18"/>
            <p:cNvSpPr/>
            <p:nvPr/>
          </p:nvSpPr>
          <p:spPr>
            <a:xfrm>
              <a:off x="804919" y="3114707"/>
              <a:ext cx="24814" cy="24814"/>
            </a:xfrm>
            <a:custGeom>
              <a:avLst/>
              <a:gdLst/>
              <a:ahLst/>
              <a:cxnLst/>
              <a:rect l="l" t="t" r="r" b="b"/>
              <a:pathLst>
                <a:path w="433" h="433" extrusionOk="0">
                  <a:moveTo>
                    <a:pt x="433" y="192"/>
                  </a:moveTo>
                  <a:cubicBezTo>
                    <a:pt x="433" y="352"/>
                    <a:pt x="241" y="432"/>
                    <a:pt x="113" y="320"/>
                  </a:cubicBezTo>
                  <a:cubicBezTo>
                    <a:pt x="1" y="208"/>
                    <a:pt x="81" y="0"/>
                    <a:pt x="257" y="0"/>
                  </a:cubicBezTo>
                  <a:cubicBezTo>
                    <a:pt x="353" y="0"/>
                    <a:pt x="433" y="80"/>
                    <a:pt x="433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18"/>
            <p:cNvSpPr/>
            <p:nvPr/>
          </p:nvSpPr>
          <p:spPr>
            <a:xfrm>
              <a:off x="1710910" y="3846429"/>
              <a:ext cx="23897" cy="24814"/>
            </a:xfrm>
            <a:custGeom>
              <a:avLst/>
              <a:gdLst/>
              <a:ahLst/>
              <a:cxnLst/>
              <a:rect l="l" t="t" r="r" b="b"/>
              <a:pathLst>
                <a:path w="417" h="433" extrusionOk="0">
                  <a:moveTo>
                    <a:pt x="417" y="193"/>
                  </a:moveTo>
                  <a:cubicBezTo>
                    <a:pt x="417" y="353"/>
                    <a:pt x="225" y="433"/>
                    <a:pt x="113" y="321"/>
                  </a:cubicBezTo>
                  <a:cubicBezTo>
                    <a:pt x="1" y="209"/>
                    <a:pt x="81" y="1"/>
                    <a:pt x="241" y="1"/>
                  </a:cubicBezTo>
                  <a:cubicBezTo>
                    <a:pt x="337" y="1"/>
                    <a:pt x="417" y="81"/>
                    <a:pt x="417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18"/>
            <p:cNvSpPr/>
            <p:nvPr/>
          </p:nvSpPr>
          <p:spPr>
            <a:xfrm>
              <a:off x="2095164" y="3542920"/>
              <a:ext cx="24814" cy="24814"/>
            </a:xfrm>
            <a:custGeom>
              <a:avLst/>
              <a:gdLst/>
              <a:ahLst/>
              <a:cxnLst/>
              <a:rect l="l" t="t" r="r" b="b"/>
              <a:pathLst>
                <a:path w="433" h="433" extrusionOk="0">
                  <a:moveTo>
                    <a:pt x="432" y="176"/>
                  </a:moveTo>
                  <a:cubicBezTo>
                    <a:pt x="432" y="352"/>
                    <a:pt x="240" y="432"/>
                    <a:pt x="112" y="304"/>
                  </a:cubicBezTo>
                  <a:cubicBezTo>
                    <a:pt x="0" y="192"/>
                    <a:pt x="80" y="0"/>
                    <a:pt x="256" y="0"/>
                  </a:cubicBezTo>
                  <a:cubicBezTo>
                    <a:pt x="352" y="0"/>
                    <a:pt x="432" y="80"/>
                    <a:pt x="432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18"/>
            <p:cNvSpPr/>
            <p:nvPr/>
          </p:nvSpPr>
          <p:spPr>
            <a:xfrm>
              <a:off x="1461990" y="2560815"/>
              <a:ext cx="23897" cy="27565"/>
            </a:xfrm>
            <a:custGeom>
              <a:avLst/>
              <a:gdLst/>
              <a:ahLst/>
              <a:cxnLst/>
              <a:rect l="l" t="t" r="r" b="b"/>
              <a:pathLst>
                <a:path w="417" h="481" extrusionOk="0">
                  <a:moveTo>
                    <a:pt x="400" y="273"/>
                  </a:moveTo>
                  <a:cubicBezTo>
                    <a:pt x="368" y="481"/>
                    <a:pt x="48" y="481"/>
                    <a:pt x="32" y="273"/>
                  </a:cubicBezTo>
                  <a:cubicBezTo>
                    <a:pt x="0" y="1"/>
                    <a:pt x="416" y="1"/>
                    <a:pt x="40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18"/>
            <p:cNvSpPr/>
            <p:nvPr/>
          </p:nvSpPr>
          <p:spPr>
            <a:xfrm>
              <a:off x="905839" y="3730034"/>
              <a:ext cx="23897" cy="27565"/>
            </a:xfrm>
            <a:custGeom>
              <a:avLst/>
              <a:gdLst/>
              <a:ahLst/>
              <a:cxnLst/>
              <a:rect l="l" t="t" r="r" b="b"/>
              <a:pathLst>
                <a:path w="417" h="481" extrusionOk="0">
                  <a:moveTo>
                    <a:pt x="384" y="272"/>
                  </a:moveTo>
                  <a:cubicBezTo>
                    <a:pt x="368" y="480"/>
                    <a:pt x="48" y="480"/>
                    <a:pt x="32" y="272"/>
                  </a:cubicBezTo>
                  <a:cubicBezTo>
                    <a:pt x="0" y="0"/>
                    <a:pt x="416" y="0"/>
                    <a:pt x="38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18"/>
            <p:cNvSpPr/>
            <p:nvPr/>
          </p:nvSpPr>
          <p:spPr>
            <a:xfrm>
              <a:off x="1274878" y="2235300"/>
              <a:ext cx="24814" cy="24814"/>
            </a:xfrm>
            <a:custGeom>
              <a:avLst/>
              <a:gdLst/>
              <a:ahLst/>
              <a:cxnLst/>
              <a:rect l="l" t="t" r="r" b="b"/>
              <a:pathLst>
                <a:path w="433" h="433" extrusionOk="0">
                  <a:moveTo>
                    <a:pt x="433" y="192"/>
                  </a:moveTo>
                  <a:cubicBezTo>
                    <a:pt x="433" y="352"/>
                    <a:pt x="241" y="432"/>
                    <a:pt x="129" y="320"/>
                  </a:cubicBezTo>
                  <a:cubicBezTo>
                    <a:pt x="1" y="192"/>
                    <a:pt x="97" y="0"/>
                    <a:pt x="257" y="0"/>
                  </a:cubicBezTo>
                  <a:cubicBezTo>
                    <a:pt x="353" y="0"/>
                    <a:pt x="433" y="80"/>
                    <a:pt x="433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18"/>
            <p:cNvSpPr/>
            <p:nvPr/>
          </p:nvSpPr>
          <p:spPr>
            <a:xfrm>
              <a:off x="1720137" y="3324687"/>
              <a:ext cx="23897" cy="27565"/>
            </a:xfrm>
            <a:custGeom>
              <a:avLst/>
              <a:gdLst/>
              <a:ahLst/>
              <a:cxnLst/>
              <a:rect l="l" t="t" r="r" b="b"/>
              <a:pathLst>
                <a:path w="417" h="481" extrusionOk="0">
                  <a:moveTo>
                    <a:pt x="384" y="257"/>
                  </a:moveTo>
                  <a:cubicBezTo>
                    <a:pt x="368" y="481"/>
                    <a:pt x="48" y="481"/>
                    <a:pt x="32" y="257"/>
                  </a:cubicBezTo>
                  <a:cubicBezTo>
                    <a:pt x="0" y="1"/>
                    <a:pt x="416" y="1"/>
                    <a:pt x="384" y="25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18"/>
            <p:cNvSpPr/>
            <p:nvPr/>
          </p:nvSpPr>
          <p:spPr>
            <a:xfrm>
              <a:off x="1301039" y="3509910"/>
              <a:ext cx="23897" cy="24814"/>
            </a:xfrm>
            <a:custGeom>
              <a:avLst/>
              <a:gdLst/>
              <a:ahLst/>
              <a:cxnLst/>
              <a:rect l="l" t="t" r="r" b="b"/>
              <a:pathLst>
                <a:path w="417" h="433" extrusionOk="0">
                  <a:moveTo>
                    <a:pt x="416" y="192"/>
                  </a:moveTo>
                  <a:cubicBezTo>
                    <a:pt x="416" y="352"/>
                    <a:pt x="224" y="432"/>
                    <a:pt x="112" y="320"/>
                  </a:cubicBezTo>
                  <a:cubicBezTo>
                    <a:pt x="0" y="208"/>
                    <a:pt x="80" y="0"/>
                    <a:pt x="240" y="0"/>
                  </a:cubicBezTo>
                  <a:cubicBezTo>
                    <a:pt x="336" y="0"/>
                    <a:pt x="416" y="80"/>
                    <a:pt x="416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18"/>
            <p:cNvSpPr/>
            <p:nvPr/>
          </p:nvSpPr>
          <p:spPr>
            <a:xfrm>
              <a:off x="1025958" y="3570428"/>
              <a:ext cx="23897" cy="27565"/>
            </a:xfrm>
            <a:custGeom>
              <a:avLst/>
              <a:gdLst/>
              <a:ahLst/>
              <a:cxnLst/>
              <a:rect l="l" t="t" r="r" b="b"/>
              <a:pathLst>
                <a:path w="417" h="481" extrusionOk="0">
                  <a:moveTo>
                    <a:pt x="400" y="225"/>
                  </a:moveTo>
                  <a:cubicBezTo>
                    <a:pt x="416" y="481"/>
                    <a:pt x="0" y="481"/>
                    <a:pt x="32" y="225"/>
                  </a:cubicBezTo>
                  <a:cubicBezTo>
                    <a:pt x="48" y="1"/>
                    <a:pt x="368" y="1"/>
                    <a:pt x="400" y="2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18"/>
            <p:cNvSpPr/>
            <p:nvPr/>
          </p:nvSpPr>
          <p:spPr>
            <a:xfrm>
              <a:off x="1654547" y="2403101"/>
              <a:ext cx="23897" cy="23897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416" y="176"/>
                  </a:moveTo>
                  <a:cubicBezTo>
                    <a:pt x="416" y="336"/>
                    <a:pt x="224" y="416"/>
                    <a:pt x="112" y="304"/>
                  </a:cubicBezTo>
                  <a:cubicBezTo>
                    <a:pt x="0" y="192"/>
                    <a:pt x="80" y="0"/>
                    <a:pt x="240" y="0"/>
                  </a:cubicBezTo>
                  <a:cubicBezTo>
                    <a:pt x="336" y="0"/>
                    <a:pt x="416" y="80"/>
                    <a:pt x="41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18"/>
            <p:cNvSpPr/>
            <p:nvPr/>
          </p:nvSpPr>
          <p:spPr>
            <a:xfrm>
              <a:off x="959022" y="4245357"/>
              <a:ext cx="23897" cy="23897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416" y="177"/>
                  </a:moveTo>
                  <a:cubicBezTo>
                    <a:pt x="416" y="337"/>
                    <a:pt x="224" y="417"/>
                    <a:pt x="112" y="305"/>
                  </a:cubicBezTo>
                  <a:cubicBezTo>
                    <a:pt x="0" y="193"/>
                    <a:pt x="80" y="1"/>
                    <a:pt x="240" y="1"/>
                  </a:cubicBezTo>
                  <a:cubicBezTo>
                    <a:pt x="336" y="1"/>
                    <a:pt x="416" y="81"/>
                    <a:pt x="41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18"/>
            <p:cNvSpPr/>
            <p:nvPr/>
          </p:nvSpPr>
          <p:spPr>
            <a:xfrm>
              <a:off x="1013121" y="2675433"/>
              <a:ext cx="24814" cy="23897"/>
            </a:xfrm>
            <a:custGeom>
              <a:avLst/>
              <a:gdLst/>
              <a:ahLst/>
              <a:cxnLst/>
              <a:rect l="l" t="t" r="r" b="b"/>
              <a:pathLst>
                <a:path w="433" h="417" extrusionOk="0">
                  <a:moveTo>
                    <a:pt x="432" y="177"/>
                  </a:moveTo>
                  <a:cubicBezTo>
                    <a:pt x="432" y="337"/>
                    <a:pt x="240" y="417"/>
                    <a:pt x="128" y="305"/>
                  </a:cubicBezTo>
                  <a:cubicBezTo>
                    <a:pt x="0" y="193"/>
                    <a:pt x="80" y="1"/>
                    <a:pt x="256" y="1"/>
                  </a:cubicBezTo>
                  <a:cubicBezTo>
                    <a:pt x="352" y="1"/>
                    <a:pt x="432" y="81"/>
                    <a:pt x="432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18"/>
            <p:cNvSpPr/>
            <p:nvPr/>
          </p:nvSpPr>
          <p:spPr>
            <a:xfrm>
              <a:off x="724228" y="4075722"/>
              <a:ext cx="24814" cy="27565"/>
            </a:xfrm>
            <a:custGeom>
              <a:avLst/>
              <a:gdLst/>
              <a:ahLst/>
              <a:cxnLst/>
              <a:rect l="l" t="t" r="r" b="b"/>
              <a:pathLst>
                <a:path w="433" h="481" extrusionOk="0">
                  <a:moveTo>
                    <a:pt x="401" y="209"/>
                  </a:moveTo>
                  <a:cubicBezTo>
                    <a:pt x="433" y="481"/>
                    <a:pt x="1" y="481"/>
                    <a:pt x="33" y="209"/>
                  </a:cubicBezTo>
                  <a:cubicBezTo>
                    <a:pt x="65" y="1"/>
                    <a:pt x="369" y="1"/>
                    <a:pt x="401" y="2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18"/>
            <p:cNvSpPr/>
            <p:nvPr/>
          </p:nvSpPr>
          <p:spPr>
            <a:xfrm>
              <a:off x="791165" y="3263252"/>
              <a:ext cx="24814" cy="23897"/>
            </a:xfrm>
            <a:custGeom>
              <a:avLst/>
              <a:gdLst/>
              <a:ahLst/>
              <a:cxnLst/>
              <a:rect l="l" t="t" r="r" b="b"/>
              <a:pathLst>
                <a:path w="433" h="417" extrusionOk="0">
                  <a:moveTo>
                    <a:pt x="433" y="177"/>
                  </a:moveTo>
                  <a:cubicBezTo>
                    <a:pt x="433" y="337"/>
                    <a:pt x="241" y="417"/>
                    <a:pt x="129" y="305"/>
                  </a:cubicBezTo>
                  <a:cubicBezTo>
                    <a:pt x="1" y="193"/>
                    <a:pt x="81" y="1"/>
                    <a:pt x="241" y="1"/>
                  </a:cubicBezTo>
                  <a:cubicBezTo>
                    <a:pt x="353" y="1"/>
                    <a:pt x="433" y="81"/>
                    <a:pt x="433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18"/>
            <p:cNvSpPr/>
            <p:nvPr/>
          </p:nvSpPr>
          <p:spPr>
            <a:xfrm>
              <a:off x="1340467" y="3551173"/>
              <a:ext cx="23897" cy="24814"/>
            </a:xfrm>
            <a:custGeom>
              <a:avLst/>
              <a:gdLst/>
              <a:ahLst/>
              <a:cxnLst/>
              <a:rect l="l" t="t" r="r" b="b"/>
              <a:pathLst>
                <a:path w="417" h="433" extrusionOk="0">
                  <a:moveTo>
                    <a:pt x="417" y="193"/>
                  </a:moveTo>
                  <a:cubicBezTo>
                    <a:pt x="417" y="353"/>
                    <a:pt x="225" y="433"/>
                    <a:pt x="113" y="321"/>
                  </a:cubicBezTo>
                  <a:cubicBezTo>
                    <a:pt x="1" y="209"/>
                    <a:pt x="81" y="1"/>
                    <a:pt x="241" y="1"/>
                  </a:cubicBezTo>
                  <a:cubicBezTo>
                    <a:pt x="337" y="1"/>
                    <a:pt x="417" y="81"/>
                    <a:pt x="417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18"/>
            <p:cNvSpPr/>
            <p:nvPr/>
          </p:nvSpPr>
          <p:spPr>
            <a:xfrm>
              <a:off x="1205620" y="3043644"/>
              <a:ext cx="24814" cy="24814"/>
            </a:xfrm>
            <a:custGeom>
              <a:avLst/>
              <a:gdLst/>
              <a:ahLst/>
              <a:cxnLst/>
              <a:rect l="l" t="t" r="r" b="b"/>
              <a:pathLst>
                <a:path w="433" h="433" extrusionOk="0">
                  <a:moveTo>
                    <a:pt x="433" y="193"/>
                  </a:moveTo>
                  <a:cubicBezTo>
                    <a:pt x="433" y="353"/>
                    <a:pt x="225" y="433"/>
                    <a:pt x="112" y="321"/>
                  </a:cubicBezTo>
                  <a:cubicBezTo>
                    <a:pt x="0" y="209"/>
                    <a:pt x="80" y="1"/>
                    <a:pt x="241" y="17"/>
                  </a:cubicBezTo>
                  <a:cubicBezTo>
                    <a:pt x="337" y="1"/>
                    <a:pt x="433" y="97"/>
                    <a:pt x="433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18"/>
            <p:cNvSpPr/>
            <p:nvPr/>
          </p:nvSpPr>
          <p:spPr>
            <a:xfrm>
              <a:off x="1242355" y="3309099"/>
              <a:ext cx="24814" cy="23897"/>
            </a:xfrm>
            <a:custGeom>
              <a:avLst/>
              <a:gdLst/>
              <a:ahLst/>
              <a:cxnLst/>
              <a:rect l="l" t="t" r="r" b="b"/>
              <a:pathLst>
                <a:path w="433" h="417" extrusionOk="0">
                  <a:moveTo>
                    <a:pt x="433" y="177"/>
                  </a:moveTo>
                  <a:cubicBezTo>
                    <a:pt x="433" y="337"/>
                    <a:pt x="225" y="417"/>
                    <a:pt x="112" y="305"/>
                  </a:cubicBezTo>
                  <a:cubicBezTo>
                    <a:pt x="0" y="193"/>
                    <a:pt x="80" y="1"/>
                    <a:pt x="241" y="1"/>
                  </a:cubicBezTo>
                  <a:cubicBezTo>
                    <a:pt x="353" y="1"/>
                    <a:pt x="433" y="81"/>
                    <a:pt x="433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18"/>
            <p:cNvSpPr/>
            <p:nvPr/>
          </p:nvSpPr>
          <p:spPr>
            <a:xfrm>
              <a:off x="1765926" y="3497073"/>
              <a:ext cx="89056" cy="88999"/>
            </a:xfrm>
            <a:custGeom>
              <a:avLst/>
              <a:gdLst/>
              <a:ahLst/>
              <a:cxnLst/>
              <a:rect l="l" t="t" r="r" b="b"/>
              <a:pathLst>
                <a:path w="1554" h="1553" extrusionOk="0">
                  <a:moveTo>
                    <a:pt x="769" y="1552"/>
                  </a:moveTo>
                  <a:lnTo>
                    <a:pt x="769" y="1552"/>
                  </a:lnTo>
                  <a:cubicBezTo>
                    <a:pt x="769" y="1120"/>
                    <a:pt x="433" y="768"/>
                    <a:pt x="1" y="768"/>
                  </a:cubicBezTo>
                  <a:lnTo>
                    <a:pt x="1" y="768"/>
                  </a:lnTo>
                  <a:cubicBezTo>
                    <a:pt x="433" y="768"/>
                    <a:pt x="769" y="432"/>
                    <a:pt x="769" y="0"/>
                  </a:cubicBezTo>
                  <a:lnTo>
                    <a:pt x="769" y="0"/>
                  </a:lnTo>
                  <a:cubicBezTo>
                    <a:pt x="769" y="416"/>
                    <a:pt x="1121" y="768"/>
                    <a:pt x="1553" y="768"/>
                  </a:cubicBezTo>
                  <a:lnTo>
                    <a:pt x="1553" y="768"/>
                  </a:lnTo>
                  <a:cubicBezTo>
                    <a:pt x="1121" y="768"/>
                    <a:pt x="769" y="1120"/>
                    <a:pt x="769" y="15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18"/>
            <p:cNvSpPr/>
            <p:nvPr/>
          </p:nvSpPr>
          <p:spPr>
            <a:xfrm>
              <a:off x="825091" y="3483319"/>
              <a:ext cx="89056" cy="88999"/>
            </a:xfrm>
            <a:custGeom>
              <a:avLst/>
              <a:gdLst/>
              <a:ahLst/>
              <a:cxnLst/>
              <a:rect l="l" t="t" r="r" b="b"/>
              <a:pathLst>
                <a:path w="1554" h="1553" extrusionOk="0">
                  <a:moveTo>
                    <a:pt x="785" y="1553"/>
                  </a:moveTo>
                  <a:lnTo>
                    <a:pt x="785" y="1553"/>
                  </a:lnTo>
                  <a:cubicBezTo>
                    <a:pt x="785" y="1121"/>
                    <a:pt x="433" y="785"/>
                    <a:pt x="1" y="785"/>
                  </a:cubicBezTo>
                  <a:lnTo>
                    <a:pt x="1" y="785"/>
                  </a:lnTo>
                  <a:cubicBezTo>
                    <a:pt x="433" y="785"/>
                    <a:pt x="785" y="433"/>
                    <a:pt x="785" y="1"/>
                  </a:cubicBezTo>
                  <a:lnTo>
                    <a:pt x="785" y="1"/>
                  </a:lnTo>
                  <a:cubicBezTo>
                    <a:pt x="785" y="433"/>
                    <a:pt x="1137" y="785"/>
                    <a:pt x="1553" y="785"/>
                  </a:cubicBezTo>
                  <a:lnTo>
                    <a:pt x="1553" y="785"/>
                  </a:lnTo>
                  <a:cubicBezTo>
                    <a:pt x="1137" y="785"/>
                    <a:pt x="785" y="1121"/>
                    <a:pt x="785" y="15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18"/>
            <p:cNvSpPr/>
            <p:nvPr/>
          </p:nvSpPr>
          <p:spPr>
            <a:xfrm>
              <a:off x="938849" y="2381094"/>
              <a:ext cx="88999" cy="88999"/>
            </a:xfrm>
            <a:custGeom>
              <a:avLst/>
              <a:gdLst/>
              <a:ahLst/>
              <a:cxnLst/>
              <a:rect l="l" t="t" r="r" b="b"/>
              <a:pathLst>
                <a:path w="1553" h="1553" extrusionOk="0">
                  <a:moveTo>
                    <a:pt x="768" y="1553"/>
                  </a:moveTo>
                  <a:lnTo>
                    <a:pt x="768" y="1553"/>
                  </a:lnTo>
                  <a:cubicBezTo>
                    <a:pt x="768" y="1121"/>
                    <a:pt x="416" y="785"/>
                    <a:pt x="0" y="785"/>
                  </a:cubicBezTo>
                  <a:lnTo>
                    <a:pt x="0" y="785"/>
                  </a:lnTo>
                  <a:cubicBezTo>
                    <a:pt x="416" y="785"/>
                    <a:pt x="768" y="432"/>
                    <a:pt x="768" y="0"/>
                  </a:cubicBezTo>
                  <a:lnTo>
                    <a:pt x="768" y="0"/>
                  </a:lnTo>
                  <a:cubicBezTo>
                    <a:pt x="768" y="432"/>
                    <a:pt x="1120" y="785"/>
                    <a:pt x="1552" y="785"/>
                  </a:cubicBezTo>
                  <a:lnTo>
                    <a:pt x="1552" y="785"/>
                  </a:lnTo>
                  <a:cubicBezTo>
                    <a:pt x="1120" y="785"/>
                    <a:pt x="768" y="1121"/>
                    <a:pt x="768" y="15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18"/>
            <p:cNvSpPr/>
            <p:nvPr/>
          </p:nvSpPr>
          <p:spPr>
            <a:xfrm>
              <a:off x="1427577" y="2872834"/>
              <a:ext cx="89056" cy="88082"/>
            </a:xfrm>
            <a:custGeom>
              <a:avLst/>
              <a:gdLst/>
              <a:ahLst/>
              <a:cxnLst/>
              <a:rect l="l" t="t" r="r" b="b"/>
              <a:pathLst>
                <a:path w="1554" h="1537" extrusionOk="0">
                  <a:moveTo>
                    <a:pt x="785" y="1537"/>
                  </a:moveTo>
                  <a:lnTo>
                    <a:pt x="785" y="1537"/>
                  </a:lnTo>
                  <a:cubicBezTo>
                    <a:pt x="785" y="1121"/>
                    <a:pt x="433" y="769"/>
                    <a:pt x="1" y="769"/>
                  </a:cubicBezTo>
                  <a:lnTo>
                    <a:pt x="1" y="769"/>
                  </a:lnTo>
                  <a:cubicBezTo>
                    <a:pt x="433" y="769"/>
                    <a:pt x="785" y="417"/>
                    <a:pt x="785" y="1"/>
                  </a:cubicBezTo>
                  <a:lnTo>
                    <a:pt x="785" y="1"/>
                  </a:lnTo>
                  <a:cubicBezTo>
                    <a:pt x="785" y="417"/>
                    <a:pt x="1121" y="769"/>
                    <a:pt x="1553" y="769"/>
                  </a:cubicBezTo>
                  <a:lnTo>
                    <a:pt x="1553" y="769"/>
                  </a:lnTo>
                  <a:cubicBezTo>
                    <a:pt x="1137" y="769"/>
                    <a:pt x="785" y="1121"/>
                    <a:pt x="785" y="15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31" name="Google Shape;6331;p18"/>
          <p:cNvGrpSpPr/>
          <p:nvPr/>
        </p:nvGrpSpPr>
        <p:grpSpPr>
          <a:xfrm rot="-3016025" flipH="1">
            <a:off x="8090812" y="-636377"/>
            <a:ext cx="1127819" cy="1888658"/>
            <a:chOff x="713225" y="2235300"/>
            <a:chExt cx="1509450" cy="2233905"/>
          </a:xfrm>
        </p:grpSpPr>
        <p:sp>
          <p:nvSpPr>
            <p:cNvPr id="6332" name="Google Shape;6332;p18"/>
            <p:cNvSpPr/>
            <p:nvPr/>
          </p:nvSpPr>
          <p:spPr>
            <a:xfrm>
              <a:off x="2168519" y="4094921"/>
              <a:ext cx="54156" cy="54213"/>
            </a:xfrm>
            <a:custGeom>
              <a:avLst/>
              <a:gdLst/>
              <a:ahLst/>
              <a:cxnLst/>
              <a:rect l="l" t="t" r="r" b="b"/>
              <a:pathLst>
                <a:path w="945" h="946" extrusionOk="0">
                  <a:moveTo>
                    <a:pt x="945" y="417"/>
                  </a:moveTo>
                  <a:cubicBezTo>
                    <a:pt x="945" y="769"/>
                    <a:pt x="513" y="945"/>
                    <a:pt x="256" y="689"/>
                  </a:cubicBezTo>
                  <a:cubicBezTo>
                    <a:pt x="0" y="433"/>
                    <a:pt x="192" y="1"/>
                    <a:pt x="545" y="17"/>
                  </a:cubicBezTo>
                  <a:cubicBezTo>
                    <a:pt x="769" y="17"/>
                    <a:pt x="945" y="193"/>
                    <a:pt x="945" y="4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18"/>
            <p:cNvSpPr/>
            <p:nvPr/>
          </p:nvSpPr>
          <p:spPr>
            <a:xfrm>
              <a:off x="2147430" y="3617193"/>
              <a:ext cx="53239" cy="54156"/>
            </a:xfrm>
            <a:custGeom>
              <a:avLst/>
              <a:gdLst/>
              <a:ahLst/>
              <a:cxnLst/>
              <a:rect l="l" t="t" r="r" b="b"/>
              <a:pathLst>
                <a:path w="929" h="945" extrusionOk="0">
                  <a:moveTo>
                    <a:pt x="929" y="400"/>
                  </a:moveTo>
                  <a:cubicBezTo>
                    <a:pt x="929" y="752"/>
                    <a:pt x="496" y="944"/>
                    <a:pt x="240" y="688"/>
                  </a:cubicBezTo>
                  <a:cubicBezTo>
                    <a:pt x="0" y="432"/>
                    <a:pt x="176" y="0"/>
                    <a:pt x="528" y="0"/>
                  </a:cubicBezTo>
                  <a:cubicBezTo>
                    <a:pt x="753" y="0"/>
                    <a:pt x="929" y="176"/>
                    <a:pt x="929" y="4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18"/>
            <p:cNvSpPr/>
            <p:nvPr/>
          </p:nvSpPr>
          <p:spPr>
            <a:xfrm>
              <a:off x="1029626" y="3003298"/>
              <a:ext cx="53239" cy="52322"/>
            </a:xfrm>
            <a:custGeom>
              <a:avLst/>
              <a:gdLst/>
              <a:ahLst/>
              <a:cxnLst/>
              <a:rect l="l" t="t" r="r" b="b"/>
              <a:pathLst>
                <a:path w="929" h="913" extrusionOk="0">
                  <a:moveTo>
                    <a:pt x="913" y="384"/>
                  </a:moveTo>
                  <a:cubicBezTo>
                    <a:pt x="929" y="720"/>
                    <a:pt x="497" y="912"/>
                    <a:pt x="257" y="656"/>
                  </a:cubicBezTo>
                  <a:cubicBezTo>
                    <a:pt x="1" y="416"/>
                    <a:pt x="177" y="0"/>
                    <a:pt x="529" y="0"/>
                  </a:cubicBezTo>
                  <a:cubicBezTo>
                    <a:pt x="737" y="0"/>
                    <a:pt x="913" y="160"/>
                    <a:pt x="913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18"/>
            <p:cNvSpPr/>
            <p:nvPr/>
          </p:nvSpPr>
          <p:spPr>
            <a:xfrm>
              <a:off x="1547695" y="3244913"/>
              <a:ext cx="54156" cy="54156"/>
            </a:xfrm>
            <a:custGeom>
              <a:avLst/>
              <a:gdLst/>
              <a:ahLst/>
              <a:cxnLst/>
              <a:rect l="l" t="t" r="r" b="b"/>
              <a:pathLst>
                <a:path w="945" h="945" extrusionOk="0">
                  <a:moveTo>
                    <a:pt x="945" y="401"/>
                  </a:moveTo>
                  <a:cubicBezTo>
                    <a:pt x="945" y="753"/>
                    <a:pt x="513" y="945"/>
                    <a:pt x="257" y="689"/>
                  </a:cubicBezTo>
                  <a:cubicBezTo>
                    <a:pt x="1" y="433"/>
                    <a:pt x="177" y="1"/>
                    <a:pt x="545" y="1"/>
                  </a:cubicBezTo>
                  <a:cubicBezTo>
                    <a:pt x="753" y="1"/>
                    <a:pt x="929" y="177"/>
                    <a:pt x="945" y="4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18"/>
            <p:cNvSpPr/>
            <p:nvPr/>
          </p:nvSpPr>
          <p:spPr>
            <a:xfrm>
              <a:off x="1203844" y="3823562"/>
              <a:ext cx="52322" cy="51405"/>
            </a:xfrm>
            <a:custGeom>
              <a:avLst/>
              <a:gdLst/>
              <a:ahLst/>
              <a:cxnLst/>
              <a:rect l="l" t="t" r="r" b="b"/>
              <a:pathLst>
                <a:path w="913" h="897" extrusionOk="0">
                  <a:moveTo>
                    <a:pt x="913" y="384"/>
                  </a:moveTo>
                  <a:cubicBezTo>
                    <a:pt x="913" y="736"/>
                    <a:pt x="496" y="896"/>
                    <a:pt x="256" y="656"/>
                  </a:cubicBezTo>
                  <a:cubicBezTo>
                    <a:pt x="0" y="416"/>
                    <a:pt x="176" y="0"/>
                    <a:pt x="528" y="0"/>
                  </a:cubicBezTo>
                  <a:cubicBezTo>
                    <a:pt x="736" y="0"/>
                    <a:pt x="913" y="176"/>
                    <a:pt x="913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18"/>
            <p:cNvSpPr/>
            <p:nvPr/>
          </p:nvSpPr>
          <p:spPr>
            <a:xfrm>
              <a:off x="713225" y="2823119"/>
              <a:ext cx="54156" cy="54156"/>
            </a:xfrm>
            <a:custGeom>
              <a:avLst/>
              <a:gdLst/>
              <a:ahLst/>
              <a:cxnLst/>
              <a:rect l="l" t="t" r="r" b="b"/>
              <a:pathLst>
                <a:path w="945" h="945" extrusionOk="0">
                  <a:moveTo>
                    <a:pt x="945" y="416"/>
                  </a:moveTo>
                  <a:cubicBezTo>
                    <a:pt x="945" y="768"/>
                    <a:pt x="513" y="944"/>
                    <a:pt x="257" y="688"/>
                  </a:cubicBezTo>
                  <a:cubicBezTo>
                    <a:pt x="1" y="448"/>
                    <a:pt x="193" y="16"/>
                    <a:pt x="545" y="16"/>
                  </a:cubicBezTo>
                  <a:cubicBezTo>
                    <a:pt x="769" y="0"/>
                    <a:pt x="945" y="192"/>
                    <a:pt x="945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18"/>
            <p:cNvSpPr/>
            <p:nvPr/>
          </p:nvSpPr>
          <p:spPr>
            <a:xfrm>
              <a:off x="1506433" y="3973884"/>
              <a:ext cx="12894" cy="11977"/>
            </a:xfrm>
            <a:custGeom>
              <a:avLst/>
              <a:gdLst/>
              <a:ahLst/>
              <a:cxnLst/>
              <a:rect l="l" t="t" r="r" b="b"/>
              <a:pathLst>
                <a:path w="225" h="209" extrusionOk="0">
                  <a:moveTo>
                    <a:pt x="225" y="81"/>
                  </a:moveTo>
                  <a:cubicBezTo>
                    <a:pt x="225" y="209"/>
                    <a:pt x="1" y="1"/>
                    <a:pt x="129" y="1"/>
                  </a:cubicBezTo>
                  <a:cubicBezTo>
                    <a:pt x="177" y="1"/>
                    <a:pt x="225" y="33"/>
                    <a:pt x="225" y="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18"/>
            <p:cNvSpPr/>
            <p:nvPr/>
          </p:nvSpPr>
          <p:spPr>
            <a:xfrm>
              <a:off x="1758591" y="3940874"/>
              <a:ext cx="11977" cy="11977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209" y="81"/>
                  </a:moveTo>
                  <a:cubicBezTo>
                    <a:pt x="209" y="209"/>
                    <a:pt x="1" y="1"/>
                    <a:pt x="129" y="1"/>
                  </a:cubicBezTo>
                  <a:cubicBezTo>
                    <a:pt x="177" y="1"/>
                    <a:pt x="209" y="33"/>
                    <a:pt x="209" y="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18"/>
            <p:cNvSpPr/>
            <p:nvPr/>
          </p:nvSpPr>
          <p:spPr>
            <a:xfrm>
              <a:off x="1650879" y="2571819"/>
              <a:ext cx="11977" cy="11060"/>
            </a:xfrm>
            <a:custGeom>
              <a:avLst/>
              <a:gdLst/>
              <a:ahLst/>
              <a:cxnLst/>
              <a:rect l="l" t="t" r="r" b="b"/>
              <a:pathLst>
                <a:path w="209" h="193" extrusionOk="0">
                  <a:moveTo>
                    <a:pt x="208" y="81"/>
                  </a:moveTo>
                  <a:cubicBezTo>
                    <a:pt x="208" y="193"/>
                    <a:pt x="0" y="1"/>
                    <a:pt x="128" y="1"/>
                  </a:cubicBezTo>
                  <a:cubicBezTo>
                    <a:pt x="160" y="1"/>
                    <a:pt x="208" y="33"/>
                    <a:pt x="208" y="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18"/>
            <p:cNvSpPr/>
            <p:nvPr/>
          </p:nvSpPr>
          <p:spPr>
            <a:xfrm>
              <a:off x="1740309" y="3247664"/>
              <a:ext cx="11977" cy="11977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208" y="81"/>
                  </a:moveTo>
                  <a:cubicBezTo>
                    <a:pt x="208" y="209"/>
                    <a:pt x="0" y="1"/>
                    <a:pt x="128" y="1"/>
                  </a:cubicBezTo>
                  <a:cubicBezTo>
                    <a:pt x="176" y="1"/>
                    <a:pt x="208" y="33"/>
                    <a:pt x="208" y="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18"/>
            <p:cNvSpPr/>
            <p:nvPr/>
          </p:nvSpPr>
          <p:spPr>
            <a:xfrm>
              <a:off x="2109835" y="4290287"/>
              <a:ext cx="9227" cy="9227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160" y="80"/>
                  </a:moveTo>
                  <a:cubicBezTo>
                    <a:pt x="160" y="112"/>
                    <a:pt x="112" y="160"/>
                    <a:pt x="80" y="160"/>
                  </a:cubicBezTo>
                  <a:cubicBezTo>
                    <a:pt x="32" y="160"/>
                    <a:pt x="0" y="112"/>
                    <a:pt x="0" y="80"/>
                  </a:cubicBezTo>
                  <a:cubicBezTo>
                    <a:pt x="0" y="32"/>
                    <a:pt x="32" y="0"/>
                    <a:pt x="80" y="0"/>
                  </a:cubicBezTo>
                  <a:cubicBezTo>
                    <a:pt x="112" y="0"/>
                    <a:pt x="160" y="32"/>
                    <a:pt x="160" y="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18"/>
            <p:cNvSpPr/>
            <p:nvPr/>
          </p:nvSpPr>
          <p:spPr>
            <a:xfrm>
              <a:off x="1729306" y="4353556"/>
              <a:ext cx="11977" cy="11977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208" y="81"/>
                  </a:moveTo>
                  <a:cubicBezTo>
                    <a:pt x="208" y="209"/>
                    <a:pt x="0" y="1"/>
                    <a:pt x="128" y="1"/>
                  </a:cubicBezTo>
                  <a:cubicBezTo>
                    <a:pt x="176" y="1"/>
                    <a:pt x="208" y="33"/>
                    <a:pt x="208" y="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18"/>
            <p:cNvSpPr/>
            <p:nvPr/>
          </p:nvSpPr>
          <p:spPr>
            <a:xfrm>
              <a:off x="1617383" y="3758402"/>
              <a:ext cx="11977" cy="11977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209" y="81"/>
                  </a:moveTo>
                  <a:cubicBezTo>
                    <a:pt x="209" y="209"/>
                    <a:pt x="1" y="1"/>
                    <a:pt x="129" y="1"/>
                  </a:cubicBezTo>
                  <a:cubicBezTo>
                    <a:pt x="161" y="1"/>
                    <a:pt x="209" y="33"/>
                    <a:pt x="209" y="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18"/>
            <p:cNvSpPr/>
            <p:nvPr/>
          </p:nvSpPr>
          <p:spPr>
            <a:xfrm>
              <a:off x="809504" y="3971191"/>
              <a:ext cx="10143" cy="11977"/>
            </a:xfrm>
            <a:custGeom>
              <a:avLst/>
              <a:gdLst/>
              <a:ahLst/>
              <a:cxnLst/>
              <a:rect l="l" t="t" r="r" b="b"/>
              <a:pathLst>
                <a:path w="177" h="209" extrusionOk="0">
                  <a:moveTo>
                    <a:pt x="177" y="112"/>
                  </a:moveTo>
                  <a:cubicBezTo>
                    <a:pt x="161" y="208"/>
                    <a:pt x="1" y="208"/>
                    <a:pt x="17" y="112"/>
                  </a:cubicBezTo>
                  <a:cubicBezTo>
                    <a:pt x="17" y="0"/>
                    <a:pt x="177" y="0"/>
                    <a:pt x="17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18"/>
            <p:cNvSpPr/>
            <p:nvPr/>
          </p:nvSpPr>
          <p:spPr>
            <a:xfrm>
              <a:off x="950769" y="3399877"/>
              <a:ext cx="9227" cy="11977"/>
            </a:xfrm>
            <a:custGeom>
              <a:avLst/>
              <a:gdLst/>
              <a:ahLst/>
              <a:cxnLst/>
              <a:rect l="l" t="t" r="r" b="b"/>
              <a:pathLst>
                <a:path w="161" h="209" extrusionOk="0">
                  <a:moveTo>
                    <a:pt x="160" y="113"/>
                  </a:moveTo>
                  <a:cubicBezTo>
                    <a:pt x="160" y="209"/>
                    <a:pt x="0" y="209"/>
                    <a:pt x="0" y="113"/>
                  </a:cubicBezTo>
                  <a:cubicBezTo>
                    <a:pt x="0" y="1"/>
                    <a:pt x="160" y="1"/>
                    <a:pt x="160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18"/>
            <p:cNvSpPr/>
            <p:nvPr/>
          </p:nvSpPr>
          <p:spPr>
            <a:xfrm>
              <a:off x="1323963" y="3949184"/>
              <a:ext cx="11060" cy="13811"/>
            </a:xfrm>
            <a:custGeom>
              <a:avLst/>
              <a:gdLst/>
              <a:ahLst/>
              <a:cxnLst/>
              <a:rect l="l" t="t" r="r" b="b"/>
              <a:pathLst>
                <a:path w="193" h="241" extrusionOk="0">
                  <a:moveTo>
                    <a:pt x="193" y="112"/>
                  </a:moveTo>
                  <a:cubicBezTo>
                    <a:pt x="161" y="240"/>
                    <a:pt x="1" y="0"/>
                    <a:pt x="129" y="16"/>
                  </a:cubicBezTo>
                  <a:cubicBezTo>
                    <a:pt x="177" y="32"/>
                    <a:pt x="193" y="64"/>
                    <a:pt x="193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18"/>
            <p:cNvSpPr/>
            <p:nvPr/>
          </p:nvSpPr>
          <p:spPr>
            <a:xfrm>
              <a:off x="1688474" y="2746955"/>
              <a:ext cx="11977" cy="13811"/>
            </a:xfrm>
            <a:custGeom>
              <a:avLst/>
              <a:gdLst/>
              <a:ahLst/>
              <a:cxnLst/>
              <a:rect l="l" t="t" r="r" b="b"/>
              <a:pathLst>
                <a:path w="209" h="241" extrusionOk="0">
                  <a:moveTo>
                    <a:pt x="192" y="145"/>
                  </a:moveTo>
                  <a:cubicBezTo>
                    <a:pt x="160" y="241"/>
                    <a:pt x="0" y="209"/>
                    <a:pt x="32" y="97"/>
                  </a:cubicBezTo>
                  <a:cubicBezTo>
                    <a:pt x="48" y="1"/>
                    <a:pt x="208" y="33"/>
                    <a:pt x="192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18"/>
            <p:cNvSpPr/>
            <p:nvPr/>
          </p:nvSpPr>
          <p:spPr>
            <a:xfrm>
              <a:off x="864520" y="2361838"/>
              <a:ext cx="10143" cy="10143"/>
            </a:xfrm>
            <a:custGeom>
              <a:avLst/>
              <a:gdLst/>
              <a:ahLst/>
              <a:cxnLst/>
              <a:rect l="l" t="t" r="r" b="b"/>
              <a:pathLst>
                <a:path w="177" h="177" extrusionOk="0">
                  <a:moveTo>
                    <a:pt x="177" y="112"/>
                  </a:moveTo>
                  <a:cubicBezTo>
                    <a:pt x="161" y="144"/>
                    <a:pt x="113" y="176"/>
                    <a:pt x="81" y="160"/>
                  </a:cubicBezTo>
                  <a:cubicBezTo>
                    <a:pt x="33" y="160"/>
                    <a:pt x="1" y="112"/>
                    <a:pt x="17" y="64"/>
                  </a:cubicBezTo>
                  <a:cubicBezTo>
                    <a:pt x="33" y="32"/>
                    <a:pt x="65" y="0"/>
                    <a:pt x="113" y="16"/>
                  </a:cubicBezTo>
                  <a:cubicBezTo>
                    <a:pt x="161" y="16"/>
                    <a:pt x="177" y="64"/>
                    <a:pt x="17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18"/>
            <p:cNvSpPr/>
            <p:nvPr/>
          </p:nvSpPr>
          <p:spPr>
            <a:xfrm>
              <a:off x="1172439" y="2810711"/>
              <a:ext cx="11977" cy="11060"/>
            </a:xfrm>
            <a:custGeom>
              <a:avLst/>
              <a:gdLst/>
              <a:ahLst/>
              <a:cxnLst/>
              <a:rect l="l" t="t" r="r" b="b"/>
              <a:pathLst>
                <a:path w="209" h="193" extrusionOk="0">
                  <a:moveTo>
                    <a:pt x="193" y="112"/>
                  </a:moveTo>
                  <a:cubicBezTo>
                    <a:pt x="193" y="160"/>
                    <a:pt x="145" y="192"/>
                    <a:pt x="97" y="176"/>
                  </a:cubicBezTo>
                  <a:cubicBezTo>
                    <a:pt x="0" y="160"/>
                    <a:pt x="32" y="0"/>
                    <a:pt x="129" y="16"/>
                  </a:cubicBezTo>
                  <a:cubicBezTo>
                    <a:pt x="177" y="32"/>
                    <a:pt x="209" y="80"/>
                    <a:pt x="193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18"/>
            <p:cNvSpPr/>
            <p:nvPr/>
          </p:nvSpPr>
          <p:spPr>
            <a:xfrm>
              <a:off x="1150174" y="2423274"/>
              <a:ext cx="11977" cy="11977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209" y="80"/>
                  </a:moveTo>
                  <a:cubicBezTo>
                    <a:pt x="209" y="208"/>
                    <a:pt x="1" y="0"/>
                    <a:pt x="129" y="0"/>
                  </a:cubicBezTo>
                  <a:cubicBezTo>
                    <a:pt x="177" y="0"/>
                    <a:pt x="209" y="48"/>
                    <a:pt x="209" y="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18"/>
            <p:cNvSpPr/>
            <p:nvPr/>
          </p:nvSpPr>
          <p:spPr>
            <a:xfrm>
              <a:off x="1665980" y="3981220"/>
              <a:ext cx="23897" cy="23897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417" y="193"/>
                  </a:moveTo>
                  <a:cubicBezTo>
                    <a:pt x="417" y="337"/>
                    <a:pt x="225" y="417"/>
                    <a:pt x="113" y="305"/>
                  </a:cubicBezTo>
                  <a:cubicBezTo>
                    <a:pt x="1" y="193"/>
                    <a:pt x="81" y="1"/>
                    <a:pt x="241" y="1"/>
                  </a:cubicBezTo>
                  <a:cubicBezTo>
                    <a:pt x="337" y="1"/>
                    <a:pt x="417" y="81"/>
                    <a:pt x="417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18"/>
            <p:cNvSpPr/>
            <p:nvPr/>
          </p:nvSpPr>
          <p:spPr>
            <a:xfrm>
              <a:off x="1606379" y="4444391"/>
              <a:ext cx="24871" cy="24814"/>
            </a:xfrm>
            <a:custGeom>
              <a:avLst/>
              <a:gdLst/>
              <a:ahLst/>
              <a:cxnLst/>
              <a:rect l="l" t="t" r="r" b="b"/>
              <a:pathLst>
                <a:path w="434" h="433" extrusionOk="0">
                  <a:moveTo>
                    <a:pt x="433" y="192"/>
                  </a:moveTo>
                  <a:cubicBezTo>
                    <a:pt x="433" y="352"/>
                    <a:pt x="241" y="432"/>
                    <a:pt x="129" y="320"/>
                  </a:cubicBezTo>
                  <a:cubicBezTo>
                    <a:pt x="1" y="208"/>
                    <a:pt x="97" y="16"/>
                    <a:pt x="257" y="16"/>
                  </a:cubicBezTo>
                  <a:cubicBezTo>
                    <a:pt x="353" y="0"/>
                    <a:pt x="433" y="96"/>
                    <a:pt x="433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18"/>
            <p:cNvSpPr/>
            <p:nvPr/>
          </p:nvSpPr>
          <p:spPr>
            <a:xfrm>
              <a:off x="866354" y="4077556"/>
              <a:ext cx="23955" cy="23897"/>
            </a:xfrm>
            <a:custGeom>
              <a:avLst/>
              <a:gdLst/>
              <a:ahLst/>
              <a:cxnLst/>
              <a:rect l="l" t="t" r="r" b="b"/>
              <a:pathLst>
                <a:path w="418" h="417" extrusionOk="0">
                  <a:moveTo>
                    <a:pt x="417" y="177"/>
                  </a:moveTo>
                  <a:cubicBezTo>
                    <a:pt x="417" y="337"/>
                    <a:pt x="225" y="417"/>
                    <a:pt x="113" y="305"/>
                  </a:cubicBezTo>
                  <a:cubicBezTo>
                    <a:pt x="1" y="193"/>
                    <a:pt x="81" y="1"/>
                    <a:pt x="241" y="1"/>
                  </a:cubicBezTo>
                  <a:cubicBezTo>
                    <a:pt x="337" y="1"/>
                    <a:pt x="417" y="81"/>
                    <a:pt x="417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18"/>
            <p:cNvSpPr/>
            <p:nvPr/>
          </p:nvSpPr>
          <p:spPr>
            <a:xfrm>
              <a:off x="804919" y="3114707"/>
              <a:ext cx="24814" cy="24814"/>
            </a:xfrm>
            <a:custGeom>
              <a:avLst/>
              <a:gdLst/>
              <a:ahLst/>
              <a:cxnLst/>
              <a:rect l="l" t="t" r="r" b="b"/>
              <a:pathLst>
                <a:path w="433" h="433" extrusionOk="0">
                  <a:moveTo>
                    <a:pt x="433" y="192"/>
                  </a:moveTo>
                  <a:cubicBezTo>
                    <a:pt x="433" y="352"/>
                    <a:pt x="241" y="432"/>
                    <a:pt x="113" y="320"/>
                  </a:cubicBezTo>
                  <a:cubicBezTo>
                    <a:pt x="1" y="208"/>
                    <a:pt x="81" y="0"/>
                    <a:pt x="257" y="0"/>
                  </a:cubicBezTo>
                  <a:cubicBezTo>
                    <a:pt x="353" y="0"/>
                    <a:pt x="433" y="80"/>
                    <a:pt x="433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18"/>
            <p:cNvSpPr/>
            <p:nvPr/>
          </p:nvSpPr>
          <p:spPr>
            <a:xfrm>
              <a:off x="1710910" y="3846429"/>
              <a:ext cx="23897" cy="24814"/>
            </a:xfrm>
            <a:custGeom>
              <a:avLst/>
              <a:gdLst/>
              <a:ahLst/>
              <a:cxnLst/>
              <a:rect l="l" t="t" r="r" b="b"/>
              <a:pathLst>
                <a:path w="417" h="433" extrusionOk="0">
                  <a:moveTo>
                    <a:pt x="417" y="193"/>
                  </a:moveTo>
                  <a:cubicBezTo>
                    <a:pt x="417" y="353"/>
                    <a:pt x="225" y="433"/>
                    <a:pt x="113" y="321"/>
                  </a:cubicBezTo>
                  <a:cubicBezTo>
                    <a:pt x="1" y="209"/>
                    <a:pt x="81" y="1"/>
                    <a:pt x="241" y="1"/>
                  </a:cubicBezTo>
                  <a:cubicBezTo>
                    <a:pt x="337" y="1"/>
                    <a:pt x="417" y="81"/>
                    <a:pt x="417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18"/>
            <p:cNvSpPr/>
            <p:nvPr/>
          </p:nvSpPr>
          <p:spPr>
            <a:xfrm>
              <a:off x="2095164" y="3542920"/>
              <a:ext cx="24814" cy="24814"/>
            </a:xfrm>
            <a:custGeom>
              <a:avLst/>
              <a:gdLst/>
              <a:ahLst/>
              <a:cxnLst/>
              <a:rect l="l" t="t" r="r" b="b"/>
              <a:pathLst>
                <a:path w="433" h="433" extrusionOk="0">
                  <a:moveTo>
                    <a:pt x="432" y="176"/>
                  </a:moveTo>
                  <a:cubicBezTo>
                    <a:pt x="432" y="352"/>
                    <a:pt x="240" y="432"/>
                    <a:pt x="112" y="304"/>
                  </a:cubicBezTo>
                  <a:cubicBezTo>
                    <a:pt x="0" y="192"/>
                    <a:pt x="80" y="0"/>
                    <a:pt x="256" y="0"/>
                  </a:cubicBezTo>
                  <a:cubicBezTo>
                    <a:pt x="352" y="0"/>
                    <a:pt x="432" y="80"/>
                    <a:pt x="432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18"/>
            <p:cNvSpPr/>
            <p:nvPr/>
          </p:nvSpPr>
          <p:spPr>
            <a:xfrm>
              <a:off x="1461990" y="2560815"/>
              <a:ext cx="23897" cy="27565"/>
            </a:xfrm>
            <a:custGeom>
              <a:avLst/>
              <a:gdLst/>
              <a:ahLst/>
              <a:cxnLst/>
              <a:rect l="l" t="t" r="r" b="b"/>
              <a:pathLst>
                <a:path w="417" h="481" extrusionOk="0">
                  <a:moveTo>
                    <a:pt x="400" y="273"/>
                  </a:moveTo>
                  <a:cubicBezTo>
                    <a:pt x="368" y="481"/>
                    <a:pt x="48" y="481"/>
                    <a:pt x="32" y="273"/>
                  </a:cubicBezTo>
                  <a:cubicBezTo>
                    <a:pt x="0" y="1"/>
                    <a:pt x="416" y="1"/>
                    <a:pt x="40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18"/>
            <p:cNvSpPr/>
            <p:nvPr/>
          </p:nvSpPr>
          <p:spPr>
            <a:xfrm>
              <a:off x="905839" y="3730034"/>
              <a:ext cx="23897" cy="27565"/>
            </a:xfrm>
            <a:custGeom>
              <a:avLst/>
              <a:gdLst/>
              <a:ahLst/>
              <a:cxnLst/>
              <a:rect l="l" t="t" r="r" b="b"/>
              <a:pathLst>
                <a:path w="417" h="481" extrusionOk="0">
                  <a:moveTo>
                    <a:pt x="384" y="272"/>
                  </a:moveTo>
                  <a:cubicBezTo>
                    <a:pt x="368" y="480"/>
                    <a:pt x="48" y="480"/>
                    <a:pt x="32" y="272"/>
                  </a:cubicBezTo>
                  <a:cubicBezTo>
                    <a:pt x="0" y="0"/>
                    <a:pt x="416" y="0"/>
                    <a:pt x="38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18"/>
            <p:cNvSpPr/>
            <p:nvPr/>
          </p:nvSpPr>
          <p:spPr>
            <a:xfrm>
              <a:off x="1274878" y="2235300"/>
              <a:ext cx="24814" cy="24814"/>
            </a:xfrm>
            <a:custGeom>
              <a:avLst/>
              <a:gdLst/>
              <a:ahLst/>
              <a:cxnLst/>
              <a:rect l="l" t="t" r="r" b="b"/>
              <a:pathLst>
                <a:path w="433" h="433" extrusionOk="0">
                  <a:moveTo>
                    <a:pt x="433" y="192"/>
                  </a:moveTo>
                  <a:cubicBezTo>
                    <a:pt x="433" y="352"/>
                    <a:pt x="241" y="432"/>
                    <a:pt x="129" y="320"/>
                  </a:cubicBezTo>
                  <a:cubicBezTo>
                    <a:pt x="1" y="192"/>
                    <a:pt x="97" y="0"/>
                    <a:pt x="257" y="0"/>
                  </a:cubicBezTo>
                  <a:cubicBezTo>
                    <a:pt x="353" y="0"/>
                    <a:pt x="433" y="80"/>
                    <a:pt x="433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18"/>
            <p:cNvSpPr/>
            <p:nvPr/>
          </p:nvSpPr>
          <p:spPr>
            <a:xfrm>
              <a:off x="1720137" y="3324687"/>
              <a:ext cx="23897" cy="27565"/>
            </a:xfrm>
            <a:custGeom>
              <a:avLst/>
              <a:gdLst/>
              <a:ahLst/>
              <a:cxnLst/>
              <a:rect l="l" t="t" r="r" b="b"/>
              <a:pathLst>
                <a:path w="417" h="481" extrusionOk="0">
                  <a:moveTo>
                    <a:pt x="384" y="257"/>
                  </a:moveTo>
                  <a:cubicBezTo>
                    <a:pt x="368" y="481"/>
                    <a:pt x="48" y="481"/>
                    <a:pt x="32" y="257"/>
                  </a:cubicBezTo>
                  <a:cubicBezTo>
                    <a:pt x="0" y="1"/>
                    <a:pt x="416" y="1"/>
                    <a:pt x="384" y="25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18"/>
            <p:cNvSpPr/>
            <p:nvPr/>
          </p:nvSpPr>
          <p:spPr>
            <a:xfrm>
              <a:off x="1301039" y="3509910"/>
              <a:ext cx="23897" cy="24814"/>
            </a:xfrm>
            <a:custGeom>
              <a:avLst/>
              <a:gdLst/>
              <a:ahLst/>
              <a:cxnLst/>
              <a:rect l="l" t="t" r="r" b="b"/>
              <a:pathLst>
                <a:path w="417" h="433" extrusionOk="0">
                  <a:moveTo>
                    <a:pt x="416" y="192"/>
                  </a:moveTo>
                  <a:cubicBezTo>
                    <a:pt x="416" y="352"/>
                    <a:pt x="224" y="432"/>
                    <a:pt x="112" y="320"/>
                  </a:cubicBezTo>
                  <a:cubicBezTo>
                    <a:pt x="0" y="208"/>
                    <a:pt x="80" y="0"/>
                    <a:pt x="240" y="0"/>
                  </a:cubicBezTo>
                  <a:cubicBezTo>
                    <a:pt x="336" y="0"/>
                    <a:pt x="416" y="80"/>
                    <a:pt x="416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18"/>
            <p:cNvSpPr/>
            <p:nvPr/>
          </p:nvSpPr>
          <p:spPr>
            <a:xfrm>
              <a:off x="1025958" y="3570428"/>
              <a:ext cx="23897" cy="27565"/>
            </a:xfrm>
            <a:custGeom>
              <a:avLst/>
              <a:gdLst/>
              <a:ahLst/>
              <a:cxnLst/>
              <a:rect l="l" t="t" r="r" b="b"/>
              <a:pathLst>
                <a:path w="417" h="481" extrusionOk="0">
                  <a:moveTo>
                    <a:pt x="400" y="225"/>
                  </a:moveTo>
                  <a:cubicBezTo>
                    <a:pt x="416" y="481"/>
                    <a:pt x="0" y="481"/>
                    <a:pt x="32" y="225"/>
                  </a:cubicBezTo>
                  <a:cubicBezTo>
                    <a:pt x="48" y="1"/>
                    <a:pt x="368" y="1"/>
                    <a:pt x="400" y="2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18"/>
            <p:cNvSpPr/>
            <p:nvPr/>
          </p:nvSpPr>
          <p:spPr>
            <a:xfrm>
              <a:off x="1654547" y="2403101"/>
              <a:ext cx="23897" cy="23897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416" y="176"/>
                  </a:moveTo>
                  <a:cubicBezTo>
                    <a:pt x="416" y="336"/>
                    <a:pt x="224" y="416"/>
                    <a:pt x="112" y="304"/>
                  </a:cubicBezTo>
                  <a:cubicBezTo>
                    <a:pt x="0" y="192"/>
                    <a:pt x="80" y="0"/>
                    <a:pt x="240" y="0"/>
                  </a:cubicBezTo>
                  <a:cubicBezTo>
                    <a:pt x="336" y="0"/>
                    <a:pt x="416" y="80"/>
                    <a:pt x="41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18"/>
            <p:cNvSpPr/>
            <p:nvPr/>
          </p:nvSpPr>
          <p:spPr>
            <a:xfrm>
              <a:off x="959022" y="4245357"/>
              <a:ext cx="23897" cy="23897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416" y="177"/>
                  </a:moveTo>
                  <a:cubicBezTo>
                    <a:pt x="416" y="337"/>
                    <a:pt x="224" y="417"/>
                    <a:pt x="112" y="305"/>
                  </a:cubicBezTo>
                  <a:cubicBezTo>
                    <a:pt x="0" y="193"/>
                    <a:pt x="80" y="1"/>
                    <a:pt x="240" y="1"/>
                  </a:cubicBezTo>
                  <a:cubicBezTo>
                    <a:pt x="336" y="1"/>
                    <a:pt x="416" y="81"/>
                    <a:pt x="41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18"/>
            <p:cNvSpPr/>
            <p:nvPr/>
          </p:nvSpPr>
          <p:spPr>
            <a:xfrm>
              <a:off x="1013121" y="2675433"/>
              <a:ext cx="24814" cy="23897"/>
            </a:xfrm>
            <a:custGeom>
              <a:avLst/>
              <a:gdLst/>
              <a:ahLst/>
              <a:cxnLst/>
              <a:rect l="l" t="t" r="r" b="b"/>
              <a:pathLst>
                <a:path w="433" h="417" extrusionOk="0">
                  <a:moveTo>
                    <a:pt x="432" y="177"/>
                  </a:moveTo>
                  <a:cubicBezTo>
                    <a:pt x="432" y="337"/>
                    <a:pt x="240" y="417"/>
                    <a:pt x="128" y="305"/>
                  </a:cubicBezTo>
                  <a:cubicBezTo>
                    <a:pt x="0" y="193"/>
                    <a:pt x="80" y="1"/>
                    <a:pt x="256" y="1"/>
                  </a:cubicBezTo>
                  <a:cubicBezTo>
                    <a:pt x="352" y="1"/>
                    <a:pt x="432" y="81"/>
                    <a:pt x="432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18"/>
            <p:cNvSpPr/>
            <p:nvPr/>
          </p:nvSpPr>
          <p:spPr>
            <a:xfrm>
              <a:off x="724228" y="4075722"/>
              <a:ext cx="24814" cy="27565"/>
            </a:xfrm>
            <a:custGeom>
              <a:avLst/>
              <a:gdLst/>
              <a:ahLst/>
              <a:cxnLst/>
              <a:rect l="l" t="t" r="r" b="b"/>
              <a:pathLst>
                <a:path w="433" h="481" extrusionOk="0">
                  <a:moveTo>
                    <a:pt x="401" y="209"/>
                  </a:moveTo>
                  <a:cubicBezTo>
                    <a:pt x="433" y="481"/>
                    <a:pt x="1" y="481"/>
                    <a:pt x="33" y="209"/>
                  </a:cubicBezTo>
                  <a:cubicBezTo>
                    <a:pt x="65" y="1"/>
                    <a:pt x="369" y="1"/>
                    <a:pt x="401" y="2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18"/>
            <p:cNvSpPr/>
            <p:nvPr/>
          </p:nvSpPr>
          <p:spPr>
            <a:xfrm>
              <a:off x="791165" y="3263252"/>
              <a:ext cx="24814" cy="23897"/>
            </a:xfrm>
            <a:custGeom>
              <a:avLst/>
              <a:gdLst/>
              <a:ahLst/>
              <a:cxnLst/>
              <a:rect l="l" t="t" r="r" b="b"/>
              <a:pathLst>
                <a:path w="433" h="417" extrusionOk="0">
                  <a:moveTo>
                    <a:pt x="433" y="177"/>
                  </a:moveTo>
                  <a:cubicBezTo>
                    <a:pt x="433" y="337"/>
                    <a:pt x="241" y="417"/>
                    <a:pt x="129" y="305"/>
                  </a:cubicBezTo>
                  <a:cubicBezTo>
                    <a:pt x="1" y="193"/>
                    <a:pt x="81" y="1"/>
                    <a:pt x="241" y="1"/>
                  </a:cubicBezTo>
                  <a:cubicBezTo>
                    <a:pt x="353" y="1"/>
                    <a:pt x="433" y="81"/>
                    <a:pt x="433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18"/>
            <p:cNvSpPr/>
            <p:nvPr/>
          </p:nvSpPr>
          <p:spPr>
            <a:xfrm>
              <a:off x="1340467" y="3551173"/>
              <a:ext cx="23897" cy="24814"/>
            </a:xfrm>
            <a:custGeom>
              <a:avLst/>
              <a:gdLst/>
              <a:ahLst/>
              <a:cxnLst/>
              <a:rect l="l" t="t" r="r" b="b"/>
              <a:pathLst>
                <a:path w="417" h="433" extrusionOk="0">
                  <a:moveTo>
                    <a:pt x="417" y="193"/>
                  </a:moveTo>
                  <a:cubicBezTo>
                    <a:pt x="417" y="353"/>
                    <a:pt x="225" y="433"/>
                    <a:pt x="113" y="321"/>
                  </a:cubicBezTo>
                  <a:cubicBezTo>
                    <a:pt x="1" y="209"/>
                    <a:pt x="81" y="1"/>
                    <a:pt x="241" y="1"/>
                  </a:cubicBezTo>
                  <a:cubicBezTo>
                    <a:pt x="337" y="1"/>
                    <a:pt x="417" y="81"/>
                    <a:pt x="417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18"/>
            <p:cNvSpPr/>
            <p:nvPr/>
          </p:nvSpPr>
          <p:spPr>
            <a:xfrm>
              <a:off x="1205620" y="3043644"/>
              <a:ext cx="24814" cy="24814"/>
            </a:xfrm>
            <a:custGeom>
              <a:avLst/>
              <a:gdLst/>
              <a:ahLst/>
              <a:cxnLst/>
              <a:rect l="l" t="t" r="r" b="b"/>
              <a:pathLst>
                <a:path w="433" h="433" extrusionOk="0">
                  <a:moveTo>
                    <a:pt x="433" y="193"/>
                  </a:moveTo>
                  <a:cubicBezTo>
                    <a:pt x="433" y="353"/>
                    <a:pt x="225" y="433"/>
                    <a:pt x="112" y="321"/>
                  </a:cubicBezTo>
                  <a:cubicBezTo>
                    <a:pt x="0" y="209"/>
                    <a:pt x="80" y="1"/>
                    <a:pt x="241" y="17"/>
                  </a:cubicBezTo>
                  <a:cubicBezTo>
                    <a:pt x="337" y="1"/>
                    <a:pt x="433" y="97"/>
                    <a:pt x="433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18"/>
            <p:cNvSpPr/>
            <p:nvPr/>
          </p:nvSpPr>
          <p:spPr>
            <a:xfrm>
              <a:off x="1242355" y="3309099"/>
              <a:ext cx="24814" cy="23897"/>
            </a:xfrm>
            <a:custGeom>
              <a:avLst/>
              <a:gdLst/>
              <a:ahLst/>
              <a:cxnLst/>
              <a:rect l="l" t="t" r="r" b="b"/>
              <a:pathLst>
                <a:path w="433" h="417" extrusionOk="0">
                  <a:moveTo>
                    <a:pt x="433" y="177"/>
                  </a:moveTo>
                  <a:cubicBezTo>
                    <a:pt x="433" y="337"/>
                    <a:pt x="225" y="417"/>
                    <a:pt x="112" y="305"/>
                  </a:cubicBezTo>
                  <a:cubicBezTo>
                    <a:pt x="0" y="193"/>
                    <a:pt x="80" y="1"/>
                    <a:pt x="241" y="1"/>
                  </a:cubicBezTo>
                  <a:cubicBezTo>
                    <a:pt x="353" y="1"/>
                    <a:pt x="433" y="81"/>
                    <a:pt x="433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18"/>
            <p:cNvSpPr/>
            <p:nvPr/>
          </p:nvSpPr>
          <p:spPr>
            <a:xfrm>
              <a:off x="1765926" y="3497073"/>
              <a:ext cx="89056" cy="88999"/>
            </a:xfrm>
            <a:custGeom>
              <a:avLst/>
              <a:gdLst/>
              <a:ahLst/>
              <a:cxnLst/>
              <a:rect l="l" t="t" r="r" b="b"/>
              <a:pathLst>
                <a:path w="1554" h="1553" extrusionOk="0">
                  <a:moveTo>
                    <a:pt x="769" y="1552"/>
                  </a:moveTo>
                  <a:lnTo>
                    <a:pt x="769" y="1552"/>
                  </a:lnTo>
                  <a:cubicBezTo>
                    <a:pt x="769" y="1120"/>
                    <a:pt x="433" y="768"/>
                    <a:pt x="1" y="768"/>
                  </a:cubicBezTo>
                  <a:lnTo>
                    <a:pt x="1" y="768"/>
                  </a:lnTo>
                  <a:cubicBezTo>
                    <a:pt x="433" y="768"/>
                    <a:pt x="769" y="432"/>
                    <a:pt x="769" y="0"/>
                  </a:cubicBezTo>
                  <a:lnTo>
                    <a:pt x="769" y="0"/>
                  </a:lnTo>
                  <a:cubicBezTo>
                    <a:pt x="769" y="416"/>
                    <a:pt x="1121" y="768"/>
                    <a:pt x="1553" y="768"/>
                  </a:cubicBezTo>
                  <a:lnTo>
                    <a:pt x="1553" y="768"/>
                  </a:lnTo>
                  <a:cubicBezTo>
                    <a:pt x="1121" y="768"/>
                    <a:pt x="769" y="1120"/>
                    <a:pt x="769" y="15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18"/>
            <p:cNvSpPr/>
            <p:nvPr/>
          </p:nvSpPr>
          <p:spPr>
            <a:xfrm>
              <a:off x="825091" y="3483319"/>
              <a:ext cx="89056" cy="88999"/>
            </a:xfrm>
            <a:custGeom>
              <a:avLst/>
              <a:gdLst/>
              <a:ahLst/>
              <a:cxnLst/>
              <a:rect l="l" t="t" r="r" b="b"/>
              <a:pathLst>
                <a:path w="1554" h="1553" extrusionOk="0">
                  <a:moveTo>
                    <a:pt x="785" y="1553"/>
                  </a:moveTo>
                  <a:lnTo>
                    <a:pt x="785" y="1553"/>
                  </a:lnTo>
                  <a:cubicBezTo>
                    <a:pt x="785" y="1121"/>
                    <a:pt x="433" y="785"/>
                    <a:pt x="1" y="785"/>
                  </a:cubicBezTo>
                  <a:lnTo>
                    <a:pt x="1" y="785"/>
                  </a:lnTo>
                  <a:cubicBezTo>
                    <a:pt x="433" y="785"/>
                    <a:pt x="785" y="433"/>
                    <a:pt x="785" y="1"/>
                  </a:cubicBezTo>
                  <a:lnTo>
                    <a:pt x="785" y="1"/>
                  </a:lnTo>
                  <a:cubicBezTo>
                    <a:pt x="785" y="433"/>
                    <a:pt x="1137" y="785"/>
                    <a:pt x="1553" y="785"/>
                  </a:cubicBezTo>
                  <a:lnTo>
                    <a:pt x="1553" y="785"/>
                  </a:lnTo>
                  <a:cubicBezTo>
                    <a:pt x="1137" y="785"/>
                    <a:pt x="785" y="1121"/>
                    <a:pt x="785" y="15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18"/>
            <p:cNvSpPr/>
            <p:nvPr/>
          </p:nvSpPr>
          <p:spPr>
            <a:xfrm>
              <a:off x="938849" y="2381094"/>
              <a:ext cx="88999" cy="88999"/>
            </a:xfrm>
            <a:custGeom>
              <a:avLst/>
              <a:gdLst/>
              <a:ahLst/>
              <a:cxnLst/>
              <a:rect l="l" t="t" r="r" b="b"/>
              <a:pathLst>
                <a:path w="1553" h="1553" extrusionOk="0">
                  <a:moveTo>
                    <a:pt x="768" y="1553"/>
                  </a:moveTo>
                  <a:lnTo>
                    <a:pt x="768" y="1553"/>
                  </a:lnTo>
                  <a:cubicBezTo>
                    <a:pt x="768" y="1121"/>
                    <a:pt x="416" y="785"/>
                    <a:pt x="0" y="785"/>
                  </a:cubicBezTo>
                  <a:lnTo>
                    <a:pt x="0" y="785"/>
                  </a:lnTo>
                  <a:cubicBezTo>
                    <a:pt x="416" y="785"/>
                    <a:pt x="768" y="432"/>
                    <a:pt x="768" y="0"/>
                  </a:cubicBezTo>
                  <a:lnTo>
                    <a:pt x="768" y="0"/>
                  </a:lnTo>
                  <a:cubicBezTo>
                    <a:pt x="768" y="432"/>
                    <a:pt x="1120" y="785"/>
                    <a:pt x="1552" y="785"/>
                  </a:cubicBezTo>
                  <a:lnTo>
                    <a:pt x="1552" y="785"/>
                  </a:lnTo>
                  <a:cubicBezTo>
                    <a:pt x="1120" y="785"/>
                    <a:pt x="768" y="1121"/>
                    <a:pt x="768" y="15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18"/>
            <p:cNvSpPr/>
            <p:nvPr/>
          </p:nvSpPr>
          <p:spPr>
            <a:xfrm>
              <a:off x="1427577" y="2872834"/>
              <a:ext cx="89056" cy="88082"/>
            </a:xfrm>
            <a:custGeom>
              <a:avLst/>
              <a:gdLst/>
              <a:ahLst/>
              <a:cxnLst/>
              <a:rect l="l" t="t" r="r" b="b"/>
              <a:pathLst>
                <a:path w="1554" h="1537" extrusionOk="0">
                  <a:moveTo>
                    <a:pt x="785" y="1537"/>
                  </a:moveTo>
                  <a:lnTo>
                    <a:pt x="785" y="1537"/>
                  </a:lnTo>
                  <a:cubicBezTo>
                    <a:pt x="785" y="1121"/>
                    <a:pt x="433" y="769"/>
                    <a:pt x="1" y="769"/>
                  </a:cubicBezTo>
                  <a:lnTo>
                    <a:pt x="1" y="769"/>
                  </a:lnTo>
                  <a:cubicBezTo>
                    <a:pt x="433" y="769"/>
                    <a:pt x="785" y="417"/>
                    <a:pt x="785" y="1"/>
                  </a:cubicBezTo>
                  <a:lnTo>
                    <a:pt x="785" y="1"/>
                  </a:lnTo>
                  <a:cubicBezTo>
                    <a:pt x="785" y="417"/>
                    <a:pt x="1121" y="769"/>
                    <a:pt x="1553" y="769"/>
                  </a:cubicBezTo>
                  <a:lnTo>
                    <a:pt x="1553" y="769"/>
                  </a:lnTo>
                  <a:cubicBezTo>
                    <a:pt x="1137" y="769"/>
                    <a:pt x="785" y="1121"/>
                    <a:pt x="785" y="15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76" name="Google Shape;6376;p18"/>
          <p:cNvGrpSpPr/>
          <p:nvPr/>
        </p:nvGrpSpPr>
        <p:grpSpPr>
          <a:xfrm rot="7628130" flipH="1">
            <a:off x="7533234" y="-442205"/>
            <a:ext cx="989878" cy="1767342"/>
            <a:chOff x="713225" y="2235300"/>
            <a:chExt cx="1509450" cy="2233905"/>
          </a:xfrm>
        </p:grpSpPr>
        <p:sp>
          <p:nvSpPr>
            <p:cNvPr id="6377" name="Google Shape;6377;p18"/>
            <p:cNvSpPr/>
            <p:nvPr/>
          </p:nvSpPr>
          <p:spPr>
            <a:xfrm>
              <a:off x="2168519" y="4094921"/>
              <a:ext cx="54156" cy="54213"/>
            </a:xfrm>
            <a:custGeom>
              <a:avLst/>
              <a:gdLst/>
              <a:ahLst/>
              <a:cxnLst/>
              <a:rect l="l" t="t" r="r" b="b"/>
              <a:pathLst>
                <a:path w="945" h="946" extrusionOk="0">
                  <a:moveTo>
                    <a:pt x="945" y="417"/>
                  </a:moveTo>
                  <a:cubicBezTo>
                    <a:pt x="945" y="769"/>
                    <a:pt x="513" y="945"/>
                    <a:pt x="256" y="689"/>
                  </a:cubicBezTo>
                  <a:cubicBezTo>
                    <a:pt x="0" y="433"/>
                    <a:pt x="192" y="1"/>
                    <a:pt x="545" y="17"/>
                  </a:cubicBezTo>
                  <a:cubicBezTo>
                    <a:pt x="769" y="17"/>
                    <a:pt x="945" y="193"/>
                    <a:pt x="945" y="4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18"/>
            <p:cNvSpPr/>
            <p:nvPr/>
          </p:nvSpPr>
          <p:spPr>
            <a:xfrm>
              <a:off x="2147430" y="3617193"/>
              <a:ext cx="53239" cy="54156"/>
            </a:xfrm>
            <a:custGeom>
              <a:avLst/>
              <a:gdLst/>
              <a:ahLst/>
              <a:cxnLst/>
              <a:rect l="l" t="t" r="r" b="b"/>
              <a:pathLst>
                <a:path w="929" h="945" extrusionOk="0">
                  <a:moveTo>
                    <a:pt x="929" y="400"/>
                  </a:moveTo>
                  <a:cubicBezTo>
                    <a:pt x="929" y="752"/>
                    <a:pt x="496" y="944"/>
                    <a:pt x="240" y="688"/>
                  </a:cubicBezTo>
                  <a:cubicBezTo>
                    <a:pt x="0" y="432"/>
                    <a:pt x="176" y="0"/>
                    <a:pt x="528" y="0"/>
                  </a:cubicBezTo>
                  <a:cubicBezTo>
                    <a:pt x="753" y="0"/>
                    <a:pt x="929" y="176"/>
                    <a:pt x="929" y="4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18"/>
            <p:cNvSpPr/>
            <p:nvPr/>
          </p:nvSpPr>
          <p:spPr>
            <a:xfrm>
              <a:off x="1029626" y="3003298"/>
              <a:ext cx="53239" cy="52322"/>
            </a:xfrm>
            <a:custGeom>
              <a:avLst/>
              <a:gdLst/>
              <a:ahLst/>
              <a:cxnLst/>
              <a:rect l="l" t="t" r="r" b="b"/>
              <a:pathLst>
                <a:path w="929" h="913" extrusionOk="0">
                  <a:moveTo>
                    <a:pt x="913" y="384"/>
                  </a:moveTo>
                  <a:cubicBezTo>
                    <a:pt x="929" y="720"/>
                    <a:pt x="497" y="912"/>
                    <a:pt x="257" y="656"/>
                  </a:cubicBezTo>
                  <a:cubicBezTo>
                    <a:pt x="1" y="416"/>
                    <a:pt x="177" y="0"/>
                    <a:pt x="529" y="0"/>
                  </a:cubicBezTo>
                  <a:cubicBezTo>
                    <a:pt x="737" y="0"/>
                    <a:pt x="913" y="160"/>
                    <a:pt x="913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18"/>
            <p:cNvSpPr/>
            <p:nvPr/>
          </p:nvSpPr>
          <p:spPr>
            <a:xfrm>
              <a:off x="1547695" y="3244913"/>
              <a:ext cx="54156" cy="54156"/>
            </a:xfrm>
            <a:custGeom>
              <a:avLst/>
              <a:gdLst/>
              <a:ahLst/>
              <a:cxnLst/>
              <a:rect l="l" t="t" r="r" b="b"/>
              <a:pathLst>
                <a:path w="945" h="945" extrusionOk="0">
                  <a:moveTo>
                    <a:pt x="945" y="401"/>
                  </a:moveTo>
                  <a:cubicBezTo>
                    <a:pt x="945" y="753"/>
                    <a:pt x="513" y="945"/>
                    <a:pt x="257" y="689"/>
                  </a:cubicBezTo>
                  <a:cubicBezTo>
                    <a:pt x="1" y="433"/>
                    <a:pt x="177" y="1"/>
                    <a:pt x="545" y="1"/>
                  </a:cubicBezTo>
                  <a:cubicBezTo>
                    <a:pt x="753" y="1"/>
                    <a:pt x="929" y="177"/>
                    <a:pt x="945" y="4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18"/>
            <p:cNvSpPr/>
            <p:nvPr/>
          </p:nvSpPr>
          <p:spPr>
            <a:xfrm>
              <a:off x="1203844" y="3823562"/>
              <a:ext cx="52322" cy="51405"/>
            </a:xfrm>
            <a:custGeom>
              <a:avLst/>
              <a:gdLst/>
              <a:ahLst/>
              <a:cxnLst/>
              <a:rect l="l" t="t" r="r" b="b"/>
              <a:pathLst>
                <a:path w="913" h="897" extrusionOk="0">
                  <a:moveTo>
                    <a:pt x="913" y="384"/>
                  </a:moveTo>
                  <a:cubicBezTo>
                    <a:pt x="913" y="736"/>
                    <a:pt x="496" y="896"/>
                    <a:pt x="256" y="656"/>
                  </a:cubicBezTo>
                  <a:cubicBezTo>
                    <a:pt x="0" y="416"/>
                    <a:pt x="176" y="0"/>
                    <a:pt x="528" y="0"/>
                  </a:cubicBezTo>
                  <a:cubicBezTo>
                    <a:pt x="736" y="0"/>
                    <a:pt x="913" y="176"/>
                    <a:pt x="913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18"/>
            <p:cNvSpPr/>
            <p:nvPr/>
          </p:nvSpPr>
          <p:spPr>
            <a:xfrm>
              <a:off x="713225" y="2823119"/>
              <a:ext cx="54156" cy="54156"/>
            </a:xfrm>
            <a:custGeom>
              <a:avLst/>
              <a:gdLst/>
              <a:ahLst/>
              <a:cxnLst/>
              <a:rect l="l" t="t" r="r" b="b"/>
              <a:pathLst>
                <a:path w="945" h="945" extrusionOk="0">
                  <a:moveTo>
                    <a:pt x="945" y="416"/>
                  </a:moveTo>
                  <a:cubicBezTo>
                    <a:pt x="945" y="768"/>
                    <a:pt x="513" y="944"/>
                    <a:pt x="257" y="688"/>
                  </a:cubicBezTo>
                  <a:cubicBezTo>
                    <a:pt x="1" y="448"/>
                    <a:pt x="193" y="16"/>
                    <a:pt x="545" y="16"/>
                  </a:cubicBezTo>
                  <a:cubicBezTo>
                    <a:pt x="769" y="0"/>
                    <a:pt x="945" y="192"/>
                    <a:pt x="945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18"/>
            <p:cNvSpPr/>
            <p:nvPr/>
          </p:nvSpPr>
          <p:spPr>
            <a:xfrm>
              <a:off x="1506433" y="3973884"/>
              <a:ext cx="12894" cy="11977"/>
            </a:xfrm>
            <a:custGeom>
              <a:avLst/>
              <a:gdLst/>
              <a:ahLst/>
              <a:cxnLst/>
              <a:rect l="l" t="t" r="r" b="b"/>
              <a:pathLst>
                <a:path w="225" h="209" extrusionOk="0">
                  <a:moveTo>
                    <a:pt x="225" y="81"/>
                  </a:moveTo>
                  <a:cubicBezTo>
                    <a:pt x="225" y="209"/>
                    <a:pt x="1" y="1"/>
                    <a:pt x="129" y="1"/>
                  </a:cubicBezTo>
                  <a:cubicBezTo>
                    <a:pt x="177" y="1"/>
                    <a:pt x="225" y="33"/>
                    <a:pt x="225" y="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18"/>
            <p:cNvSpPr/>
            <p:nvPr/>
          </p:nvSpPr>
          <p:spPr>
            <a:xfrm>
              <a:off x="1758591" y="3940874"/>
              <a:ext cx="11977" cy="11977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209" y="81"/>
                  </a:moveTo>
                  <a:cubicBezTo>
                    <a:pt x="209" y="209"/>
                    <a:pt x="1" y="1"/>
                    <a:pt x="129" y="1"/>
                  </a:cubicBezTo>
                  <a:cubicBezTo>
                    <a:pt x="177" y="1"/>
                    <a:pt x="209" y="33"/>
                    <a:pt x="209" y="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18"/>
            <p:cNvSpPr/>
            <p:nvPr/>
          </p:nvSpPr>
          <p:spPr>
            <a:xfrm>
              <a:off x="1650879" y="2571819"/>
              <a:ext cx="11977" cy="11060"/>
            </a:xfrm>
            <a:custGeom>
              <a:avLst/>
              <a:gdLst/>
              <a:ahLst/>
              <a:cxnLst/>
              <a:rect l="l" t="t" r="r" b="b"/>
              <a:pathLst>
                <a:path w="209" h="193" extrusionOk="0">
                  <a:moveTo>
                    <a:pt x="208" y="81"/>
                  </a:moveTo>
                  <a:cubicBezTo>
                    <a:pt x="208" y="193"/>
                    <a:pt x="0" y="1"/>
                    <a:pt x="128" y="1"/>
                  </a:cubicBezTo>
                  <a:cubicBezTo>
                    <a:pt x="160" y="1"/>
                    <a:pt x="208" y="33"/>
                    <a:pt x="208" y="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18"/>
            <p:cNvSpPr/>
            <p:nvPr/>
          </p:nvSpPr>
          <p:spPr>
            <a:xfrm>
              <a:off x="1740309" y="3247664"/>
              <a:ext cx="11977" cy="11977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208" y="81"/>
                  </a:moveTo>
                  <a:cubicBezTo>
                    <a:pt x="208" y="209"/>
                    <a:pt x="0" y="1"/>
                    <a:pt x="128" y="1"/>
                  </a:cubicBezTo>
                  <a:cubicBezTo>
                    <a:pt x="176" y="1"/>
                    <a:pt x="208" y="33"/>
                    <a:pt x="208" y="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18"/>
            <p:cNvSpPr/>
            <p:nvPr/>
          </p:nvSpPr>
          <p:spPr>
            <a:xfrm>
              <a:off x="2109835" y="4290287"/>
              <a:ext cx="9227" cy="9227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160" y="80"/>
                  </a:moveTo>
                  <a:cubicBezTo>
                    <a:pt x="160" y="112"/>
                    <a:pt x="112" y="160"/>
                    <a:pt x="80" y="160"/>
                  </a:cubicBezTo>
                  <a:cubicBezTo>
                    <a:pt x="32" y="160"/>
                    <a:pt x="0" y="112"/>
                    <a:pt x="0" y="80"/>
                  </a:cubicBezTo>
                  <a:cubicBezTo>
                    <a:pt x="0" y="32"/>
                    <a:pt x="32" y="0"/>
                    <a:pt x="80" y="0"/>
                  </a:cubicBezTo>
                  <a:cubicBezTo>
                    <a:pt x="112" y="0"/>
                    <a:pt x="160" y="32"/>
                    <a:pt x="160" y="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18"/>
            <p:cNvSpPr/>
            <p:nvPr/>
          </p:nvSpPr>
          <p:spPr>
            <a:xfrm>
              <a:off x="1729306" y="4353556"/>
              <a:ext cx="11977" cy="11977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208" y="81"/>
                  </a:moveTo>
                  <a:cubicBezTo>
                    <a:pt x="208" y="209"/>
                    <a:pt x="0" y="1"/>
                    <a:pt x="128" y="1"/>
                  </a:cubicBezTo>
                  <a:cubicBezTo>
                    <a:pt x="176" y="1"/>
                    <a:pt x="208" y="33"/>
                    <a:pt x="208" y="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18"/>
            <p:cNvSpPr/>
            <p:nvPr/>
          </p:nvSpPr>
          <p:spPr>
            <a:xfrm>
              <a:off x="1617383" y="3758402"/>
              <a:ext cx="11977" cy="11977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209" y="81"/>
                  </a:moveTo>
                  <a:cubicBezTo>
                    <a:pt x="209" y="209"/>
                    <a:pt x="1" y="1"/>
                    <a:pt x="129" y="1"/>
                  </a:cubicBezTo>
                  <a:cubicBezTo>
                    <a:pt x="161" y="1"/>
                    <a:pt x="209" y="33"/>
                    <a:pt x="209" y="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18"/>
            <p:cNvSpPr/>
            <p:nvPr/>
          </p:nvSpPr>
          <p:spPr>
            <a:xfrm>
              <a:off x="809504" y="3971191"/>
              <a:ext cx="10143" cy="11977"/>
            </a:xfrm>
            <a:custGeom>
              <a:avLst/>
              <a:gdLst/>
              <a:ahLst/>
              <a:cxnLst/>
              <a:rect l="l" t="t" r="r" b="b"/>
              <a:pathLst>
                <a:path w="177" h="209" extrusionOk="0">
                  <a:moveTo>
                    <a:pt x="177" y="112"/>
                  </a:moveTo>
                  <a:cubicBezTo>
                    <a:pt x="161" y="208"/>
                    <a:pt x="1" y="208"/>
                    <a:pt x="17" y="112"/>
                  </a:cubicBezTo>
                  <a:cubicBezTo>
                    <a:pt x="17" y="0"/>
                    <a:pt x="177" y="0"/>
                    <a:pt x="17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18"/>
            <p:cNvSpPr/>
            <p:nvPr/>
          </p:nvSpPr>
          <p:spPr>
            <a:xfrm>
              <a:off x="950769" y="3399877"/>
              <a:ext cx="9227" cy="11977"/>
            </a:xfrm>
            <a:custGeom>
              <a:avLst/>
              <a:gdLst/>
              <a:ahLst/>
              <a:cxnLst/>
              <a:rect l="l" t="t" r="r" b="b"/>
              <a:pathLst>
                <a:path w="161" h="209" extrusionOk="0">
                  <a:moveTo>
                    <a:pt x="160" y="113"/>
                  </a:moveTo>
                  <a:cubicBezTo>
                    <a:pt x="160" y="209"/>
                    <a:pt x="0" y="209"/>
                    <a:pt x="0" y="113"/>
                  </a:cubicBezTo>
                  <a:cubicBezTo>
                    <a:pt x="0" y="1"/>
                    <a:pt x="160" y="1"/>
                    <a:pt x="160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18"/>
            <p:cNvSpPr/>
            <p:nvPr/>
          </p:nvSpPr>
          <p:spPr>
            <a:xfrm>
              <a:off x="1323963" y="3949184"/>
              <a:ext cx="11060" cy="13811"/>
            </a:xfrm>
            <a:custGeom>
              <a:avLst/>
              <a:gdLst/>
              <a:ahLst/>
              <a:cxnLst/>
              <a:rect l="l" t="t" r="r" b="b"/>
              <a:pathLst>
                <a:path w="193" h="241" extrusionOk="0">
                  <a:moveTo>
                    <a:pt x="193" y="112"/>
                  </a:moveTo>
                  <a:cubicBezTo>
                    <a:pt x="161" y="240"/>
                    <a:pt x="1" y="0"/>
                    <a:pt x="129" y="16"/>
                  </a:cubicBezTo>
                  <a:cubicBezTo>
                    <a:pt x="177" y="32"/>
                    <a:pt x="193" y="64"/>
                    <a:pt x="193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18"/>
            <p:cNvSpPr/>
            <p:nvPr/>
          </p:nvSpPr>
          <p:spPr>
            <a:xfrm>
              <a:off x="1688474" y="2746955"/>
              <a:ext cx="11977" cy="13811"/>
            </a:xfrm>
            <a:custGeom>
              <a:avLst/>
              <a:gdLst/>
              <a:ahLst/>
              <a:cxnLst/>
              <a:rect l="l" t="t" r="r" b="b"/>
              <a:pathLst>
                <a:path w="209" h="241" extrusionOk="0">
                  <a:moveTo>
                    <a:pt x="192" y="145"/>
                  </a:moveTo>
                  <a:cubicBezTo>
                    <a:pt x="160" y="241"/>
                    <a:pt x="0" y="209"/>
                    <a:pt x="32" y="97"/>
                  </a:cubicBezTo>
                  <a:cubicBezTo>
                    <a:pt x="48" y="1"/>
                    <a:pt x="208" y="33"/>
                    <a:pt x="192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18"/>
            <p:cNvSpPr/>
            <p:nvPr/>
          </p:nvSpPr>
          <p:spPr>
            <a:xfrm>
              <a:off x="864520" y="2361838"/>
              <a:ext cx="10143" cy="10143"/>
            </a:xfrm>
            <a:custGeom>
              <a:avLst/>
              <a:gdLst/>
              <a:ahLst/>
              <a:cxnLst/>
              <a:rect l="l" t="t" r="r" b="b"/>
              <a:pathLst>
                <a:path w="177" h="177" extrusionOk="0">
                  <a:moveTo>
                    <a:pt x="177" y="112"/>
                  </a:moveTo>
                  <a:cubicBezTo>
                    <a:pt x="161" y="144"/>
                    <a:pt x="113" y="176"/>
                    <a:pt x="81" y="160"/>
                  </a:cubicBezTo>
                  <a:cubicBezTo>
                    <a:pt x="33" y="160"/>
                    <a:pt x="1" y="112"/>
                    <a:pt x="17" y="64"/>
                  </a:cubicBezTo>
                  <a:cubicBezTo>
                    <a:pt x="33" y="32"/>
                    <a:pt x="65" y="0"/>
                    <a:pt x="113" y="16"/>
                  </a:cubicBezTo>
                  <a:cubicBezTo>
                    <a:pt x="161" y="16"/>
                    <a:pt x="177" y="64"/>
                    <a:pt x="17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18"/>
            <p:cNvSpPr/>
            <p:nvPr/>
          </p:nvSpPr>
          <p:spPr>
            <a:xfrm>
              <a:off x="1172439" y="2810711"/>
              <a:ext cx="11977" cy="11060"/>
            </a:xfrm>
            <a:custGeom>
              <a:avLst/>
              <a:gdLst/>
              <a:ahLst/>
              <a:cxnLst/>
              <a:rect l="l" t="t" r="r" b="b"/>
              <a:pathLst>
                <a:path w="209" h="193" extrusionOk="0">
                  <a:moveTo>
                    <a:pt x="193" y="112"/>
                  </a:moveTo>
                  <a:cubicBezTo>
                    <a:pt x="193" y="160"/>
                    <a:pt x="145" y="192"/>
                    <a:pt x="97" y="176"/>
                  </a:cubicBezTo>
                  <a:cubicBezTo>
                    <a:pt x="0" y="160"/>
                    <a:pt x="32" y="0"/>
                    <a:pt x="129" y="16"/>
                  </a:cubicBezTo>
                  <a:cubicBezTo>
                    <a:pt x="177" y="32"/>
                    <a:pt x="209" y="80"/>
                    <a:pt x="193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18"/>
            <p:cNvSpPr/>
            <p:nvPr/>
          </p:nvSpPr>
          <p:spPr>
            <a:xfrm>
              <a:off x="1150174" y="2423274"/>
              <a:ext cx="11977" cy="11977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209" y="80"/>
                  </a:moveTo>
                  <a:cubicBezTo>
                    <a:pt x="209" y="208"/>
                    <a:pt x="1" y="0"/>
                    <a:pt x="129" y="0"/>
                  </a:cubicBezTo>
                  <a:cubicBezTo>
                    <a:pt x="177" y="0"/>
                    <a:pt x="209" y="48"/>
                    <a:pt x="209" y="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18"/>
            <p:cNvSpPr/>
            <p:nvPr/>
          </p:nvSpPr>
          <p:spPr>
            <a:xfrm>
              <a:off x="1665980" y="3981220"/>
              <a:ext cx="23897" cy="23897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417" y="193"/>
                  </a:moveTo>
                  <a:cubicBezTo>
                    <a:pt x="417" y="337"/>
                    <a:pt x="225" y="417"/>
                    <a:pt x="113" y="305"/>
                  </a:cubicBezTo>
                  <a:cubicBezTo>
                    <a:pt x="1" y="193"/>
                    <a:pt x="81" y="1"/>
                    <a:pt x="241" y="1"/>
                  </a:cubicBezTo>
                  <a:cubicBezTo>
                    <a:pt x="337" y="1"/>
                    <a:pt x="417" y="81"/>
                    <a:pt x="417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18"/>
            <p:cNvSpPr/>
            <p:nvPr/>
          </p:nvSpPr>
          <p:spPr>
            <a:xfrm>
              <a:off x="1606379" y="4444391"/>
              <a:ext cx="24871" cy="24814"/>
            </a:xfrm>
            <a:custGeom>
              <a:avLst/>
              <a:gdLst/>
              <a:ahLst/>
              <a:cxnLst/>
              <a:rect l="l" t="t" r="r" b="b"/>
              <a:pathLst>
                <a:path w="434" h="433" extrusionOk="0">
                  <a:moveTo>
                    <a:pt x="433" y="192"/>
                  </a:moveTo>
                  <a:cubicBezTo>
                    <a:pt x="433" y="352"/>
                    <a:pt x="241" y="432"/>
                    <a:pt x="129" y="320"/>
                  </a:cubicBezTo>
                  <a:cubicBezTo>
                    <a:pt x="1" y="208"/>
                    <a:pt x="97" y="16"/>
                    <a:pt x="257" y="16"/>
                  </a:cubicBezTo>
                  <a:cubicBezTo>
                    <a:pt x="353" y="0"/>
                    <a:pt x="433" y="96"/>
                    <a:pt x="433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18"/>
            <p:cNvSpPr/>
            <p:nvPr/>
          </p:nvSpPr>
          <p:spPr>
            <a:xfrm>
              <a:off x="866354" y="4077556"/>
              <a:ext cx="23955" cy="23897"/>
            </a:xfrm>
            <a:custGeom>
              <a:avLst/>
              <a:gdLst/>
              <a:ahLst/>
              <a:cxnLst/>
              <a:rect l="l" t="t" r="r" b="b"/>
              <a:pathLst>
                <a:path w="418" h="417" extrusionOk="0">
                  <a:moveTo>
                    <a:pt x="417" y="177"/>
                  </a:moveTo>
                  <a:cubicBezTo>
                    <a:pt x="417" y="337"/>
                    <a:pt x="225" y="417"/>
                    <a:pt x="113" y="305"/>
                  </a:cubicBezTo>
                  <a:cubicBezTo>
                    <a:pt x="1" y="193"/>
                    <a:pt x="81" y="1"/>
                    <a:pt x="241" y="1"/>
                  </a:cubicBezTo>
                  <a:cubicBezTo>
                    <a:pt x="337" y="1"/>
                    <a:pt x="417" y="81"/>
                    <a:pt x="417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18"/>
            <p:cNvSpPr/>
            <p:nvPr/>
          </p:nvSpPr>
          <p:spPr>
            <a:xfrm>
              <a:off x="804919" y="3114707"/>
              <a:ext cx="24814" cy="24814"/>
            </a:xfrm>
            <a:custGeom>
              <a:avLst/>
              <a:gdLst/>
              <a:ahLst/>
              <a:cxnLst/>
              <a:rect l="l" t="t" r="r" b="b"/>
              <a:pathLst>
                <a:path w="433" h="433" extrusionOk="0">
                  <a:moveTo>
                    <a:pt x="433" y="192"/>
                  </a:moveTo>
                  <a:cubicBezTo>
                    <a:pt x="433" y="352"/>
                    <a:pt x="241" y="432"/>
                    <a:pt x="113" y="320"/>
                  </a:cubicBezTo>
                  <a:cubicBezTo>
                    <a:pt x="1" y="208"/>
                    <a:pt x="81" y="0"/>
                    <a:pt x="257" y="0"/>
                  </a:cubicBezTo>
                  <a:cubicBezTo>
                    <a:pt x="353" y="0"/>
                    <a:pt x="433" y="80"/>
                    <a:pt x="433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18"/>
            <p:cNvSpPr/>
            <p:nvPr/>
          </p:nvSpPr>
          <p:spPr>
            <a:xfrm>
              <a:off x="1710910" y="3846429"/>
              <a:ext cx="23897" cy="24814"/>
            </a:xfrm>
            <a:custGeom>
              <a:avLst/>
              <a:gdLst/>
              <a:ahLst/>
              <a:cxnLst/>
              <a:rect l="l" t="t" r="r" b="b"/>
              <a:pathLst>
                <a:path w="417" h="433" extrusionOk="0">
                  <a:moveTo>
                    <a:pt x="417" y="193"/>
                  </a:moveTo>
                  <a:cubicBezTo>
                    <a:pt x="417" y="353"/>
                    <a:pt x="225" y="433"/>
                    <a:pt x="113" y="321"/>
                  </a:cubicBezTo>
                  <a:cubicBezTo>
                    <a:pt x="1" y="209"/>
                    <a:pt x="81" y="1"/>
                    <a:pt x="241" y="1"/>
                  </a:cubicBezTo>
                  <a:cubicBezTo>
                    <a:pt x="337" y="1"/>
                    <a:pt x="417" y="81"/>
                    <a:pt x="417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18"/>
            <p:cNvSpPr/>
            <p:nvPr/>
          </p:nvSpPr>
          <p:spPr>
            <a:xfrm>
              <a:off x="2095164" y="3542920"/>
              <a:ext cx="24814" cy="24814"/>
            </a:xfrm>
            <a:custGeom>
              <a:avLst/>
              <a:gdLst/>
              <a:ahLst/>
              <a:cxnLst/>
              <a:rect l="l" t="t" r="r" b="b"/>
              <a:pathLst>
                <a:path w="433" h="433" extrusionOk="0">
                  <a:moveTo>
                    <a:pt x="432" y="176"/>
                  </a:moveTo>
                  <a:cubicBezTo>
                    <a:pt x="432" y="352"/>
                    <a:pt x="240" y="432"/>
                    <a:pt x="112" y="304"/>
                  </a:cubicBezTo>
                  <a:cubicBezTo>
                    <a:pt x="0" y="192"/>
                    <a:pt x="80" y="0"/>
                    <a:pt x="256" y="0"/>
                  </a:cubicBezTo>
                  <a:cubicBezTo>
                    <a:pt x="352" y="0"/>
                    <a:pt x="432" y="80"/>
                    <a:pt x="432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18"/>
            <p:cNvSpPr/>
            <p:nvPr/>
          </p:nvSpPr>
          <p:spPr>
            <a:xfrm>
              <a:off x="1461990" y="2560815"/>
              <a:ext cx="23897" cy="27565"/>
            </a:xfrm>
            <a:custGeom>
              <a:avLst/>
              <a:gdLst/>
              <a:ahLst/>
              <a:cxnLst/>
              <a:rect l="l" t="t" r="r" b="b"/>
              <a:pathLst>
                <a:path w="417" h="481" extrusionOk="0">
                  <a:moveTo>
                    <a:pt x="400" y="273"/>
                  </a:moveTo>
                  <a:cubicBezTo>
                    <a:pt x="368" y="481"/>
                    <a:pt x="48" y="481"/>
                    <a:pt x="32" y="273"/>
                  </a:cubicBezTo>
                  <a:cubicBezTo>
                    <a:pt x="0" y="1"/>
                    <a:pt x="416" y="1"/>
                    <a:pt x="40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18"/>
            <p:cNvSpPr/>
            <p:nvPr/>
          </p:nvSpPr>
          <p:spPr>
            <a:xfrm>
              <a:off x="905839" y="3730034"/>
              <a:ext cx="23897" cy="27565"/>
            </a:xfrm>
            <a:custGeom>
              <a:avLst/>
              <a:gdLst/>
              <a:ahLst/>
              <a:cxnLst/>
              <a:rect l="l" t="t" r="r" b="b"/>
              <a:pathLst>
                <a:path w="417" h="481" extrusionOk="0">
                  <a:moveTo>
                    <a:pt x="384" y="272"/>
                  </a:moveTo>
                  <a:cubicBezTo>
                    <a:pt x="368" y="480"/>
                    <a:pt x="48" y="480"/>
                    <a:pt x="32" y="272"/>
                  </a:cubicBezTo>
                  <a:cubicBezTo>
                    <a:pt x="0" y="0"/>
                    <a:pt x="416" y="0"/>
                    <a:pt x="38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18"/>
            <p:cNvSpPr/>
            <p:nvPr/>
          </p:nvSpPr>
          <p:spPr>
            <a:xfrm>
              <a:off x="1274878" y="2235300"/>
              <a:ext cx="24814" cy="24814"/>
            </a:xfrm>
            <a:custGeom>
              <a:avLst/>
              <a:gdLst/>
              <a:ahLst/>
              <a:cxnLst/>
              <a:rect l="l" t="t" r="r" b="b"/>
              <a:pathLst>
                <a:path w="433" h="433" extrusionOk="0">
                  <a:moveTo>
                    <a:pt x="433" y="192"/>
                  </a:moveTo>
                  <a:cubicBezTo>
                    <a:pt x="433" y="352"/>
                    <a:pt x="241" y="432"/>
                    <a:pt x="129" y="320"/>
                  </a:cubicBezTo>
                  <a:cubicBezTo>
                    <a:pt x="1" y="192"/>
                    <a:pt x="97" y="0"/>
                    <a:pt x="257" y="0"/>
                  </a:cubicBezTo>
                  <a:cubicBezTo>
                    <a:pt x="353" y="0"/>
                    <a:pt x="433" y="80"/>
                    <a:pt x="433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18"/>
            <p:cNvSpPr/>
            <p:nvPr/>
          </p:nvSpPr>
          <p:spPr>
            <a:xfrm>
              <a:off x="1720137" y="3324687"/>
              <a:ext cx="23897" cy="27565"/>
            </a:xfrm>
            <a:custGeom>
              <a:avLst/>
              <a:gdLst/>
              <a:ahLst/>
              <a:cxnLst/>
              <a:rect l="l" t="t" r="r" b="b"/>
              <a:pathLst>
                <a:path w="417" h="481" extrusionOk="0">
                  <a:moveTo>
                    <a:pt x="384" y="257"/>
                  </a:moveTo>
                  <a:cubicBezTo>
                    <a:pt x="368" y="481"/>
                    <a:pt x="48" y="481"/>
                    <a:pt x="32" y="257"/>
                  </a:cubicBezTo>
                  <a:cubicBezTo>
                    <a:pt x="0" y="1"/>
                    <a:pt x="416" y="1"/>
                    <a:pt x="384" y="25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18"/>
            <p:cNvSpPr/>
            <p:nvPr/>
          </p:nvSpPr>
          <p:spPr>
            <a:xfrm>
              <a:off x="1301039" y="3509910"/>
              <a:ext cx="23897" cy="24814"/>
            </a:xfrm>
            <a:custGeom>
              <a:avLst/>
              <a:gdLst/>
              <a:ahLst/>
              <a:cxnLst/>
              <a:rect l="l" t="t" r="r" b="b"/>
              <a:pathLst>
                <a:path w="417" h="433" extrusionOk="0">
                  <a:moveTo>
                    <a:pt x="416" y="192"/>
                  </a:moveTo>
                  <a:cubicBezTo>
                    <a:pt x="416" y="352"/>
                    <a:pt x="224" y="432"/>
                    <a:pt x="112" y="320"/>
                  </a:cubicBezTo>
                  <a:cubicBezTo>
                    <a:pt x="0" y="208"/>
                    <a:pt x="80" y="0"/>
                    <a:pt x="240" y="0"/>
                  </a:cubicBezTo>
                  <a:cubicBezTo>
                    <a:pt x="336" y="0"/>
                    <a:pt x="416" y="80"/>
                    <a:pt x="416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18"/>
            <p:cNvSpPr/>
            <p:nvPr/>
          </p:nvSpPr>
          <p:spPr>
            <a:xfrm>
              <a:off x="1025958" y="3570428"/>
              <a:ext cx="23897" cy="27565"/>
            </a:xfrm>
            <a:custGeom>
              <a:avLst/>
              <a:gdLst/>
              <a:ahLst/>
              <a:cxnLst/>
              <a:rect l="l" t="t" r="r" b="b"/>
              <a:pathLst>
                <a:path w="417" h="481" extrusionOk="0">
                  <a:moveTo>
                    <a:pt x="400" y="225"/>
                  </a:moveTo>
                  <a:cubicBezTo>
                    <a:pt x="416" y="481"/>
                    <a:pt x="0" y="481"/>
                    <a:pt x="32" y="225"/>
                  </a:cubicBezTo>
                  <a:cubicBezTo>
                    <a:pt x="48" y="1"/>
                    <a:pt x="368" y="1"/>
                    <a:pt x="400" y="2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18"/>
            <p:cNvSpPr/>
            <p:nvPr/>
          </p:nvSpPr>
          <p:spPr>
            <a:xfrm>
              <a:off x="1654547" y="2403101"/>
              <a:ext cx="23897" cy="23897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416" y="176"/>
                  </a:moveTo>
                  <a:cubicBezTo>
                    <a:pt x="416" y="336"/>
                    <a:pt x="224" y="416"/>
                    <a:pt x="112" y="304"/>
                  </a:cubicBezTo>
                  <a:cubicBezTo>
                    <a:pt x="0" y="192"/>
                    <a:pt x="80" y="0"/>
                    <a:pt x="240" y="0"/>
                  </a:cubicBezTo>
                  <a:cubicBezTo>
                    <a:pt x="336" y="0"/>
                    <a:pt x="416" y="80"/>
                    <a:pt x="41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18"/>
            <p:cNvSpPr/>
            <p:nvPr/>
          </p:nvSpPr>
          <p:spPr>
            <a:xfrm>
              <a:off x="959022" y="4245357"/>
              <a:ext cx="23897" cy="23897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416" y="177"/>
                  </a:moveTo>
                  <a:cubicBezTo>
                    <a:pt x="416" y="337"/>
                    <a:pt x="224" y="417"/>
                    <a:pt x="112" y="305"/>
                  </a:cubicBezTo>
                  <a:cubicBezTo>
                    <a:pt x="0" y="193"/>
                    <a:pt x="80" y="1"/>
                    <a:pt x="240" y="1"/>
                  </a:cubicBezTo>
                  <a:cubicBezTo>
                    <a:pt x="336" y="1"/>
                    <a:pt x="416" y="81"/>
                    <a:pt x="41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18"/>
            <p:cNvSpPr/>
            <p:nvPr/>
          </p:nvSpPr>
          <p:spPr>
            <a:xfrm>
              <a:off x="1013121" y="2675433"/>
              <a:ext cx="24814" cy="23897"/>
            </a:xfrm>
            <a:custGeom>
              <a:avLst/>
              <a:gdLst/>
              <a:ahLst/>
              <a:cxnLst/>
              <a:rect l="l" t="t" r="r" b="b"/>
              <a:pathLst>
                <a:path w="433" h="417" extrusionOk="0">
                  <a:moveTo>
                    <a:pt x="432" y="177"/>
                  </a:moveTo>
                  <a:cubicBezTo>
                    <a:pt x="432" y="337"/>
                    <a:pt x="240" y="417"/>
                    <a:pt x="128" y="305"/>
                  </a:cubicBezTo>
                  <a:cubicBezTo>
                    <a:pt x="0" y="193"/>
                    <a:pt x="80" y="1"/>
                    <a:pt x="256" y="1"/>
                  </a:cubicBezTo>
                  <a:cubicBezTo>
                    <a:pt x="352" y="1"/>
                    <a:pt x="432" y="81"/>
                    <a:pt x="432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18"/>
            <p:cNvSpPr/>
            <p:nvPr/>
          </p:nvSpPr>
          <p:spPr>
            <a:xfrm>
              <a:off x="724228" y="4075722"/>
              <a:ext cx="24814" cy="27565"/>
            </a:xfrm>
            <a:custGeom>
              <a:avLst/>
              <a:gdLst/>
              <a:ahLst/>
              <a:cxnLst/>
              <a:rect l="l" t="t" r="r" b="b"/>
              <a:pathLst>
                <a:path w="433" h="481" extrusionOk="0">
                  <a:moveTo>
                    <a:pt x="401" y="209"/>
                  </a:moveTo>
                  <a:cubicBezTo>
                    <a:pt x="433" y="481"/>
                    <a:pt x="1" y="481"/>
                    <a:pt x="33" y="209"/>
                  </a:cubicBezTo>
                  <a:cubicBezTo>
                    <a:pt x="65" y="1"/>
                    <a:pt x="369" y="1"/>
                    <a:pt x="401" y="2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18"/>
            <p:cNvSpPr/>
            <p:nvPr/>
          </p:nvSpPr>
          <p:spPr>
            <a:xfrm>
              <a:off x="791165" y="3263252"/>
              <a:ext cx="24814" cy="23897"/>
            </a:xfrm>
            <a:custGeom>
              <a:avLst/>
              <a:gdLst/>
              <a:ahLst/>
              <a:cxnLst/>
              <a:rect l="l" t="t" r="r" b="b"/>
              <a:pathLst>
                <a:path w="433" h="417" extrusionOk="0">
                  <a:moveTo>
                    <a:pt x="433" y="177"/>
                  </a:moveTo>
                  <a:cubicBezTo>
                    <a:pt x="433" y="337"/>
                    <a:pt x="241" y="417"/>
                    <a:pt x="129" y="305"/>
                  </a:cubicBezTo>
                  <a:cubicBezTo>
                    <a:pt x="1" y="193"/>
                    <a:pt x="81" y="1"/>
                    <a:pt x="241" y="1"/>
                  </a:cubicBezTo>
                  <a:cubicBezTo>
                    <a:pt x="353" y="1"/>
                    <a:pt x="433" y="81"/>
                    <a:pt x="433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18"/>
            <p:cNvSpPr/>
            <p:nvPr/>
          </p:nvSpPr>
          <p:spPr>
            <a:xfrm>
              <a:off x="1340467" y="3551173"/>
              <a:ext cx="23897" cy="24814"/>
            </a:xfrm>
            <a:custGeom>
              <a:avLst/>
              <a:gdLst/>
              <a:ahLst/>
              <a:cxnLst/>
              <a:rect l="l" t="t" r="r" b="b"/>
              <a:pathLst>
                <a:path w="417" h="433" extrusionOk="0">
                  <a:moveTo>
                    <a:pt x="417" y="193"/>
                  </a:moveTo>
                  <a:cubicBezTo>
                    <a:pt x="417" y="353"/>
                    <a:pt x="225" y="433"/>
                    <a:pt x="113" y="321"/>
                  </a:cubicBezTo>
                  <a:cubicBezTo>
                    <a:pt x="1" y="209"/>
                    <a:pt x="81" y="1"/>
                    <a:pt x="241" y="1"/>
                  </a:cubicBezTo>
                  <a:cubicBezTo>
                    <a:pt x="337" y="1"/>
                    <a:pt x="417" y="81"/>
                    <a:pt x="417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18"/>
            <p:cNvSpPr/>
            <p:nvPr/>
          </p:nvSpPr>
          <p:spPr>
            <a:xfrm>
              <a:off x="1205620" y="3043644"/>
              <a:ext cx="24814" cy="24814"/>
            </a:xfrm>
            <a:custGeom>
              <a:avLst/>
              <a:gdLst/>
              <a:ahLst/>
              <a:cxnLst/>
              <a:rect l="l" t="t" r="r" b="b"/>
              <a:pathLst>
                <a:path w="433" h="433" extrusionOk="0">
                  <a:moveTo>
                    <a:pt x="433" y="193"/>
                  </a:moveTo>
                  <a:cubicBezTo>
                    <a:pt x="433" y="353"/>
                    <a:pt x="225" y="433"/>
                    <a:pt x="112" y="321"/>
                  </a:cubicBezTo>
                  <a:cubicBezTo>
                    <a:pt x="0" y="209"/>
                    <a:pt x="80" y="1"/>
                    <a:pt x="241" y="17"/>
                  </a:cubicBezTo>
                  <a:cubicBezTo>
                    <a:pt x="337" y="1"/>
                    <a:pt x="433" y="97"/>
                    <a:pt x="433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18"/>
            <p:cNvSpPr/>
            <p:nvPr/>
          </p:nvSpPr>
          <p:spPr>
            <a:xfrm>
              <a:off x="1242355" y="3309099"/>
              <a:ext cx="24814" cy="23897"/>
            </a:xfrm>
            <a:custGeom>
              <a:avLst/>
              <a:gdLst/>
              <a:ahLst/>
              <a:cxnLst/>
              <a:rect l="l" t="t" r="r" b="b"/>
              <a:pathLst>
                <a:path w="433" h="417" extrusionOk="0">
                  <a:moveTo>
                    <a:pt x="433" y="177"/>
                  </a:moveTo>
                  <a:cubicBezTo>
                    <a:pt x="433" y="337"/>
                    <a:pt x="225" y="417"/>
                    <a:pt x="112" y="305"/>
                  </a:cubicBezTo>
                  <a:cubicBezTo>
                    <a:pt x="0" y="193"/>
                    <a:pt x="80" y="1"/>
                    <a:pt x="241" y="1"/>
                  </a:cubicBezTo>
                  <a:cubicBezTo>
                    <a:pt x="353" y="1"/>
                    <a:pt x="433" y="81"/>
                    <a:pt x="433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18"/>
            <p:cNvSpPr/>
            <p:nvPr/>
          </p:nvSpPr>
          <p:spPr>
            <a:xfrm>
              <a:off x="1765926" y="3497073"/>
              <a:ext cx="89056" cy="88999"/>
            </a:xfrm>
            <a:custGeom>
              <a:avLst/>
              <a:gdLst/>
              <a:ahLst/>
              <a:cxnLst/>
              <a:rect l="l" t="t" r="r" b="b"/>
              <a:pathLst>
                <a:path w="1554" h="1553" extrusionOk="0">
                  <a:moveTo>
                    <a:pt x="769" y="1552"/>
                  </a:moveTo>
                  <a:lnTo>
                    <a:pt x="769" y="1552"/>
                  </a:lnTo>
                  <a:cubicBezTo>
                    <a:pt x="769" y="1120"/>
                    <a:pt x="433" y="768"/>
                    <a:pt x="1" y="768"/>
                  </a:cubicBezTo>
                  <a:lnTo>
                    <a:pt x="1" y="768"/>
                  </a:lnTo>
                  <a:cubicBezTo>
                    <a:pt x="433" y="768"/>
                    <a:pt x="769" y="432"/>
                    <a:pt x="769" y="0"/>
                  </a:cubicBezTo>
                  <a:lnTo>
                    <a:pt x="769" y="0"/>
                  </a:lnTo>
                  <a:cubicBezTo>
                    <a:pt x="769" y="416"/>
                    <a:pt x="1121" y="768"/>
                    <a:pt x="1553" y="768"/>
                  </a:cubicBezTo>
                  <a:lnTo>
                    <a:pt x="1553" y="768"/>
                  </a:lnTo>
                  <a:cubicBezTo>
                    <a:pt x="1121" y="768"/>
                    <a:pt x="769" y="1120"/>
                    <a:pt x="769" y="15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18"/>
            <p:cNvSpPr/>
            <p:nvPr/>
          </p:nvSpPr>
          <p:spPr>
            <a:xfrm>
              <a:off x="825091" y="3483319"/>
              <a:ext cx="89056" cy="88999"/>
            </a:xfrm>
            <a:custGeom>
              <a:avLst/>
              <a:gdLst/>
              <a:ahLst/>
              <a:cxnLst/>
              <a:rect l="l" t="t" r="r" b="b"/>
              <a:pathLst>
                <a:path w="1554" h="1553" extrusionOk="0">
                  <a:moveTo>
                    <a:pt x="785" y="1553"/>
                  </a:moveTo>
                  <a:lnTo>
                    <a:pt x="785" y="1553"/>
                  </a:lnTo>
                  <a:cubicBezTo>
                    <a:pt x="785" y="1121"/>
                    <a:pt x="433" y="785"/>
                    <a:pt x="1" y="785"/>
                  </a:cubicBezTo>
                  <a:lnTo>
                    <a:pt x="1" y="785"/>
                  </a:lnTo>
                  <a:cubicBezTo>
                    <a:pt x="433" y="785"/>
                    <a:pt x="785" y="433"/>
                    <a:pt x="785" y="1"/>
                  </a:cubicBezTo>
                  <a:lnTo>
                    <a:pt x="785" y="1"/>
                  </a:lnTo>
                  <a:cubicBezTo>
                    <a:pt x="785" y="433"/>
                    <a:pt x="1137" y="785"/>
                    <a:pt x="1553" y="785"/>
                  </a:cubicBezTo>
                  <a:lnTo>
                    <a:pt x="1553" y="785"/>
                  </a:lnTo>
                  <a:cubicBezTo>
                    <a:pt x="1137" y="785"/>
                    <a:pt x="785" y="1121"/>
                    <a:pt x="785" y="15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18"/>
            <p:cNvSpPr/>
            <p:nvPr/>
          </p:nvSpPr>
          <p:spPr>
            <a:xfrm>
              <a:off x="938849" y="2381094"/>
              <a:ext cx="88999" cy="88999"/>
            </a:xfrm>
            <a:custGeom>
              <a:avLst/>
              <a:gdLst/>
              <a:ahLst/>
              <a:cxnLst/>
              <a:rect l="l" t="t" r="r" b="b"/>
              <a:pathLst>
                <a:path w="1553" h="1553" extrusionOk="0">
                  <a:moveTo>
                    <a:pt x="768" y="1553"/>
                  </a:moveTo>
                  <a:lnTo>
                    <a:pt x="768" y="1553"/>
                  </a:lnTo>
                  <a:cubicBezTo>
                    <a:pt x="768" y="1121"/>
                    <a:pt x="416" y="785"/>
                    <a:pt x="0" y="785"/>
                  </a:cubicBezTo>
                  <a:lnTo>
                    <a:pt x="0" y="785"/>
                  </a:lnTo>
                  <a:cubicBezTo>
                    <a:pt x="416" y="785"/>
                    <a:pt x="768" y="432"/>
                    <a:pt x="768" y="0"/>
                  </a:cubicBezTo>
                  <a:lnTo>
                    <a:pt x="768" y="0"/>
                  </a:lnTo>
                  <a:cubicBezTo>
                    <a:pt x="768" y="432"/>
                    <a:pt x="1120" y="785"/>
                    <a:pt x="1552" y="785"/>
                  </a:cubicBezTo>
                  <a:lnTo>
                    <a:pt x="1552" y="785"/>
                  </a:lnTo>
                  <a:cubicBezTo>
                    <a:pt x="1120" y="785"/>
                    <a:pt x="768" y="1121"/>
                    <a:pt x="768" y="15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18"/>
            <p:cNvSpPr/>
            <p:nvPr/>
          </p:nvSpPr>
          <p:spPr>
            <a:xfrm>
              <a:off x="1427577" y="2872834"/>
              <a:ext cx="89056" cy="88082"/>
            </a:xfrm>
            <a:custGeom>
              <a:avLst/>
              <a:gdLst/>
              <a:ahLst/>
              <a:cxnLst/>
              <a:rect l="l" t="t" r="r" b="b"/>
              <a:pathLst>
                <a:path w="1554" h="1537" extrusionOk="0">
                  <a:moveTo>
                    <a:pt x="785" y="1537"/>
                  </a:moveTo>
                  <a:lnTo>
                    <a:pt x="785" y="1537"/>
                  </a:lnTo>
                  <a:cubicBezTo>
                    <a:pt x="785" y="1121"/>
                    <a:pt x="433" y="769"/>
                    <a:pt x="1" y="769"/>
                  </a:cubicBezTo>
                  <a:lnTo>
                    <a:pt x="1" y="769"/>
                  </a:lnTo>
                  <a:cubicBezTo>
                    <a:pt x="433" y="769"/>
                    <a:pt x="785" y="417"/>
                    <a:pt x="785" y="1"/>
                  </a:cubicBezTo>
                  <a:lnTo>
                    <a:pt x="785" y="1"/>
                  </a:lnTo>
                  <a:cubicBezTo>
                    <a:pt x="785" y="417"/>
                    <a:pt x="1121" y="769"/>
                    <a:pt x="1553" y="769"/>
                  </a:cubicBezTo>
                  <a:lnTo>
                    <a:pt x="1553" y="769"/>
                  </a:lnTo>
                  <a:cubicBezTo>
                    <a:pt x="1137" y="769"/>
                    <a:pt x="785" y="1121"/>
                    <a:pt x="785" y="15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21" name="Google Shape;6421;p18"/>
          <p:cNvSpPr/>
          <p:nvPr/>
        </p:nvSpPr>
        <p:spPr>
          <a:xfrm flipH="1">
            <a:off x="8099025" y="259653"/>
            <a:ext cx="312279" cy="312901"/>
          </a:xfrm>
          <a:custGeom>
            <a:avLst/>
            <a:gdLst/>
            <a:ahLst/>
            <a:cxnLst/>
            <a:rect l="l" t="t" r="r" b="b"/>
            <a:pathLst>
              <a:path w="18056" h="18092" extrusionOk="0">
                <a:moveTo>
                  <a:pt x="6695" y="1472"/>
                </a:moveTo>
                <a:cubicBezTo>
                  <a:pt x="6713" y="1486"/>
                  <a:pt x="6734" y="1495"/>
                  <a:pt x="6757" y="1495"/>
                </a:cubicBezTo>
                <a:cubicBezTo>
                  <a:pt x="6764" y="1495"/>
                  <a:pt x="6771" y="1494"/>
                  <a:pt x="6778" y="1492"/>
                </a:cubicBezTo>
                <a:cubicBezTo>
                  <a:pt x="6751" y="1486"/>
                  <a:pt x="6723" y="1479"/>
                  <a:pt x="6695" y="1472"/>
                </a:cubicBezTo>
                <a:close/>
                <a:moveTo>
                  <a:pt x="13763" y="3827"/>
                </a:moveTo>
                <a:lnTo>
                  <a:pt x="13763" y="3827"/>
                </a:lnTo>
                <a:cubicBezTo>
                  <a:pt x="14709" y="4623"/>
                  <a:pt x="15616" y="5469"/>
                  <a:pt x="16535" y="6265"/>
                </a:cubicBezTo>
                <a:lnTo>
                  <a:pt x="14104" y="4106"/>
                </a:lnTo>
                <a:cubicBezTo>
                  <a:pt x="14006" y="3995"/>
                  <a:pt x="13890" y="3903"/>
                  <a:pt x="13763" y="3827"/>
                </a:cubicBezTo>
                <a:close/>
                <a:moveTo>
                  <a:pt x="3092" y="0"/>
                </a:moveTo>
                <a:cubicBezTo>
                  <a:pt x="2894" y="0"/>
                  <a:pt x="2699" y="26"/>
                  <a:pt x="2493" y="64"/>
                </a:cubicBezTo>
                <a:cubicBezTo>
                  <a:pt x="2067" y="185"/>
                  <a:pt x="1702" y="459"/>
                  <a:pt x="1429" y="824"/>
                </a:cubicBezTo>
                <a:cubicBezTo>
                  <a:pt x="547" y="1918"/>
                  <a:pt x="274" y="3377"/>
                  <a:pt x="760" y="4714"/>
                </a:cubicBezTo>
                <a:cubicBezTo>
                  <a:pt x="882" y="4988"/>
                  <a:pt x="942" y="5261"/>
                  <a:pt x="882" y="5565"/>
                </a:cubicBezTo>
                <a:cubicBezTo>
                  <a:pt x="790" y="5778"/>
                  <a:pt x="638" y="5961"/>
                  <a:pt x="486" y="6113"/>
                </a:cubicBezTo>
                <a:cubicBezTo>
                  <a:pt x="0" y="6751"/>
                  <a:pt x="334" y="7663"/>
                  <a:pt x="730" y="8392"/>
                </a:cubicBezTo>
                <a:cubicBezTo>
                  <a:pt x="1672" y="10064"/>
                  <a:pt x="2888" y="11614"/>
                  <a:pt x="4316" y="12921"/>
                </a:cubicBezTo>
                <a:cubicBezTo>
                  <a:pt x="5684" y="14076"/>
                  <a:pt x="7113" y="15170"/>
                  <a:pt x="8663" y="16113"/>
                </a:cubicBezTo>
                <a:cubicBezTo>
                  <a:pt x="9392" y="16660"/>
                  <a:pt x="10183" y="17116"/>
                  <a:pt x="11034" y="17511"/>
                </a:cubicBezTo>
                <a:cubicBezTo>
                  <a:pt x="11917" y="17881"/>
                  <a:pt x="12853" y="18091"/>
                  <a:pt x="13818" y="18091"/>
                </a:cubicBezTo>
                <a:cubicBezTo>
                  <a:pt x="13882" y="18091"/>
                  <a:pt x="13947" y="18090"/>
                  <a:pt x="14013" y="18088"/>
                </a:cubicBezTo>
                <a:cubicBezTo>
                  <a:pt x="15259" y="18088"/>
                  <a:pt x="16596" y="17724"/>
                  <a:pt x="17326" y="16721"/>
                </a:cubicBezTo>
                <a:cubicBezTo>
                  <a:pt x="17842" y="15930"/>
                  <a:pt x="18055" y="14958"/>
                  <a:pt x="17873" y="14015"/>
                </a:cubicBezTo>
                <a:cubicBezTo>
                  <a:pt x="17690" y="13104"/>
                  <a:pt x="17386" y="12192"/>
                  <a:pt x="16931" y="11371"/>
                </a:cubicBezTo>
                <a:cubicBezTo>
                  <a:pt x="15715" y="8848"/>
                  <a:pt x="14225" y="6265"/>
                  <a:pt x="11824" y="4836"/>
                </a:cubicBezTo>
                <a:cubicBezTo>
                  <a:pt x="11034" y="4380"/>
                  <a:pt x="10213" y="4015"/>
                  <a:pt x="9362" y="3772"/>
                </a:cubicBezTo>
                <a:cubicBezTo>
                  <a:pt x="8799" y="3591"/>
                  <a:pt x="8183" y="3442"/>
                  <a:pt x="7589" y="3442"/>
                </a:cubicBezTo>
                <a:cubicBezTo>
                  <a:pt x="7189" y="3442"/>
                  <a:pt x="6799" y="3509"/>
                  <a:pt x="6444" y="3681"/>
                </a:cubicBezTo>
                <a:cubicBezTo>
                  <a:pt x="5228" y="4258"/>
                  <a:pt x="4803" y="5900"/>
                  <a:pt x="5167" y="7207"/>
                </a:cubicBezTo>
                <a:cubicBezTo>
                  <a:pt x="5563" y="8483"/>
                  <a:pt x="6505" y="9547"/>
                  <a:pt x="7447" y="10489"/>
                </a:cubicBezTo>
                <a:cubicBezTo>
                  <a:pt x="8055" y="11097"/>
                  <a:pt x="8693" y="11645"/>
                  <a:pt x="9392" y="12161"/>
                </a:cubicBezTo>
                <a:cubicBezTo>
                  <a:pt x="9879" y="12556"/>
                  <a:pt x="10456" y="12800"/>
                  <a:pt x="11095" y="12921"/>
                </a:cubicBezTo>
                <a:cubicBezTo>
                  <a:pt x="11207" y="12944"/>
                  <a:pt x="11320" y="12955"/>
                  <a:pt x="11434" y="12955"/>
                </a:cubicBezTo>
                <a:cubicBezTo>
                  <a:pt x="11932" y="12955"/>
                  <a:pt x="12425" y="12740"/>
                  <a:pt x="12797" y="12344"/>
                </a:cubicBezTo>
                <a:cubicBezTo>
                  <a:pt x="13192" y="11797"/>
                  <a:pt x="13253" y="11067"/>
                  <a:pt x="12979" y="10459"/>
                </a:cubicBezTo>
                <a:cubicBezTo>
                  <a:pt x="12706" y="9851"/>
                  <a:pt x="12250" y="9334"/>
                  <a:pt x="11672" y="8970"/>
                </a:cubicBezTo>
                <a:cubicBezTo>
                  <a:pt x="11464" y="8824"/>
                  <a:pt x="11213" y="8692"/>
                  <a:pt x="10978" y="8692"/>
                </a:cubicBezTo>
                <a:cubicBezTo>
                  <a:pt x="10870" y="8692"/>
                  <a:pt x="10765" y="8720"/>
                  <a:pt x="10669" y="8787"/>
                </a:cubicBezTo>
                <a:cubicBezTo>
                  <a:pt x="11050" y="8289"/>
                  <a:pt x="10526" y="7508"/>
                  <a:pt x="9916" y="7508"/>
                </a:cubicBezTo>
                <a:cubicBezTo>
                  <a:pt x="9893" y="7508"/>
                  <a:pt x="9871" y="7509"/>
                  <a:pt x="9848" y="7511"/>
                </a:cubicBezTo>
                <a:cubicBezTo>
                  <a:pt x="9210" y="7632"/>
                  <a:pt x="8784" y="8210"/>
                  <a:pt x="8845" y="8879"/>
                </a:cubicBezTo>
                <a:cubicBezTo>
                  <a:pt x="8936" y="9517"/>
                  <a:pt x="9301" y="10064"/>
                  <a:pt x="9848" y="10398"/>
                </a:cubicBezTo>
                <a:cubicBezTo>
                  <a:pt x="10046" y="10550"/>
                  <a:pt x="10327" y="10649"/>
                  <a:pt x="10574" y="10649"/>
                </a:cubicBezTo>
                <a:cubicBezTo>
                  <a:pt x="10821" y="10649"/>
                  <a:pt x="11034" y="10550"/>
                  <a:pt x="11095" y="10307"/>
                </a:cubicBezTo>
                <a:cubicBezTo>
                  <a:pt x="11216" y="9973"/>
                  <a:pt x="10882" y="9669"/>
                  <a:pt x="10578" y="9456"/>
                </a:cubicBezTo>
                <a:cubicBezTo>
                  <a:pt x="10766" y="9369"/>
                  <a:pt x="10961" y="9329"/>
                  <a:pt x="11152" y="9329"/>
                </a:cubicBezTo>
                <a:cubicBezTo>
                  <a:pt x="11762" y="9329"/>
                  <a:pt x="12331" y="9743"/>
                  <a:pt x="12493" y="10368"/>
                </a:cubicBezTo>
                <a:cubicBezTo>
                  <a:pt x="12706" y="11219"/>
                  <a:pt x="12128" y="12040"/>
                  <a:pt x="11247" y="12100"/>
                </a:cubicBezTo>
                <a:cubicBezTo>
                  <a:pt x="11209" y="12103"/>
                  <a:pt x="11172" y="12105"/>
                  <a:pt x="11136" y="12105"/>
                </a:cubicBezTo>
                <a:cubicBezTo>
                  <a:pt x="10422" y="12105"/>
                  <a:pt x="9791" y="11557"/>
                  <a:pt x="9271" y="11037"/>
                </a:cubicBezTo>
                <a:cubicBezTo>
                  <a:pt x="8268" y="10125"/>
                  <a:pt x="7356" y="9122"/>
                  <a:pt x="6535" y="8027"/>
                </a:cubicBezTo>
                <a:cubicBezTo>
                  <a:pt x="6201" y="7632"/>
                  <a:pt x="5988" y="7116"/>
                  <a:pt x="5958" y="6568"/>
                </a:cubicBezTo>
                <a:cubicBezTo>
                  <a:pt x="5958" y="5657"/>
                  <a:pt x="6839" y="4897"/>
                  <a:pt x="7751" y="4745"/>
                </a:cubicBezTo>
                <a:cubicBezTo>
                  <a:pt x="7880" y="4728"/>
                  <a:pt x="8009" y="4719"/>
                  <a:pt x="8137" y="4719"/>
                </a:cubicBezTo>
                <a:cubicBezTo>
                  <a:pt x="8919" y="4719"/>
                  <a:pt x="9691" y="5018"/>
                  <a:pt x="10395" y="5383"/>
                </a:cubicBezTo>
                <a:cubicBezTo>
                  <a:pt x="13982" y="7328"/>
                  <a:pt x="16383" y="10885"/>
                  <a:pt x="16809" y="14958"/>
                </a:cubicBezTo>
                <a:cubicBezTo>
                  <a:pt x="16870" y="15262"/>
                  <a:pt x="16809" y="15626"/>
                  <a:pt x="16596" y="15900"/>
                </a:cubicBezTo>
                <a:cubicBezTo>
                  <a:pt x="16231" y="16295"/>
                  <a:pt x="15563" y="16082"/>
                  <a:pt x="15046" y="16295"/>
                </a:cubicBezTo>
                <a:cubicBezTo>
                  <a:pt x="14833" y="16417"/>
                  <a:pt x="14681" y="16599"/>
                  <a:pt x="14438" y="16721"/>
                </a:cubicBezTo>
                <a:cubicBezTo>
                  <a:pt x="14238" y="16838"/>
                  <a:pt x="14010" y="16883"/>
                  <a:pt x="13773" y="16883"/>
                </a:cubicBezTo>
                <a:cubicBezTo>
                  <a:pt x="13398" y="16883"/>
                  <a:pt x="12998" y="16771"/>
                  <a:pt x="12645" y="16660"/>
                </a:cubicBezTo>
                <a:cubicBezTo>
                  <a:pt x="8207" y="15110"/>
                  <a:pt x="3982" y="12404"/>
                  <a:pt x="1702" y="8301"/>
                </a:cubicBezTo>
                <a:cubicBezTo>
                  <a:pt x="2341" y="7632"/>
                  <a:pt x="2432" y="6629"/>
                  <a:pt x="1915" y="5869"/>
                </a:cubicBezTo>
                <a:cubicBezTo>
                  <a:pt x="2249" y="5413"/>
                  <a:pt x="1885" y="4775"/>
                  <a:pt x="1763" y="4228"/>
                </a:cubicBezTo>
                <a:cubicBezTo>
                  <a:pt x="1520" y="3103"/>
                  <a:pt x="2371" y="1979"/>
                  <a:pt x="3404" y="1523"/>
                </a:cubicBezTo>
                <a:cubicBezTo>
                  <a:pt x="3902" y="1324"/>
                  <a:pt x="4433" y="1244"/>
                  <a:pt x="4970" y="1244"/>
                </a:cubicBezTo>
                <a:cubicBezTo>
                  <a:pt x="5551" y="1244"/>
                  <a:pt x="6138" y="1337"/>
                  <a:pt x="6695" y="1472"/>
                </a:cubicBezTo>
                <a:lnTo>
                  <a:pt x="6695" y="1472"/>
                </a:lnTo>
                <a:cubicBezTo>
                  <a:pt x="6610" y="1404"/>
                  <a:pt x="6598" y="1200"/>
                  <a:pt x="6718" y="1128"/>
                </a:cubicBezTo>
                <a:cubicBezTo>
                  <a:pt x="6794" y="1097"/>
                  <a:pt x="6877" y="1082"/>
                  <a:pt x="6961" y="1082"/>
                </a:cubicBezTo>
                <a:cubicBezTo>
                  <a:pt x="7044" y="1082"/>
                  <a:pt x="7128" y="1097"/>
                  <a:pt x="7204" y="1128"/>
                </a:cubicBezTo>
                <a:cubicBezTo>
                  <a:pt x="9180" y="1796"/>
                  <a:pt x="11003" y="2830"/>
                  <a:pt x="12614" y="4167"/>
                </a:cubicBezTo>
                <a:cubicBezTo>
                  <a:pt x="12557" y="3852"/>
                  <a:pt x="12905" y="3618"/>
                  <a:pt x="13226" y="3618"/>
                </a:cubicBezTo>
                <a:cubicBezTo>
                  <a:pt x="13245" y="3618"/>
                  <a:pt x="13264" y="3618"/>
                  <a:pt x="13283" y="3620"/>
                </a:cubicBezTo>
                <a:cubicBezTo>
                  <a:pt x="13448" y="3670"/>
                  <a:pt x="13612" y="3737"/>
                  <a:pt x="13763" y="3827"/>
                </a:cubicBezTo>
                <a:lnTo>
                  <a:pt x="13763" y="3827"/>
                </a:lnTo>
                <a:cubicBezTo>
                  <a:pt x="12143" y="2465"/>
                  <a:pt x="10408" y="1247"/>
                  <a:pt x="8298" y="672"/>
                </a:cubicBezTo>
                <a:cubicBezTo>
                  <a:pt x="6718" y="307"/>
                  <a:pt x="5076" y="64"/>
                  <a:pt x="3465" y="33"/>
                </a:cubicBezTo>
                <a:cubicBezTo>
                  <a:pt x="3337" y="10"/>
                  <a:pt x="3214" y="0"/>
                  <a:pt x="309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22" name="Google Shape;6422;p18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2_1">
    <p:spTree>
      <p:nvGrpSpPr>
        <p:cNvPr id="1" name="Shape 6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24" name="Google Shape;6424;p19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6425" name="Google Shape;6425;p19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426" name="Google Shape;6426;p19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6427" name="Google Shape;6427;p19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19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19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19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1" name="Google Shape;6431;p19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2" name="Google Shape;6432;p19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19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4" name="Google Shape;6434;p19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5" name="Google Shape;6435;p19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19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19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19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19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19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19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19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19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19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19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19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19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19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19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0" name="Google Shape;6450;p19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19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52" name="Google Shape;6452;p19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6453" name="Google Shape;6453;p19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19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19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19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7" name="Google Shape;6457;p19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8" name="Google Shape;6458;p19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19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19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19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19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19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19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19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19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19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19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19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19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19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19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19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4" name="Google Shape;6474;p19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5" name="Google Shape;6475;p19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6" name="Google Shape;6476;p19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7" name="Google Shape;6477;p19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8" name="Google Shape;6478;p19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479" name="Google Shape;6479;p19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19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19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19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19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19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19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19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19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19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19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19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19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19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19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19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19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19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19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19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19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19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19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19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19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19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19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19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19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19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19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19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19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19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19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19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19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19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19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19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19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19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19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19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19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19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19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19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19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19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19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19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19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19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19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19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19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19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19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19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19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19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19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19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19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19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19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19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19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19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19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19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19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19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19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19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19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19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19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19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19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19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19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19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19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19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19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19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19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19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19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19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19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19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19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19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19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19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19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19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579" name="Google Shape;6579;p19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6580" name="Google Shape;6580;p19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1" name="Google Shape;6581;p19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2" name="Google Shape;6582;p19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3" name="Google Shape;6583;p19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19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19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19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7" name="Google Shape;6587;p19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8" name="Google Shape;6588;p19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19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0" name="Google Shape;6590;p19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1" name="Google Shape;6591;p19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19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3" name="Google Shape;6593;p19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4" name="Google Shape;6594;p19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19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19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7" name="Google Shape;6597;p19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8" name="Google Shape;6598;p19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9" name="Google Shape;6599;p19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0" name="Google Shape;6600;p19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1" name="Google Shape;6601;p19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2" name="Google Shape;6602;p19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3" name="Google Shape;6603;p19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4" name="Google Shape;6604;p19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5" name="Google Shape;6605;p19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606" name="Google Shape;6606;p19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19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19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19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19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11" name="Google Shape;6611;p19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6612" name="Google Shape;6612;p19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3" name="Google Shape;6613;p19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4" name="Google Shape;6614;p19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5" name="Google Shape;6615;p19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6" name="Google Shape;6616;p19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7" name="Google Shape;6617;p19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8" name="Google Shape;6618;p19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9" name="Google Shape;6619;p19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0" name="Google Shape;6620;p19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1" name="Google Shape;6621;p19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2" name="Google Shape;6622;p19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3" name="Google Shape;6623;p19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4" name="Google Shape;6624;p19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5" name="Google Shape;6625;p19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6" name="Google Shape;6626;p19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7" name="Google Shape;6627;p19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8" name="Google Shape;6628;p19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9" name="Google Shape;6629;p19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0" name="Google Shape;6630;p19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1" name="Google Shape;6631;p19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2" name="Google Shape;6632;p19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3" name="Google Shape;6633;p19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4" name="Google Shape;6634;p19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5" name="Google Shape;6635;p19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6" name="Google Shape;6636;p19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7" name="Google Shape;6637;p19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638" name="Google Shape;6638;p19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39" name="Google Shape;6639;p19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6640" name="Google Shape;6640;p19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1" name="Google Shape;6641;p19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2" name="Google Shape;6642;p19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3" name="Google Shape;6643;p19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4" name="Google Shape;6644;p19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5" name="Google Shape;6645;p19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6" name="Google Shape;6646;p19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7" name="Google Shape;6647;p19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8" name="Google Shape;6648;p19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9" name="Google Shape;6649;p19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0" name="Google Shape;6650;p19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1" name="Google Shape;6651;p19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2" name="Google Shape;6652;p19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3" name="Google Shape;6653;p19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4" name="Google Shape;6654;p19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5" name="Google Shape;6655;p19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6" name="Google Shape;6656;p19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7" name="Google Shape;6657;p19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8" name="Google Shape;6658;p19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9" name="Google Shape;6659;p19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0" name="Google Shape;6660;p19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1" name="Google Shape;6661;p19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2" name="Google Shape;6662;p19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3" name="Google Shape;6663;p19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4" name="Google Shape;6664;p19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5" name="Google Shape;6665;p19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666" name="Google Shape;6666;p19"/>
          <p:cNvGrpSpPr/>
          <p:nvPr/>
        </p:nvGrpSpPr>
        <p:grpSpPr>
          <a:xfrm>
            <a:off x="-770800" y="-60425"/>
            <a:ext cx="3059479" cy="3696037"/>
            <a:chOff x="-770800" y="0"/>
            <a:chExt cx="3059479" cy="3696037"/>
          </a:xfrm>
        </p:grpSpPr>
        <p:grpSp>
          <p:nvGrpSpPr>
            <p:cNvPr id="6667" name="Google Shape;6667;p19"/>
            <p:cNvGrpSpPr/>
            <p:nvPr/>
          </p:nvGrpSpPr>
          <p:grpSpPr>
            <a:xfrm>
              <a:off x="-256653" y="0"/>
              <a:ext cx="2545332" cy="2720544"/>
              <a:chOff x="-172178" y="-95475"/>
              <a:chExt cx="2545332" cy="2720544"/>
            </a:xfrm>
          </p:grpSpPr>
          <p:grpSp>
            <p:nvGrpSpPr>
              <p:cNvPr id="6668" name="Google Shape;6668;p19"/>
              <p:cNvGrpSpPr/>
              <p:nvPr/>
            </p:nvGrpSpPr>
            <p:grpSpPr>
              <a:xfrm>
                <a:off x="-172178" y="-95475"/>
                <a:ext cx="1511053" cy="1603986"/>
                <a:chOff x="7805848" y="0"/>
                <a:chExt cx="1338162" cy="1420462"/>
              </a:xfrm>
            </p:grpSpPr>
            <p:grpSp>
              <p:nvGrpSpPr>
                <p:cNvPr id="6669" name="Google Shape;6669;p19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6670" name="Google Shape;6670;p19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1" name="Google Shape;6671;p19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2" name="Google Shape;6672;p19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3" name="Google Shape;6673;p19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4" name="Google Shape;6674;p19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5" name="Google Shape;6675;p19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6" name="Google Shape;6676;p19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7" name="Google Shape;6677;p19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8" name="Google Shape;6678;p19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9" name="Google Shape;6679;p19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0" name="Google Shape;6680;p19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1" name="Google Shape;6681;p19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2" name="Google Shape;6682;p19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3" name="Google Shape;6683;p19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4" name="Google Shape;6684;p19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685" name="Google Shape;6685;p19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6686" name="Google Shape;6686;p19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7" name="Google Shape;6687;p19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8" name="Google Shape;6688;p19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9" name="Google Shape;6689;p19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90" name="Google Shape;6690;p19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91" name="Google Shape;6691;p19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92" name="Google Shape;6692;p19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93" name="Google Shape;6693;p19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94" name="Google Shape;6694;p19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95" name="Google Shape;6695;p19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96" name="Google Shape;6696;p19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97" name="Google Shape;6697;p19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98" name="Google Shape;6698;p19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99" name="Google Shape;6699;p19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00" name="Google Shape;6700;p19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701" name="Google Shape;6701;p19"/>
                <p:cNvGrpSpPr/>
                <p:nvPr/>
              </p:nvGrpSpPr>
              <p:grpSpPr>
                <a:xfrm rot="10800000" flipH="1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6702" name="Google Shape;6702;p19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03" name="Google Shape;6703;p19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04" name="Google Shape;6704;p19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05" name="Google Shape;6705;p19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06" name="Google Shape;6706;p19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07" name="Google Shape;6707;p19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08" name="Google Shape;6708;p19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09" name="Google Shape;6709;p19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0" name="Google Shape;6710;p19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1" name="Google Shape;6711;p19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2" name="Google Shape;6712;p19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3" name="Google Shape;6713;p19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4" name="Google Shape;6714;p19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5" name="Google Shape;6715;p19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6" name="Google Shape;6716;p19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6717" name="Google Shape;6717;p19"/>
              <p:cNvGrpSpPr/>
              <p:nvPr/>
            </p:nvGrpSpPr>
            <p:grpSpPr>
              <a:xfrm rot="5400000">
                <a:off x="471122" y="250500"/>
                <a:ext cx="1511053" cy="1603986"/>
                <a:chOff x="7805848" y="0"/>
                <a:chExt cx="1338162" cy="1420462"/>
              </a:xfrm>
            </p:grpSpPr>
            <p:grpSp>
              <p:nvGrpSpPr>
                <p:cNvPr id="6718" name="Google Shape;6718;p19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6719" name="Google Shape;6719;p19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0" name="Google Shape;6720;p19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1" name="Google Shape;6721;p19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2" name="Google Shape;6722;p19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3" name="Google Shape;6723;p19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4" name="Google Shape;6724;p19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5" name="Google Shape;6725;p19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6" name="Google Shape;6726;p19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7" name="Google Shape;6727;p19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8" name="Google Shape;6728;p19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9" name="Google Shape;6729;p19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30" name="Google Shape;6730;p19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31" name="Google Shape;6731;p19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32" name="Google Shape;6732;p19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33" name="Google Shape;6733;p19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734" name="Google Shape;6734;p19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6735" name="Google Shape;6735;p19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36" name="Google Shape;6736;p19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37" name="Google Shape;6737;p19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38" name="Google Shape;6738;p19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39" name="Google Shape;6739;p19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40" name="Google Shape;6740;p19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41" name="Google Shape;6741;p19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42" name="Google Shape;6742;p19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43" name="Google Shape;6743;p19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44" name="Google Shape;6744;p19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45" name="Google Shape;6745;p19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46" name="Google Shape;6746;p19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47" name="Google Shape;6747;p19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48" name="Google Shape;6748;p19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49" name="Google Shape;6749;p19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750" name="Google Shape;6750;p19"/>
                <p:cNvGrpSpPr/>
                <p:nvPr/>
              </p:nvGrpSpPr>
              <p:grpSpPr>
                <a:xfrm rot="10800000" flipH="1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6751" name="Google Shape;6751;p19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2" name="Google Shape;6752;p19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3" name="Google Shape;6753;p19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4" name="Google Shape;6754;p19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5" name="Google Shape;6755;p19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6" name="Google Shape;6756;p19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7" name="Google Shape;6757;p19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8" name="Google Shape;6758;p19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9" name="Google Shape;6759;p19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0" name="Google Shape;6760;p19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1" name="Google Shape;6761;p19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2" name="Google Shape;6762;p19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3" name="Google Shape;6763;p19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4" name="Google Shape;6764;p19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5" name="Google Shape;6765;p19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6766" name="Google Shape;6766;p19"/>
              <p:cNvGrpSpPr/>
              <p:nvPr/>
            </p:nvGrpSpPr>
            <p:grpSpPr>
              <a:xfrm flipH="1">
                <a:off x="862101" y="721575"/>
                <a:ext cx="1511053" cy="1603986"/>
                <a:chOff x="7805848" y="0"/>
                <a:chExt cx="1338162" cy="1420462"/>
              </a:xfrm>
            </p:grpSpPr>
            <p:grpSp>
              <p:nvGrpSpPr>
                <p:cNvPr id="6767" name="Google Shape;6767;p19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6768" name="Google Shape;6768;p19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9" name="Google Shape;6769;p19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0" name="Google Shape;6770;p19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1" name="Google Shape;6771;p19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2" name="Google Shape;6772;p19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3" name="Google Shape;6773;p19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4" name="Google Shape;6774;p19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5" name="Google Shape;6775;p19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6" name="Google Shape;6776;p19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7" name="Google Shape;6777;p19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8" name="Google Shape;6778;p19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9" name="Google Shape;6779;p19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0" name="Google Shape;6780;p19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1" name="Google Shape;6781;p19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2" name="Google Shape;6782;p19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783" name="Google Shape;6783;p19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6784" name="Google Shape;6784;p19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5" name="Google Shape;6785;p19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6" name="Google Shape;6786;p19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7" name="Google Shape;6787;p19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8" name="Google Shape;6788;p19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9" name="Google Shape;6789;p19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0" name="Google Shape;6790;p19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1" name="Google Shape;6791;p19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2" name="Google Shape;6792;p19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3" name="Google Shape;6793;p19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4" name="Google Shape;6794;p19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5" name="Google Shape;6795;p19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6" name="Google Shape;6796;p19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7" name="Google Shape;6797;p19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8" name="Google Shape;6798;p19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799" name="Google Shape;6799;p19"/>
                <p:cNvGrpSpPr/>
                <p:nvPr/>
              </p:nvGrpSpPr>
              <p:grpSpPr>
                <a:xfrm rot="10800000" flipH="1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6800" name="Google Shape;6800;p19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01" name="Google Shape;6801;p19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02" name="Google Shape;6802;p19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03" name="Google Shape;6803;p19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04" name="Google Shape;6804;p19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05" name="Google Shape;6805;p19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06" name="Google Shape;6806;p19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07" name="Google Shape;6807;p19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08" name="Google Shape;6808;p19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09" name="Google Shape;6809;p19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10" name="Google Shape;6810;p19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11" name="Google Shape;6811;p19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12" name="Google Shape;6812;p19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13" name="Google Shape;6813;p19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14" name="Google Shape;6814;p19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6815" name="Google Shape;6815;p19"/>
              <p:cNvGrpSpPr/>
              <p:nvPr/>
            </p:nvGrpSpPr>
            <p:grpSpPr>
              <a:xfrm rot="-5400000" flipH="1">
                <a:off x="218801" y="1067550"/>
                <a:ext cx="1511053" cy="1603986"/>
                <a:chOff x="7805848" y="0"/>
                <a:chExt cx="1338162" cy="1420462"/>
              </a:xfrm>
            </p:grpSpPr>
            <p:grpSp>
              <p:nvGrpSpPr>
                <p:cNvPr id="6816" name="Google Shape;6816;p19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6817" name="Google Shape;6817;p19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18" name="Google Shape;6818;p19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19" name="Google Shape;6819;p19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0" name="Google Shape;6820;p19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1" name="Google Shape;6821;p19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2" name="Google Shape;6822;p19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3" name="Google Shape;6823;p19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4" name="Google Shape;6824;p19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5" name="Google Shape;6825;p19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6" name="Google Shape;6826;p19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7" name="Google Shape;6827;p19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8" name="Google Shape;6828;p19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9" name="Google Shape;6829;p19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0" name="Google Shape;6830;p19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1" name="Google Shape;6831;p19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832" name="Google Shape;6832;p19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6833" name="Google Shape;6833;p19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4" name="Google Shape;6834;p19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5" name="Google Shape;6835;p19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6" name="Google Shape;6836;p19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7" name="Google Shape;6837;p19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8" name="Google Shape;6838;p19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9" name="Google Shape;6839;p19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40" name="Google Shape;6840;p19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41" name="Google Shape;6841;p19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42" name="Google Shape;6842;p19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43" name="Google Shape;6843;p19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44" name="Google Shape;6844;p19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45" name="Google Shape;6845;p19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46" name="Google Shape;6846;p19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47" name="Google Shape;6847;p19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848" name="Google Shape;6848;p19"/>
                <p:cNvGrpSpPr/>
                <p:nvPr/>
              </p:nvGrpSpPr>
              <p:grpSpPr>
                <a:xfrm rot="10800000" flipH="1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6849" name="Google Shape;6849;p19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0" name="Google Shape;6850;p19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1" name="Google Shape;6851;p19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2" name="Google Shape;6852;p19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3" name="Google Shape;6853;p19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4" name="Google Shape;6854;p19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5" name="Google Shape;6855;p19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6" name="Google Shape;6856;p19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7" name="Google Shape;6857;p19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8" name="Google Shape;6858;p19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9" name="Google Shape;6859;p19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60" name="Google Shape;6860;p19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61" name="Google Shape;6861;p19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62" name="Google Shape;6862;p19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63" name="Google Shape;6863;p19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6864" name="Google Shape;6864;p19"/>
            <p:cNvGrpSpPr/>
            <p:nvPr/>
          </p:nvGrpSpPr>
          <p:grpSpPr>
            <a:xfrm rot="-962378" flipH="1">
              <a:off x="-507459" y="1357977"/>
              <a:ext cx="1699088" cy="2145102"/>
              <a:chOff x="146217" y="2712579"/>
              <a:chExt cx="1552966" cy="1960401"/>
            </a:xfrm>
          </p:grpSpPr>
          <p:grpSp>
            <p:nvGrpSpPr>
              <p:cNvPr id="6865" name="Google Shape;6865;p19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6866" name="Google Shape;6866;p19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7" name="Google Shape;6867;p19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8" name="Google Shape;6868;p19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9" name="Google Shape;6869;p19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0" name="Google Shape;6870;p19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1" name="Google Shape;6871;p19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2" name="Google Shape;6872;p19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3" name="Google Shape;6873;p19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4" name="Google Shape;6874;p19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5" name="Google Shape;6875;p19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6" name="Google Shape;6876;p19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7" name="Google Shape;6877;p19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8" name="Google Shape;6878;p19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9" name="Google Shape;6879;p19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80" name="Google Shape;6880;p19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6881" name="Google Shape;6881;p19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2" name="Google Shape;6882;p19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3" name="Google Shape;6883;p19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4" name="Google Shape;6884;p19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5" name="Google Shape;6885;p19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6" name="Google Shape;6886;p19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7" name="Google Shape;6887;p19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8" name="Google Shape;6888;p19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9" name="Google Shape;6889;p19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0" name="Google Shape;6890;p19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1" name="Google Shape;6891;p19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2" name="Google Shape;6892;p19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3" name="Google Shape;6893;p19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4" name="Google Shape;6894;p19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95" name="Google Shape;6895;p19"/>
              <p:cNvGrpSpPr/>
              <p:nvPr/>
            </p:nvGrpSpPr>
            <p:grpSpPr>
              <a:xfrm rot="7120513" flipH="1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6896" name="Google Shape;6896;p19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7" name="Google Shape;6897;p19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8" name="Google Shape;6898;p19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9" name="Google Shape;6899;p19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0" name="Google Shape;6900;p19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1" name="Google Shape;6901;p19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2" name="Google Shape;6902;p19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3" name="Google Shape;6903;p19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4" name="Google Shape;6904;p19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5" name="Google Shape;6905;p19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6" name="Google Shape;6906;p19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7" name="Google Shape;6907;p19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8" name="Google Shape;6908;p19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9" name="Google Shape;6909;p19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6910" name="Google Shape;6910;p19"/>
          <p:cNvGrpSpPr/>
          <p:nvPr/>
        </p:nvGrpSpPr>
        <p:grpSpPr>
          <a:xfrm rot="1008907" flipH="1">
            <a:off x="7964989" y="2587611"/>
            <a:ext cx="1699068" cy="2145022"/>
            <a:chOff x="146217" y="2712579"/>
            <a:chExt cx="1552966" cy="1960401"/>
          </a:xfrm>
        </p:grpSpPr>
        <p:grpSp>
          <p:nvGrpSpPr>
            <p:cNvPr id="6911" name="Google Shape;6911;p19"/>
            <p:cNvGrpSpPr/>
            <p:nvPr/>
          </p:nvGrpSpPr>
          <p:grpSpPr>
            <a:xfrm>
              <a:off x="146217" y="2712579"/>
              <a:ext cx="1134008" cy="607901"/>
              <a:chOff x="5206900" y="826150"/>
              <a:chExt cx="599275" cy="321250"/>
            </a:xfrm>
          </p:grpSpPr>
          <p:sp>
            <p:nvSpPr>
              <p:cNvPr id="6912" name="Google Shape;6912;p19"/>
              <p:cNvSpPr/>
              <p:nvPr/>
            </p:nvSpPr>
            <p:spPr>
              <a:xfrm>
                <a:off x="5206900" y="828950"/>
                <a:ext cx="25225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025" extrusionOk="0">
                    <a:moveTo>
                      <a:pt x="1008" y="448"/>
                    </a:moveTo>
                    <a:cubicBezTo>
                      <a:pt x="1008" y="832"/>
                      <a:pt x="544" y="1024"/>
                      <a:pt x="272" y="752"/>
                    </a:cubicBezTo>
                    <a:cubicBezTo>
                      <a:pt x="0" y="480"/>
                      <a:pt x="192" y="0"/>
                      <a:pt x="576" y="0"/>
                    </a:cubicBezTo>
                    <a:cubicBezTo>
                      <a:pt x="816" y="0"/>
                      <a:pt x="1008" y="208"/>
                      <a:pt x="1008" y="44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3" name="Google Shape;6913;p19"/>
              <p:cNvSpPr/>
              <p:nvPr/>
            </p:nvSpPr>
            <p:spPr>
              <a:xfrm>
                <a:off x="5468125" y="1067750"/>
                <a:ext cx="2562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9" extrusionOk="0">
                    <a:moveTo>
                      <a:pt x="1024" y="433"/>
                    </a:moveTo>
                    <a:cubicBezTo>
                      <a:pt x="1024" y="817"/>
                      <a:pt x="560" y="1009"/>
                      <a:pt x="288" y="737"/>
                    </a:cubicBezTo>
                    <a:cubicBezTo>
                      <a:pt x="0" y="465"/>
                      <a:pt x="208" y="1"/>
                      <a:pt x="592" y="1"/>
                    </a:cubicBezTo>
                    <a:cubicBezTo>
                      <a:pt x="832" y="1"/>
                      <a:pt x="1024" y="193"/>
                      <a:pt x="1024" y="4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4" name="Google Shape;6914;p19"/>
              <p:cNvSpPr/>
              <p:nvPr/>
            </p:nvSpPr>
            <p:spPr>
              <a:xfrm>
                <a:off x="5679325" y="1085750"/>
                <a:ext cx="25625" cy="256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26" extrusionOk="0">
                    <a:moveTo>
                      <a:pt x="1025" y="433"/>
                    </a:moveTo>
                    <a:cubicBezTo>
                      <a:pt x="1025" y="833"/>
                      <a:pt x="545" y="1025"/>
                      <a:pt x="273" y="753"/>
                    </a:cubicBezTo>
                    <a:cubicBezTo>
                      <a:pt x="1" y="481"/>
                      <a:pt x="193" y="1"/>
                      <a:pt x="577" y="1"/>
                    </a:cubicBezTo>
                    <a:cubicBezTo>
                      <a:pt x="817" y="1"/>
                      <a:pt x="1025" y="193"/>
                      <a:pt x="1025" y="4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5" name="Google Shape;6915;p19"/>
              <p:cNvSpPr/>
              <p:nvPr/>
            </p:nvSpPr>
            <p:spPr>
              <a:xfrm>
                <a:off x="5318900" y="877350"/>
                <a:ext cx="44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80"/>
                    </a:moveTo>
                    <a:cubicBezTo>
                      <a:pt x="177" y="128"/>
                      <a:pt x="145" y="176"/>
                      <a:pt x="97" y="176"/>
                    </a:cubicBezTo>
                    <a:cubicBezTo>
                      <a:pt x="49" y="176"/>
                      <a:pt x="1" y="128"/>
                      <a:pt x="1" y="80"/>
                    </a:cubicBezTo>
                    <a:cubicBezTo>
                      <a:pt x="1" y="32"/>
                      <a:pt x="49" y="0"/>
                      <a:pt x="97" y="0"/>
                    </a:cubicBezTo>
                    <a:cubicBezTo>
                      <a:pt x="145" y="0"/>
                      <a:pt x="177" y="32"/>
                      <a:pt x="177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6" name="Google Shape;6916;p19"/>
              <p:cNvSpPr/>
              <p:nvPr/>
            </p:nvSpPr>
            <p:spPr>
              <a:xfrm>
                <a:off x="5749725" y="1021350"/>
                <a:ext cx="60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1" y="97"/>
                    </a:moveTo>
                    <a:cubicBezTo>
                      <a:pt x="241" y="241"/>
                      <a:pt x="1" y="1"/>
                      <a:pt x="145" y="1"/>
                    </a:cubicBezTo>
                    <a:cubicBezTo>
                      <a:pt x="193" y="1"/>
                      <a:pt x="225" y="49"/>
                      <a:pt x="241" y="9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7" name="Google Shape;6917;p19"/>
              <p:cNvSpPr/>
              <p:nvPr/>
            </p:nvSpPr>
            <p:spPr>
              <a:xfrm>
                <a:off x="5527725" y="874950"/>
                <a:ext cx="60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0" y="96"/>
                    </a:moveTo>
                    <a:cubicBezTo>
                      <a:pt x="240" y="240"/>
                      <a:pt x="0" y="0"/>
                      <a:pt x="144" y="0"/>
                    </a:cubicBezTo>
                    <a:cubicBezTo>
                      <a:pt x="192" y="0"/>
                      <a:pt x="240" y="48"/>
                      <a:pt x="240" y="9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8" name="Google Shape;6918;p19"/>
              <p:cNvSpPr/>
              <p:nvPr/>
            </p:nvSpPr>
            <p:spPr>
              <a:xfrm>
                <a:off x="5418900" y="861350"/>
                <a:ext cx="6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25" extrusionOk="0">
                    <a:moveTo>
                      <a:pt x="241" y="64"/>
                    </a:moveTo>
                    <a:cubicBezTo>
                      <a:pt x="241" y="112"/>
                      <a:pt x="225" y="160"/>
                      <a:pt x="177" y="176"/>
                    </a:cubicBezTo>
                    <a:cubicBezTo>
                      <a:pt x="49" y="224"/>
                      <a:pt x="1" y="32"/>
                      <a:pt x="129" y="16"/>
                    </a:cubicBezTo>
                    <a:cubicBezTo>
                      <a:pt x="177" y="0"/>
                      <a:pt x="225" y="16"/>
                      <a:pt x="241" y="6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9" name="Google Shape;6919;p19"/>
              <p:cNvSpPr/>
              <p:nvPr/>
            </p:nvSpPr>
            <p:spPr>
              <a:xfrm>
                <a:off x="5634925" y="986150"/>
                <a:ext cx="120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81" extrusionOk="0">
                    <a:moveTo>
                      <a:pt x="481" y="209"/>
                    </a:moveTo>
                    <a:cubicBezTo>
                      <a:pt x="481" y="385"/>
                      <a:pt x="257" y="481"/>
                      <a:pt x="129" y="353"/>
                    </a:cubicBezTo>
                    <a:cubicBezTo>
                      <a:pt x="1" y="225"/>
                      <a:pt x="97" y="1"/>
                      <a:pt x="273" y="1"/>
                    </a:cubicBezTo>
                    <a:cubicBezTo>
                      <a:pt x="385" y="1"/>
                      <a:pt x="481" y="97"/>
                      <a:pt x="481" y="20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0" name="Google Shape;6920;p19"/>
              <p:cNvSpPr/>
              <p:nvPr/>
            </p:nvSpPr>
            <p:spPr>
              <a:xfrm>
                <a:off x="5717725" y="1135775"/>
                <a:ext cx="116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65" extrusionOk="0">
                    <a:moveTo>
                      <a:pt x="465" y="192"/>
                    </a:moveTo>
                    <a:cubicBezTo>
                      <a:pt x="465" y="368"/>
                      <a:pt x="257" y="464"/>
                      <a:pt x="129" y="336"/>
                    </a:cubicBezTo>
                    <a:cubicBezTo>
                      <a:pt x="1" y="208"/>
                      <a:pt x="81" y="0"/>
                      <a:pt x="273" y="0"/>
                    </a:cubicBezTo>
                    <a:cubicBezTo>
                      <a:pt x="385" y="0"/>
                      <a:pt x="465" y="80"/>
                      <a:pt x="465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1" name="Google Shape;6921;p19"/>
              <p:cNvSpPr/>
              <p:nvPr/>
            </p:nvSpPr>
            <p:spPr>
              <a:xfrm>
                <a:off x="5316900" y="997350"/>
                <a:ext cx="116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81" extrusionOk="0">
                    <a:moveTo>
                      <a:pt x="465" y="209"/>
                    </a:moveTo>
                    <a:cubicBezTo>
                      <a:pt x="465" y="385"/>
                      <a:pt x="257" y="481"/>
                      <a:pt x="129" y="353"/>
                    </a:cubicBezTo>
                    <a:cubicBezTo>
                      <a:pt x="1" y="225"/>
                      <a:pt x="81" y="1"/>
                      <a:pt x="273" y="1"/>
                    </a:cubicBezTo>
                    <a:cubicBezTo>
                      <a:pt x="369" y="1"/>
                      <a:pt x="465" y="97"/>
                      <a:pt x="465" y="20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2" name="Google Shape;6922;p19"/>
              <p:cNvSpPr/>
              <p:nvPr/>
            </p:nvSpPr>
            <p:spPr>
              <a:xfrm>
                <a:off x="5331700" y="1124575"/>
                <a:ext cx="120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65" extrusionOk="0">
                    <a:moveTo>
                      <a:pt x="481" y="208"/>
                    </a:moveTo>
                    <a:cubicBezTo>
                      <a:pt x="481" y="384"/>
                      <a:pt x="257" y="464"/>
                      <a:pt x="129" y="352"/>
                    </a:cubicBezTo>
                    <a:cubicBezTo>
                      <a:pt x="1" y="224"/>
                      <a:pt x="97" y="0"/>
                      <a:pt x="273" y="0"/>
                    </a:cubicBezTo>
                    <a:cubicBezTo>
                      <a:pt x="385" y="0"/>
                      <a:pt x="481" y="96"/>
                      <a:pt x="481" y="20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3" name="Google Shape;6923;p19"/>
              <p:cNvSpPr/>
              <p:nvPr/>
            </p:nvSpPr>
            <p:spPr>
              <a:xfrm>
                <a:off x="5794150" y="906150"/>
                <a:ext cx="120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81" extrusionOk="0">
                    <a:moveTo>
                      <a:pt x="480" y="208"/>
                    </a:moveTo>
                    <a:cubicBezTo>
                      <a:pt x="480" y="384"/>
                      <a:pt x="256" y="480"/>
                      <a:pt x="128" y="352"/>
                    </a:cubicBezTo>
                    <a:cubicBezTo>
                      <a:pt x="0" y="224"/>
                      <a:pt x="96" y="0"/>
                      <a:pt x="272" y="0"/>
                    </a:cubicBezTo>
                    <a:cubicBezTo>
                      <a:pt x="384" y="0"/>
                      <a:pt x="480" y="96"/>
                      <a:pt x="480" y="20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4" name="Google Shape;6924;p19"/>
              <p:cNvSpPr/>
              <p:nvPr/>
            </p:nvSpPr>
            <p:spPr>
              <a:xfrm>
                <a:off x="5290500" y="924950"/>
                <a:ext cx="116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65" extrusionOk="0">
                    <a:moveTo>
                      <a:pt x="465" y="193"/>
                    </a:moveTo>
                    <a:cubicBezTo>
                      <a:pt x="465" y="369"/>
                      <a:pt x="257" y="465"/>
                      <a:pt x="129" y="337"/>
                    </a:cubicBezTo>
                    <a:cubicBezTo>
                      <a:pt x="1" y="209"/>
                      <a:pt x="97" y="0"/>
                      <a:pt x="273" y="0"/>
                    </a:cubicBezTo>
                    <a:cubicBezTo>
                      <a:pt x="385" y="0"/>
                      <a:pt x="465" y="81"/>
                      <a:pt x="465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5" name="Google Shape;6925;p19"/>
              <p:cNvSpPr/>
              <p:nvPr/>
            </p:nvSpPr>
            <p:spPr>
              <a:xfrm>
                <a:off x="5680925" y="826150"/>
                <a:ext cx="43225" cy="43225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1729" extrusionOk="0">
                    <a:moveTo>
                      <a:pt x="865" y="1728"/>
                    </a:moveTo>
                    <a:lnTo>
                      <a:pt x="865" y="1728"/>
                    </a:lnTo>
                    <a:cubicBezTo>
                      <a:pt x="865" y="1248"/>
                      <a:pt x="481" y="864"/>
                      <a:pt x="1" y="864"/>
                    </a:cubicBezTo>
                    <a:lnTo>
                      <a:pt x="1" y="864"/>
                    </a:lnTo>
                    <a:cubicBezTo>
                      <a:pt x="481" y="864"/>
                      <a:pt x="865" y="480"/>
                      <a:pt x="865" y="0"/>
                    </a:cubicBezTo>
                    <a:lnTo>
                      <a:pt x="865" y="0"/>
                    </a:lnTo>
                    <a:cubicBezTo>
                      <a:pt x="865" y="480"/>
                      <a:pt x="1265" y="864"/>
                      <a:pt x="1729" y="864"/>
                    </a:cubicBezTo>
                    <a:lnTo>
                      <a:pt x="1729" y="864"/>
                    </a:lnTo>
                    <a:cubicBezTo>
                      <a:pt x="1265" y="864"/>
                      <a:pt x="865" y="1248"/>
                      <a:pt x="865" y="172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26" name="Google Shape;6926;p19"/>
            <p:cNvGrpSpPr/>
            <p:nvPr/>
          </p:nvGrpSpPr>
          <p:grpSpPr>
            <a:xfrm rot="-9256633">
              <a:off x="489429" y="3110262"/>
              <a:ext cx="1134020" cy="607908"/>
              <a:chOff x="5206900" y="826150"/>
              <a:chExt cx="599275" cy="321250"/>
            </a:xfrm>
          </p:grpSpPr>
          <p:sp>
            <p:nvSpPr>
              <p:cNvPr id="6927" name="Google Shape;6927;p19"/>
              <p:cNvSpPr/>
              <p:nvPr/>
            </p:nvSpPr>
            <p:spPr>
              <a:xfrm>
                <a:off x="5206900" y="828950"/>
                <a:ext cx="25225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025" extrusionOk="0">
                    <a:moveTo>
                      <a:pt x="1008" y="448"/>
                    </a:moveTo>
                    <a:cubicBezTo>
                      <a:pt x="1008" y="832"/>
                      <a:pt x="544" y="1024"/>
                      <a:pt x="272" y="752"/>
                    </a:cubicBezTo>
                    <a:cubicBezTo>
                      <a:pt x="0" y="480"/>
                      <a:pt x="192" y="0"/>
                      <a:pt x="576" y="0"/>
                    </a:cubicBezTo>
                    <a:cubicBezTo>
                      <a:pt x="816" y="0"/>
                      <a:pt x="1008" y="208"/>
                      <a:pt x="1008" y="44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8" name="Google Shape;6928;p19"/>
              <p:cNvSpPr/>
              <p:nvPr/>
            </p:nvSpPr>
            <p:spPr>
              <a:xfrm>
                <a:off x="5468125" y="1067750"/>
                <a:ext cx="2562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9" extrusionOk="0">
                    <a:moveTo>
                      <a:pt x="1024" y="433"/>
                    </a:moveTo>
                    <a:cubicBezTo>
                      <a:pt x="1024" y="817"/>
                      <a:pt x="560" y="1009"/>
                      <a:pt x="288" y="737"/>
                    </a:cubicBezTo>
                    <a:cubicBezTo>
                      <a:pt x="0" y="465"/>
                      <a:pt x="208" y="1"/>
                      <a:pt x="592" y="1"/>
                    </a:cubicBezTo>
                    <a:cubicBezTo>
                      <a:pt x="832" y="1"/>
                      <a:pt x="1024" y="193"/>
                      <a:pt x="1024" y="4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9" name="Google Shape;6929;p19"/>
              <p:cNvSpPr/>
              <p:nvPr/>
            </p:nvSpPr>
            <p:spPr>
              <a:xfrm>
                <a:off x="5679325" y="1085750"/>
                <a:ext cx="25625" cy="256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26" extrusionOk="0">
                    <a:moveTo>
                      <a:pt x="1025" y="433"/>
                    </a:moveTo>
                    <a:cubicBezTo>
                      <a:pt x="1025" y="833"/>
                      <a:pt x="545" y="1025"/>
                      <a:pt x="273" y="753"/>
                    </a:cubicBezTo>
                    <a:cubicBezTo>
                      <a:pt x="1" y="481"/>
                      <a:pt x="193" y="1"/>
                      <a:pt x="577" y="1"/>
                    </a:cubicBezTo>
                    <a:cubicBezTo>
                      <a:pt x="817" y="1"/>
                      <a:pt x="1025" y="193"/>
                      <a:pt x="1025" y="4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0" name="Google Shape;6930;p19"/>
              <p:cNvSpPr/>
              <p:nvPr/>
            </p:nvSpPr>
            <p:spPr>
              <a:xfrm>
                <a:off x="5318900" y="877350"/>
                <a:ext cx="44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80"/>
                    </a:moveTo>
                    <a:cubicBezTo>
                      <a:pt x="177" y="128"/>
                      <a:pt x="145" y="176"/>
                      <a:pt x="97" y="176"/>
                    </a:cubicBezTo>
                    <a:cubicBezTo>
                      <a:pt x="49" y="176"/>
                      <a:pt x="1" y="128"/>
                      <a:pt x="1" y="80"/>
                    </a:cubicBezTo>
                    <a:cubicBezTo>
                      <a:pt x="1" y="32"/>
                      <a:pt x="49" y="0"/>
                      <a:pt x="97" y="0"/>
                    </a:cubicBezTo>
                    <a:cubicBezTo>
                      <a:pt x="145" y="0"/>
                      <a:pt x="177" y="32"/>
                      <a:pt x="177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1" name="Google Shape;6931;p19"/>
              <p:cNvSpPr/>
              <p:nvPr/>
            </p:nvSpPr>
            <p:spPr>
              <a:xfrm>
                <a:off x="5749725" y="1021350"/>
                <a:ext cx="60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1" y="97"/>
                    </a:moveTo>
                    <a:cubicBezTo>
                      <a:pt x="241" y="241"/>
                      <a:pt x="1" y="1"/>
                      <a:pt x="145" y="1"/>
                    </a:cubicBezTo>
                    <a:cubicBezTo>
                      <a:pt x="193" y="1"/>
                      <a:pt x="225" y="49"/>
                      <a:pt x="241" y="9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2" name="Google Shape;6932;p19"/>
              <p:cNvSpPr/>
              <p:nvPr/>
            </p:nvSpPr>
            <p:spPr>
              <a:xfrm>
                <a:off x="5527725" y="874950"/>
                <a:ext cx="60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0" y="96"/>
                    </a:moveTo>
                    <a:cubicBezTo>
                      <a:pt x="240" y="240"/>
                      <a:pt x="0" y="0"/>
                      <a:pt x="144" y="0"/>
                    </a:cubicBezTo>
                    <a:cubicBezTo>
                      <a:pt x="192" y="0"/>
                      <a:pt x="240" y="48"/>
                      <a:pt x="240" y="9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3" name="Google Shape;6933;p19"/>
              <p:cNvSpPr/>
              <p:nvPr/>
            </p:nvSpPr>
            <p:spPr>
              <a:xfrm>
                <a:off x="5418900" y="861350"/>
                <a:ext cx="6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25" extrusionOk="0">
                    <a:moveTo>
                      <a:pt x="241" y="64"/>
                    </a:moveTo>
                    <a:cubicBezTo>
                      <a:pt x="241" y="112"/>
                      <a:pt x="225" y="160"/>
                      <a:pt x="177" y="176"/>
                    </a:cubicBezTo>
                    <a:cubicBezTo>
                      <a:pt x="49" y="224"/>
                      <a:pt x="1" y="32"/>
                      <a:pt x="129" y="16"/>
                    </a:cubicBezTo>
                    <a:cubicBezTo>
                      <a:pt x="177" y="0"/>
                      <a:pt x="225" y="16"/>
                      <a:pt x="241" y="6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4" name="Google Shape;6934;p19"/>
              <p:cNvSpPr/>
              <p:nvPr/>
            </p:nvSpPr>
            <p:spPr>
              <a:xfrm>
                <a:off x="5634925" y="986150"/>
                <a:ext cx="120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81" extrusionOk="0">
                    <a:moveTo>
                      <a:pt x="481" y="209"/>
                    </a:moveTo>
                    <a:cubicBezTo>
                      <a:pt x="481" y="385"/>
                      <a:pt x="257" y="481"/>
                      <a:pt x="129" y="353"/>
                    </a:cubicBezTo>
                    <a:cubicBezTo>
                      <a:pt x="1" y="225"/>
                      <a:pt x="97" y="1"/>
                      <a:pt x="273" y="1"/>
                    </a:cubicBezTo>
                    <a:cubicBezTo>
                      <a:pt x="385" y="1"/>
                      <a:pt x="481" y="97"/>
                      <a:pt x="481" y="20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5" name="Google Shape;6935;p19"/>
              <p:cNvSpPr/>
              <p:nvPr/>
            </p:nvSpPr>
            <p:spPr>
              <a:xfrm>
                <a:off x="5717725" y="1135775"/>
                <a:ext cx="116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65" extrusionOk="0">
                    <a:moveTo>
                      <a:pt x="465" y="192"/>
                    </a:moveTo>
                    <a:cubicBezTo>
                      <a:pt x="465" y="368"/>
                      <a:pt x="257" y="464"/>
                      <a:pt x="129" y="336"/>
                    </a:cubicBezTo>
                    <a:cubicBezTo>
                      <a:pt x="1" y="208"/>
                      <a:pt x="81" y="0"/>
                      <a:pt x="273" y="0"/>
                    </a:cubicBezTo>
                    <a:cubicBezTo>
                      <a:pt x="385" y="0"/>
                      <a:pt x="465" y="80"/>
                      <a:pt x="465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6" name="Google Shape;6936;p19"/>
              <p:cNvSpPr/>
              <p:nvPr/>
            </p:nvSpPr>
            <p:spPr>
              <a:xfrm>
                <a:off x="5316900" y="997350"/>
                <a:ext cx="116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81" extrusionOk="0">
                    <a:moveTo>
                      <a:pt x="465" y="209"/>
                    </a:moveTo>
                    <a:cubicBezTo>
                      <a:pt x="465" y="385"/>
                      <a:pt x="257" y="481"/>
                      <a:pt x="129" y="353"/>
                    </a:cubicBezTo>
                    <a:cubicBezTo>
                      <a:pt x="1" y="225"/>
                      <a:pt x="81" y="1"/>
                      <a:pt x="273" y="1"/>
                    </a:cubicBezTo>
                    <a:cubicBezTo>
                      <a:pt x="369" y="1"/>
                      <a:pt x="465" y="97"/>
                      <a:pt x="465" y="20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7" name="Google Shape;6937;p19"/>
              <p:cNvSpPr/>
              <p:nvPr/>
            </p:nvSpPr>
            <p:spPr>
              <a:xfrm>
                <a:off x="5331700" y="1124575"/>
                <a:ext cx="120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65" extrusionOk="0">
                    <a:moveTo>
                      <a:pt x="481" y="208"/>
                    </a:moveTo>
                    <a:cubicBezTo>
                      <a:pt x="481" y="384"/>
                      <a:pt x="257" y="464"/>
                      <a:pt x="129" y="352"/>
                    </a:cubicBezTo>
                    <a:cubicBezTo>
                      <a:pt x="1" y="224"/>
                      <a:pt x="97" y="0"/>
                      <a:pt x="273" y="0"/>
                    </a:cubicBezTo>
                    <a:cubicBezTo>
                      <a:pt x="385" y="0"/>
                      <a:pt x="481" y="96"/>
                      <a:pt x="481" y="20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8" name="Google Shape;6938;p19"/>
              <p:cNvSpPr/>
              <p:nvPr/>
            </p:nvSpPr>
            <p:spPr>
              <a:xfrm>
                <a:off x="5794150" y="906150"/>
                <a:ext cx="120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81" extrusionOk="0">
                    <a:moveTo>
                      <a:pt x="480" y="208"/>
                    </a:moveTo>
                    <a:cubicBezTo>
                      <a:pt x="480" y="384"/>
                      <a:pt x="256" y="480"/>
                      <a:pt x="128" y="352"/>
                    </a:cubicBezTo>
                    <a:cubicBezTo>
                      <a:pt x="0" y="224"/>
                      <a:pt x="96" y="0"/>
                      <a:pt x="272" y="0"/>
                    </a:cubicBezTo>
                    <a:cubicBezTo>
                      <a:pt x="384" y="0"/>
                      <a:pt x="480" y="96"/>
                      <a:pt x="480" y="20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9" name="Google Shape;6939;p19"/>
              <p:cNvSpPr/>
              <p:nvPr/>
            </p:nvSpPr>
            <p:spPr>
              <a:xfrm>
                <a:off x="5290500" y="924950"/>
                <a:ext cx="116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65" extrusionOk="0">
                    <a:moveTo>
                      <a:pt x="465" y="193"/>
                    </a:moveTo>
                    <a:cubicBezTo>
                      <a:pt x="465" y="369"/>
                      <a:pt x="257" y="465"/>
                      <a:pt x="129" y="337"/>
                    </a:cubicBezTo>
                    <a:cubicBezTo>
                      <a:pt x="1" y="209"/>
                      <a:pt x="97" y="0"/>
                      <a:pt x="273" y="0"/>
                    </a:cubicBezTo>
                    <a:cubicBezTo>
                      <a:pt x="385" y="0"/>
                      <a:pt x="465" y="81"/>
                      <a:pt x="465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0" name="Google Shape;6940;p19"/>
              <p:cNvSpPr/>
              <p:nvPr/>
            </p:nvSpPr>
            <p:spPr>
              <a:xfrm>
                <a:off x="5680925" y="826150"/>
                <a:ext cx="43225" cy="43225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1729" extrusionOk="0">
                    <a:moveTo>
                      <a:pt x="865" y="1728"/>
                    </a:moveTo>
                    <a:lnTo>
                      <a:pt x="865" y="1728"/>
                    </a:lnTo>
                    <a:cubicBezTo>
                      <a:pt x="865" y="1248"/>
                      <a:pt x="481" y="864"/>
                      <a:pt x="1" y="864"/>
                    </a:cubicBezTo>
                    <a:lnTo>
                      <a:pt x="1" y="864"/>
                    </a:lnTo>
                    <a:cubicBezTo>
                      <a:pt x="481" y="864"/>
                      <a:pt x="865" y="480"/>
                      <a:pt x="865" y="0"/>
                    </a:cubicBezTo>
                    <a:lnTo>
                      <a:pt x="865" y="0"/>
                    </a:lnTo>
                    <a:cubicBezTo>
                      <a:pt x="865" y="480"/>
                      <a:pt x="1265" y="864"/>
                      <a:pt x="1729" y="864"/>
                    </a:cubicBezTo>
                    <a:lnTo>
                      <a:pt x="1729" y="864"/>
                    </a:lnTo>
                    <a:cubicBezTo>
                      <a:pt x="1265" y="864"/>
                      <a:pt x="865" y="1248"/>
                      <a:pt x="865" y="172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41" name="Google Shape;6941;p19"/>
            <p:cNvGrpSpPr/>
            <p:nvPr/>
          </p:nvGrpSpPr>
          <p:grpSpPr>
            <a:xfrm rot="7120513" flipH="1">
              <a:off x="538618" y="3725726"/>
              <a:ext cx="1133997" cy="607895"/>
              <a:chOff x="5206900" y="826150"/>
              <a:chExt cx="599275" cy="321250"/>
            </a:xfrm>
          </p:grpSpPr>
          <p:sp>
            <p:nvSpPr>
              <p:cNvPr id="6942" name="Google Shape;6942;p19"/>
              <p:cNvSpPr/>
              <p:nvPr/>
            </p:nvSpPr>
            <p:spPr>
              <a:xfrm>
                <a:off x="5206900" y="828950"/>
                <a:ext cx="25225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025" extrusionOk="0">
                    <a:moveTo>
                      <a:pt x="1008" y="448"/>
                    </a:moveTo>
                    <a:cubicBezTo>
                      <a:pt x="1008" y="832"/>
                      <a:pt x="544" y="1024"/>
                      <a:pt x="272" y="752"/>
                    </a:cubicBezTo>
                    <a:cubicBezTo>
                      <a:pt x="0" y="480"/>
                      <a:pt x="192" y="0"/>
                      <a:pt x="576" y="0"/>
                    </a:cubicBezTo>
                    <a:cubicBezTo>
                      <a:pt x="816" y="0"/>
                      <a:pt x="1008" y="208"/>
                      <a:pt x="1008" y="44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3" name="Google Shape;6943;p19"/>
              <p:cNvSpPr/>
              <p:nvPr/>
            </p:nvSpPr>
            <p:spPr>
              <a:xfrm>
                <a:off x="5468125" y="1067750"/>
                <a:ext cx="2562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9" extrusionOk="0">
                    <a:moveTo>
                      <a:pt x="1024" y="433"/>
                    </a:moveTo>
                    <a:cubicBezTo>
                      <a:pt x="1024" y="817"/>
                      <a:pt x="560" y="1009"/>
                      <a:pt x="288" y="737"/>
                    </a:cubicBezTo>
                    <a:cubicBezTo>
                      <a:pt x="0" y="465"/>
                      <a:pt x="208" y="1"/>
                      <a:pt x="592" y="1"/>
                    </a:cubicBezTo>
                    <a:cubicBezTo>
                      <a:pt x="832" y="1"/>
                      <a:pt x="1024" y="193"/>
                      <a:pt x="1024" y="4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4" name="Google Shape;6944;p19"/>
              <p:cNvSpPr/>
              <p:nvPr/>
            </p:nvSpPr>
            <p:spPr>
              <a:xfrm>
                <a:off x="5679325" y="1085750"/>
                <a:ext cx="25625" cy="256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26" extrusionOk="0">
                    <a:moveTo>
                      <a:pt x="1025" y="433"/>
                    </a:moveTo>
                    <a:cubicBezTo>
                      <a:pt x="1025" y="833"/>
                      <a:pt x="545" y="1025"/>
                      <a:pt x="273" y="753"/>
                    </a:cubicBezTo>
                    <a:cubicBezTo>
                      <a:pt x="1" y="481"/>
                      <a:pt x="193" y="1"/>
                      <a:pt x="577" y="1"/>
                    </a:cubicBezTo>
                    <a:cubicBezTo>
                      <a:pt x="817" y="1"/>
                      <a:pt x="1025" y="193"/>
                      <a:pt x="1025" y="4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5" name="Google Shape;6945;p19"/>
              <p:cNvSpPr/>
              <p:nvPr/>
            </p:nvSpPr>
            <p:spPr>
              <a:xfrm>
                <a:off x="5318900" y="877350"/>
                <a:ext cx="44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80"/>
                    </a:moveTo>
                    <a:cubicBezTo>
                      <a:pt x="177" y="128"/>
                      <a:pt x="145" y="176"/>
                      <a:pt x="97" y="176"/>
                    </a:cubicBezTo>
                    <a:cubicBezTo>
                      <a:pt x="49" y="176"/>
                      <a:pt x="1" y="128"/>
                      <a:pt x="1" y="80"/>
                    </a:cubicBezTo>
                    <a:cubicBezTo>
                      <a:pt x="1" y="32"/>
                      <a:pt x="49" y="0"/>
                      <a:pt x="97" y="0"/>
                    </a:cubicBezTo>
                    <a:cubicBezTo>
                      <a:pt x="145" y="0"/>
                      <a:pt x="177" y="32"/>
                      <a:pt x="177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6" name="Google Shape;6946;p19"/>
              <p:cNvSpPr/>
              <p:nvPr/>
            </p:nvSpPr>
            <p:spPr>
              <a:xfrm>
                <a:off x="5749725" y="1021350"/>
                <a:ext cx="60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1" y="97"/>
                    </a:moveTo>
                    <a:cubicBezTo>
                      <a:pt x="241" y="241"/>
                      <a:pt x="1" y="1"/>
                      <a:pt x="145" y="1"/>
                    </a:cubicBezTo>
                    <a:cubicBezTo>
                      <a:pt x="193" y="1"/>
                      <a:pt x="225" y="49"/>
                      <a:pt x="241" y="9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7" name="Google Shape;6947;p19"/>
              <p:cNvSpPr/>
              <p:nvPr/>
            </p:nvSpPr>
            <p:spPr>
              <a:xfrm>
                <a:off x="5527725" y="874950"/>
                <a:ext cx="60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0" y="96"/>
                    </a:moveTo>
                    <a:cubicBezTo>
                      <a:pt x="240" y="240"/>
                      <a:pt x="0" y="0"/>
                      <a:pt x="144" y="0"/>
                    </a:cubicBezTo>
                    <a:cubicBezTo>
                      <a:pt x="192" y="0"/>
                      <a:pt x="240" y="48"/>
                      <a:pt x="240" y="9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8" name="Google Shape;6948;p19"/>
              <p:cNvSpPr/>
              <p:nvPr/>
            </p:nvSpPr>
            <p:spPr>
              <a:xfrm>
                <a:off x="5418900" y="861350"/>
                <a:ext cx="6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25" extrusionOk="0">
                    <a:moveTo>
                      <a:pt x="241" y="64"/>
                    </a:moveTo>
                    <a:cubicBezTo>
                      <a:pt x="241" y="112"/>
                      <a:pt x="225" y="160"/>
                      <a:pt x="177" y="176"/>
                    </a:cubicBezTo>
                    <a:cubicBezTo>
                      <a:pt x="49" y="224"/>
                      <a:pt x="1" y="32"/>
                      <a:pt x="129" y="16"/>
                    </a:cubicBezTo>
                    <a:cubicBezTo>
                      <a:pt x="177" y="0"/>
                      <a:pt x="225" y="16"/>
                      <a:pt x="241" y="6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9" name="Google Shape;6949;p19"/>
              <p:cNvSpPr/>
              <p:nvPr/>
            </p:nvSpPr>
            <p:spPr>
              <a:xfrm>
                <a:off x="5634925" y="986150"/>
                <a:ext cx="120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81" extrusionOk="0">
                    <a:moveTo>
                      <a:pt x="481" y="209"/>
                    </a:moveTo>
                    <a:cubicBezTo>
                      <a:pt x="481" y="385"/>
                      <a:pt x="257" y="481"/>
                      <a:pt x="129" y="353"/>
                    </a:cubicBezTo>
                    <a:cubicBezTo>
                      <a:pt x="1" y="225"/>
                      <a:pt x="97" y="1"/>
                      <a:pt x="273" y="1"/>
                    </a:cubicBezTo>
                    <a:cubicBezTo>
                      <a:pt x="385" y="1"/>
                      <a:pt x="481" y="97"/>
                      <a:pt x="481" y="20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0" name="Google Shape;6950;p19"/>
              <p:cNvSpPr/>
              <p:nvPr/>
            </p:nvSpPr>
            <p:spPr>
              <a:xfrm>
                <a:off x="5717725" y="1135775"/>
                <a:ext cx="116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65" extrusionOk="0">
                    <a:moveTo>
                      <a:pt x="465" y="192"/>
                    </a:moveTo>
                    <a:cubicBezTo>
                      <a:pt x="465" y="368"/>
                      <a:pt x="257" y="464"/>
                      <a:pt x="129" y="336"/>
                    </a:cubicBezTo>
                    <a:cubicBezTo>
                      <a:pt x="1" y="208"/>
                      <a:pt x="81" y="0"/>
                      <a:pt x="273" y="0"/>
                    </a:cubicBezTo>
                    <a:cubicBezTo>
                      <a:pt x="385" y="0"/>
                      <a:pt x="465" y="80"/>
                      <a:pt x="465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1" name="Google Shape;6951;p19"/>
              <p:cNvSpPr/>
              <p:nvPr/>
            </p:nvSpPr>
            <p:spPr>
              <a:xfrm>
                <a:off x="5316900" y="997350"/>
                <a:ext cx="116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81" extrusionOk="0">
                    <a:moveTo>
                      <a:pt x="465" y="209"/>
                    </a:moveTo>
                    <a:cubicBezTo>
                      <a:pt x="465" y="385"/>
                      <a:pt x="257" y="481"/>
                      <a:pt x="129" y="353"/>
                    </a:cubicBezTo>
                    <a:cubicBezTo>
                      <a:pt x="1" y="225"/>
                      <a:pt x="81" y="1"/>
                      <a:pt x="273" y="1"/>
                    </a:cubicBezTo>
                    <a:cubicBezTo>
                      <a:pt x="369" y="1"/>
                      <a:pt x="465" y="97"/>
                      <a:pt x="465" y="20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2" name="Google Shape;6952;p19"/>
              <p:cNvSpPr/>
              <p:nvPr/>
            </p:nvSpPr>
            <p:spPr>
              <a:xfrm>
                <a:off x="5331700" y="1124575"/>
                <a:ext cx="120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65" extrusionOk="0">
                    <a:moveTo>
                      <a:pt x="481" y="208"/>
                    </a:moveTo>
                    <a:cubicBezTo>
                      <a:pt x="481" y="384"/>
                      <a:pt x="257" y="464"/>
                      <a:pt x="129" y="352"/>
                    </a:cubicBezTo>
                    <a:cubicBezTo>
                      <a:pt x="1" y="224"/>
                      <a:pt x="97" y="0"/>
                      <a:pt x="273" y="0"/>
                    </a:cubicBezTo>
                    <a:cubicBezTo>
                      <a:pt x="385" y="0"/>
                      <a:pt x="481" y="96"/>
                      <a:pt x="481" y="20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3" name="Google Shape;6953;p19"/>
              <p:cNvSpPr/>
              <p:nvPr/>
            </p:nvSpPr>
            <p:spPr>
              <a:xfrm>
                <a:off x="5794150" y="906150"/>
                <a:ext cx="120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81" extrusionOk="0">
                    <a:moveTo>
                      <a:pt x="480" y="208"/>
                    </a:moveTo>
                    <a:cubicBezTo>
                      <a:pt x="480" y="384"/>
                      <a:pt x="256" y="480"/>
                      <a:pt x="128" y="352"/>
                    </a:cubicBezTo>
                    <a:cubicBezTo>
                      <a:pt x="0" y="224"/>
                      <a:pt x="96" y="0"/>
                      <a:pt x="272" y="0"/>
                    </a:cubicBezTo>
                    <a:cubicBezTo>
                      <a:pt x="384" y="0"/>
                      <a:pt x="480" y="96"/>
                      <a:pt x="480" y="20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4" name="Google Shape;6954;p19"/>
              <p:cNvSpPr/>
              <p:nvPr/>
            </p:nvSpPr>
            <p:spPr>
              <a:xfrm>
                <a:off x="5290500" y="924950"/>
                <a:ext cx="116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65" extrusionOk="0">
                    <a:moveTo>
                      <a:pt x="465" y="193"/>
                    </a:moveTo>
                    <a:cubicBezTo>
                      <a:pt x="465" y="369"/>
                      <a:pt x="257" y="465"/>
                      <a:pt x="129" y="337"/>
                    </a:cubicBezTo>
                    <a:cubicBezTo>
                      <a:pt x="1" y="209"/>
                      <a:pt x="97" y="0"/>
                      <a:pt x="273" y="0"/>
                    </a:cubicBezTo>
                    <a:cubicBezTo>
                      <a:pt x="385" y="0"/>
                      <a:pt x="465" y="81"/>
                      <a:pt x="465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5" name="Google Shape;6955;p19"/>
              <p:cNvSpPr/>
              <p:nvPr/>
            </p:nvSpPr>
            <p:spPr>
              <a:xfrm>
                <a:off x="5680925" y="826150"/>
                <a:ext cx="43225" cy="43225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1729" extrusionOk="0">
                    <a:moveTo>
                      <a:pt x="865" y="1728"/>
                    </a:moveTo>
                    <a:lnTo>
                      <a:pt x="865" y="1728"/>
                    </a:lnTo>
                    <a:cubicBezTo>
                      <a:pt x="865" y="1248"/>
                      <a:pt x="481" y="864"/>
                      <a:pt x="1" y="864"/>
                    </a:cubicBezTo>
                    <a:lnTo>
                      <a:pt x="1" y="864"/>
                    </a:lnTo>
                    <a:cubicBezTo>
                      <a:pt x="481" y="864"/>
                      <a:pt x="865" y="480"/>
                      <a:pt x="865" y="0"/>
                    </a:cubicBezTo>
                    <a:lnTo>
                      <a:pt x="865" y="0"/>
                    </a:lnTo>
                    <a:cubicBezTo>
                      <a:pt x="865" y="480"/>
                      <a:pt x="1265" y="864"/>
                      <a:pt x="1729" y="864"/>
                    </a:cubicBezTo>
                    <a:lnTo>
                      <a:pt x="1729" y="864"/>
                    </a:lnTo>
                    <a:cubicBezTo>
                      <a:pt x="1265" y="864"/>
                      <a:pt x="865" y="1248"/>
                      <a:pt x="865" y="172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956" name="Google Shape;6956;p19"/>
          <p:cNvGrpSpPr/>
          <p:nvPr/>
        </p:nvGrpSpPr>
        <p:grpSpPr>
          <a:xfrm rot="-10179883" flipH="1">
            <a:off x="7905620" y="3033308"/>
            <a:ext cx="1699182" cy="2145171"/>
            <a:chOff x="146217" y="2712579"/>
            <a:chExt cx="1552966" cy="1960401"/>
          </a:xfrm>
        </p:grpSpPr>
        <p:grpSp>
          <p:nvGrpSpPr>
            <p:cNvPr id="6957" name="Google Shape;6957;p19"/>
            <p:cNvGrpSpPr/>
            <p:nvPr/>
          </p:nvGrpSpPr>
          <p:grpSpPr>
            <a:xfrm>
              <a:off x="146217" y="2712579"/>
              <a:ext cx="1134008" cy="607901"/>
              <a:chOff x="5206900" y="826150"/>
              <a:chExt cx="599275" cy="321250"/>
            </a:xfrm>
          </p:grpSpPr>
          <p:sp>
            <p:nvSpPr>
              <p:cNvPr id="6958" name="Google Shape;6958;p19"/>
              <p:cNvSpPr/>
              <p:nvPr/>
            </p:nvSpPr>
            <p:spPr>
              <a:xfrm>
                <a:off x="5206900" y="828950"/>
                <a:ext cx="25225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025" extrusionOk="0">
                    <a:moveTo>
                      <a:pt x="1008" y="448"/>
                    </a:moveTo>
                    <a:cubicBezTo>
                      <a:pt x="1008" y="832"/>
                      <a:pt x="544" y="1024"/>
                      <a:pt x="272" y="752"/>
                    </a:cubicBezTo>
                    <a:cubicBezTo>
                      <a:pt x="0" y="480"/>
                      <a:pt x="192" y="0"/>
                      <a:pt x="576" y="0"/>
                    </a:cubicBezTo>
                    <a:cubicBezTo>
                      <a:pt x="816" y="0"/>
                      <a:pt x="1008" y="208"/>
                      <a:pt x="1008" y="44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9" name="Google Shape;6959;p19"/>
              <p:cNvSpPr/>
              <p:nvPr/>
            </p:nvSpPr>
            <p:spPr>
              <a:xfrm>
                <a:off x="5468125" y="1067750"/>
                <a:ext cx="2562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9" extrusionOk="0">
                    <a:moveTo>
                      <a:pt x="1024" y="433"/>
                    </a:moveTo>
                    <a:cubicBezTo>
                      <a:pt x="1024" y="817"/>
                      <a:pt x="560" y="1009"/>
                      <a:pt x="288" y="737"/>
                    </a:cubicBezTo>
                    <a:cubicBezTo>
                      <a:pt x="0" y="465"/>
                      <a:pt x="208" y="1"/>
                      <a:pt x="592" y="1"/>
                    </a:cubicBezTo>
                    <a:cubicBezTo>
                      <a:pt x="832" y="1"/>
                      <a:pt x="1024" y="193"/>
                      <a:pt x="1024" y="4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0" name="Google Shape;6960;p19"/>
              <p:cNvSpPr/>
              <p:nvPr/>
            </p:nvSpPr>
            <p:spPr>
              <a:xfrm>
                <a:off x="5679325" y="1085750"/>
                <a:ext cx="25625" cy="256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26" extrusionOk="0">
                    <a:moveTo>
                      <a:pt x="1025" y="433"/>
                    </a:moveTo>
                    <a:cubicBezTo>
                      <a:pt x="1025" y="833"/>
                      <a:pt x="545" y="1025"/>
                      <a:pt x="273" y="753"/>
                    </a:cubicBezTo>
                    <a:cubicBezTo>
                      <a:pt x="1" y="481"/>
                      <a:pt x="193" y="1"/>
                      <a:pt x="577" y="1"/>
                    </a:cubicBezTo>
                    <a:cubicBezTo>
                      <a:pt x="817" y="1"/>
                      <a:pt x="1025" y="193"/>
                      <a:pt x="1025" y="4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1" name="Google Shape;6961;p19"/>
              <p:cNvSpPr/>
              <p:nvPr/>
            </p:nvSpPr>
            <p:spPr>
              <a:xfrm>
                <a:off x="5318900" y="877350"/>
                <a:ext cx="44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80"/>
                    </a:moveTo>
                    <a:cubicBezTo>
                      <a:pt x="177" y="128"/>
                      <a:pt x="145" y="176"/>
                      <a:pt x="97" y="176"/>
                    </a:cubicBezTo>
                    <a:cubicBezTo>
                      <a:pt x="49" y="176"/>
                      <a:pt x="1" y="128"/>
                      <a:pt x="1" y="80"/>
                    </a:cubicBezTo>
                    <a:cubicBezTo>
                      <a:pt x="1" y="32"/>
                      <a:pt x="49" y="0"/>
                      <a:pt x="97" y="0"/>
                    </a:cubicBezTo>
                    <a:cubicBezTo>
                      <a:pt x="145" y="0"/>
                      <a:pt x="177" y="32"/>
                      <a:pt x="177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2" name="Google Shape;6962;p19"/>
              <p:cNvSpPr/>
              <p:nvPr/>
            </p:nvSpPr>
            <p:spPr>
              <a:xfrm>
                <a:off x="5749725" y="1021350"/>
                <a:ext cx="60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1" y="97"/>
                    </a:moveTo>
                    <a:cubicBezTo>
                      <a:pt x="241" y="241"/>
                      <a:pt x="1" y="1"/>
                      <a:pt x="145" y="1"/>
                    </a:cubicBezTo>
                    <a:cubicBezTo>
                      <a:pt x="193" y="1"/>
                      <a:pt x="225" y="49"/>
                      <a:pt x="241" y="9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3" name="Google Shape;6963;p19"/>
              <p:cNvSpPr/>
              <p:nvPr/>
            </p:nvSpPr>
            <p:spPr>
              <a:xfrm>
                <a:off x="5527725" y="874950"/>
                <a:ext cx="60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0" y="96"/>
                    </a:moveTo>
                    <a:cubicBezTo>
                      <a:pt x="240" y="240"/>
                      <a:pt x="0" y="0"/>
                      <a:pt x="144" y="0"/>
                    </a:cubicBezTo>
                    <a:cubicBezTo>
                      <a:pt x="192" y="0"/>
                      <a:pt x="240" y="48"/>
                      <a:pt x="240" y="9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4" name="Google Shape;6964;p19"/>
              <p:cNvSpPr/>
              <p:nvPr/>
            </p:nvSpPr>
            <p:spPr>
              <a:xfrm>
                <a:off x="5418900" y="861350"/>
                <a:ext cx="6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25" extrusionOk="0">
                    <a:moveTo>
                      <a:pt x="241" y="64"/>
                    </a:moveTo>
                    <a:cubicBezTo>
                      <a:pt x="241" y="112"/>
                      <a:pt x="225" y="160"/>
                      <a:pt x="177" y="176"/>
                    </a:cubicBezTo>
                    <a:cubicBezTo>
                      <a:pt x="49" y="224"/>
                      <a:pt x="1" y="32"/>
                      <a:pt x="129" y="16"/>
                    </a:cubicBezTo>
                    <a:cubicBezTo>
                      <a:pt x="177" y="0"/>
                      <a:pt x="225" y="16"/>
                      <a:pt x="241" y="6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5" name="Google Shape;6965;p19"/>
              <p:cNvSpPr/>
              <p:nvPr/>
            </p:nvSpPr>
            <p:spPr>
              <a:xfrm>
                <a:off x="5634925" y="986150"/>
                <a:ext cx="120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81" extrusionOk="0">
                    <a:moveTo>
                      <a:pt x="481" y="209"/>
                    </a:moveTo>
                    <a:cubicBezTo>
                      <a:pt x="481" y="385"/>
                      <a:pt x="257" y="481"/>
                      <a:pt x="129" y="353"/>
                    </a:cubicBezTo>
                    <a:cubicBezTo>
                      <a:pt x="1" y="225"/>
                      <a:pt x="97" y="1"/>
                      <a:pt x="273" y="1"/>
                    </a:cubicBezTo>
                    <a:cubicBezTo>
                      <a:pt x="385" y="1"/>
                      <a:pt x="481" y="97"/>
                      <a:pt x="481" y="20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6" name="Google Shape;6966;p19"/>
              <p:cNvSpPr/>
              <p:nvPr/>
            </p:nvSpPr>
            <p:spPr>
              <a:xfrm>
                <a:off x="5717725" y="1135775"/>
                <a:ext cx="116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65" extrusionOk="0">
                    <a:moveTo>
                      <a:pt x="465" y="192"/>
                    </a:moveTo>
                    <a:cubicBezTo>
                      <a:pt x="465" y="368"/>
                      <a:pt x="257" y="464"/>
                      <a:pt x="129" y="336"/>
                    </a:cubicBezTo>
                    <a:cubicBezTo>
                      <a:pt x="1" y="208"/>
                      <a:pt x="81" y="0"/>
                      <a:pt x="273" y="0"/>
                    </a:cubicBezTo>
                    <a:cubicBezTo>
                      <a:pt x="385" y="0"/>
                      <a:pt x="465" y="80"/>
                      <a:pt x="465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7" name="Google Shape;6967;p19"/>
              <p:cNvSpPr/>
              <p:nvPr/>
            </p:nvSpPr>
            <p:spPr>
              <a:xfrm>
                <a:off x="5316900" y="997350"/>
                <a:ext cx="116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81" extrusionOk="0">
                    <a:moveTo>
                      <a:pt x="465" y="209"/>
                    </a:moveTo>
                    <a:cubicBezTo>
                      <a:pt x="465" y="385"/>
                      <a:pt x="257" y="481"/>
                      <a:pt x="129" y="353"/>
                    </a:cubicBezTo>
                    <a:cubicBezTo>
                      <a:pt x="1" y="225"/>
                      <a:pt x="81" y="1"/>
                      <a:pt x="273" y="1"/>
                    </a:cubicBezTo>
                    <a:cubicBezTo>
                      <a:pt x="369" y="1"/>
                      <a:pt x="465" y="97"/>
                      <a:pt x="465" y="20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8" name="Google Shape;6968;p19"/>
              <p:cNvSpPr/>
              <p:nvPr/>
            </p:nvSpPr>
            <p:spPr>
              <a:xfrm>
                <a:off x="5331700" y="1124575"/>
                <a:ext cx="120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65" extrusionOk="0">
                    <a:moveTo>
                      <a:pt x="481" y="208"/>
                    </a:moveTo>
                    <a:cubicBezTo>
                      <a:pt x="481" y="384"/>
                      <a:pt x="257" y="464"/>
                      <a:pt x="129" y="352"/>
                    </a:cubicBezTo>
                    <a:cubicBezTo>
                      <a:pt x="1" y="224"/>
                      <a:pt x="97" y="0"/>
                      <a:pt x="273" y="0"/>
                    </a:cubicBezTo>
                    <a:cubicBezTo>
                      <a:pt x="385" y="0"/>
                      <a:pt x="481" y="96"/>
                      <a:pt x="481" y="20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9" name="Google Shape;6969;p19"/>
              <p:cNvSpPr/>
              <p:nvPr/>
            </p:nvSpPr>
            <p:spPr>
              <a:xfrm>
                <a:off x="5794150" y="906150"/>
                <a:ext cx="120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81" extrusionOk="0">
                    <a:moveTo>
                      <a:pt x="480" y="208"/>
                    </a:moveTo>
                    <a:cubicBezTo>
                      <a:pt x="480" y="384"/>
                      <a:pt x="256" y="480"/>
                      <a:pt x="128" y="352"/>
                    </a:cubicBezTo>
                    <a:cubicBezTo>
                      <a:pt x="0" y="224"/>
                      <a:pt x="96" y="0"/>
                      <a:pt x="272" y="0"/>
                    </a:cubicBezTo>
                    <a:cubicBezTo>
                      <a:pt x="384" y="0"/>
                      <a:pt x="480" y="96"/>
                      <a:pt x="480" y="20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0" name="Google Shape;6970;p19"/>
              <p:cNvSpPr/>
              <p:nvPr/>
            </p:nvSpPr>
            <p:spPr>
              <a:xfrm>
                <a:off x="5290500" y="924950"/>
                <a:ext cx="116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65" extrusionOk="0">
                    <a:moveTo>
                      <a:pt x="465" y="193"/>
                    </a:moveTo>
                    <a:cubicBezTo>
                      <a:pt x="465" y="369"/>
                      <a:pt x="257" y="465"/>
                      <a:pt x="129" y="337"/>
                    </a:cubicBezTo>
                    <a:cubicBezTo>
                      <a:pt x="1" y="209"/>
                      <a:pt x="97" y="0"/>
                      <a:pt x="273" y="0"/>
                    </a:cubicBezTo>
                    <a:cubicBezTo>
                      <a:pt x="385" y="0"/>
                      <a:pt x="465" y="81"/>
                      <a:pt x="465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1" name="Google Shape;6971;p19"/>
              <p:cNvSpPr/>
              <p:nvPr/>
            </p:nvSpPr>
            <p:spPr>
              <a:xfrm>
                <a:off x="5680925" y="826150"/>
                <a:ext cx="43225" cy="43225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1729" extrusionOk="0">
                    <a:moveTo>
                      <a:pt x="865" y="1728"/>
                    </a:moveTo>
                    <a:lnTo>
                      <a:pt x="865" y="1728"/>
                    </a:lnTo>
                    <a:cubicBezTo>
                      <a:pt x="865" y="1248"/>
                      <a:pt x="481" y="864"/>
                      <a:pt x="1" y="864"/>
                    </a:cubicBezTo>
                    <a:lnTo>
                      <a:pt x="1" y="864"/>
                    </a:lnTo>
                    <a:cubicBezTo>
                      <a:pt x="481" y="864"/>
                      <a:pt x="865" y="480"/>
                      <a:pt x="865" y="0"/>
                    </a:cubicBezTo>
                    <a:lnTo>
                      <a:pt x="865" y="0"/>
                    </a:lnTo>
                    <a:cubicBezTo>
                      <a:pt x="865" y="480"/>
                      <a:pt x="1265" y="864"/>
                      <a:pt x="1729" y="864"/>
                    </a:cubicBezTo>
                    <a:lnTo>
                      <a:pt x="1729" y="864"/>
                    </a:lnTo>
                    <a:cubicBezTo>
                      <a:pt x="1265" y="864"/>
                      <a:pt x="865" y="1248"/>
                      <a:pt x="865" y="172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72" name="Google Shape;6972;p19"/>
            <p:cNvGrpSpPr/>
            <p:nvPr/>
          </p:nvGrpSpPr>
          <p:grpSpPr>
            <a:xfrm rot="-9256633">
              <a:off x="489429" y="3110262"/>
              <a:ext cx="1134020" cy="607908"/>
              <a:chOff x="5206900" y="826150"/>
              <a:chExt cx="599275" cy="321250"/>
            </a:xfrm>
          </p:grpSpPr>
          <p:sp>
            <p:nvSpPr>
              <p:cNvPr id="6973" name="Google Shape;6973;p19"/>
              <p:cNvSpPr/>
              <p:nvPr/>
            </p:nvSpPr>
            <p:spPr>
              <a:xfrm>
                <a:off x="5206900" y="828950"/>
                <a:ext cx="25225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025" extrusionOk="0">
                    <a:moveTo>
                      <a:pt x="1008" y="448"/>
                    </a:moveTo>
                    <a:cubicBezTo>
                      <a:pt x="1008" y="832"/>
                      <a:pt x="544" y="1024"/>
                      <a:pt x="272" y="752"/>
                    </a:cubicBezTo>
                    <a:cubicBezTo>
                      <a:pt x="0" y="480"/>
                      <a:pt x="192" y="0"/>
                      <a:pt x="576" y="0"/>
                    </a:cubicBezTo>
                    <a:cubicBezTo>
                      <a:pt x="816" y="0"/>
                      <a:pt x="1008" y="208"/>
                      <a:pt x="1008" y="44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4" name="Google Shape;6974;p19"/>
              <p:cNvSpPr/>
              <p:nvPr/>
            </p:nvSpPr>
            <p:spPr>
              <a:xfrm>
                <a:off x="5468125" y="1067750"/>
                <a:ext cx="2562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9" extrusionOk="0">
                    <a:moveTo>
                      <a:pt x="1024" y="433"/>
                    </a:moveTo>
                    <a:cubicBezTo>
                      <a:pt x="1024" y="817"/>
                      <a:pt x="560" y="1009"/>
                      <a:pt x="288" y="737"/>
                    </a:cubicBezTo>
                    <a:cubicBezTo>
                      <a:pt x="0" y="465"/>
                      <a:pt x="208" y="1"/>
                      <a:pt x="592" y="1"/>
                    </a:cubicBezTo>
                    <a:cubicBezTo>
                      <a:pt x="832" y="1"/>
                      <a:pt x="1024" y="193"/>
                      <a:pt x="1024" y="4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5" name="Google Shape;6975;p19"/>
              <p:cNvSpPr/>
              <p:nvPr/>
            </p:nvSpPr>
            <p:spPr>
              <a:xfrm>
                <a:off x="5679325" y="1085750"/>
                <a:ext cx="25625" cy="256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26" extrusionOk="0">
                    <a:moveTo>
                      <a:pt x="1025" y="433"/>
                    </a:moveTo>
                    <a:cubicBezTo>
                      <a:pt x="1025" y="833"/>
                      <a:pt x="545" y="1025"/>
                      <a:pt x="273" y="753"/>
                    </a:cubicBezTo>
                    <a:cubicBezTo>
                      <a:pt x="1" y="481"/>
                      <a:pt x="193" y="1"/>
                      <a:pt x="577" y="1"/>
                    </a:cubicBezTo>
                    <a:cubicBezTo>
                      <a:pt x="817" y="1"/>
                      <a:pt x="1025" y="193"/>
                      <a:pt x="1025" y="4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6" name="Google Shape;6976;p19"/>
              <p:cNvSpPr/>
              <p:nvPr/>
            </p:nvSpPr>
            <p:spPr>
              <a:xfrm>
                <a:off x="5318900" y="877350"/>
                <a:ext cx="44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80"/>
                    </a:moveTo>
                    <a:cubicBezTo>
                      <a:pt x="177" y="128"/>
                      <a:pt x="145" y="176"/>
                      <a:pt x="97" y="176"/>
                    </a:cubicBezTo>
                    <a:cubicBezTo>
                      <a:pt x="49" y="176"/>
                      <a:pt x="1" y="128"/>
                      <a:pt x="1" y="80"/>
                    </a:cubicBezTo>
                    <a:cubicBezTo>
                      <a:pt x="1" y="32"/>
                      <a:pt x="49" y="0"/>
                      <a:pt x="97" y="0"/>
                    </a:cubicBezTo>
                    <a:cubicBezTo>
                      <a:pt x="145" y="0"/>
                      <a:pt x="177" y="32"/>
                      <a:pt x="177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7" name="Google Shape;6977;p19"/>
              <p:cNvSpPr/>
              <p:nvPr/>
            </p:nvSpPr>
            <p:spPr>
              <a:xfrm>
                <a:off x="5749725" y="1021350"/>
                <a:ext cx="60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1" y="97"/>
                    </a:moveTo>
                    <a:cubicBezTo>
                      <a:pt x="241" y="241"/>
                      <a:pt x="1" y="1"/>
                      <a:pt x="145" y="1"/>
                    </a:cubicBezTo>
                    <a:cubicBezTo>
                      <a:pt x="193" y="1"/>
                      <a:pt x="225" y="49"/>
                      <a:pt x="241" y="9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8" name="Google Shape;6978;p19"/>
              <p:cNvSpPr/>
              <p:nvPr/>
            </p:nvSpPr>
            <p:spPr>
              <a:xfrm>
                <a:off x="5527725" y="874950"/>
                <a:ext cx="60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0" y="96"/>
                    </a:moveTo>
                    <a:cubicBezTo>
                      <a:pt x="240" y="240"/>
                      <a:pt x="0" y="0"/>
                      <a:pt x="144" y="0"/>
                    </a:cubicBezTo>
                    <a:cubicBezTo>
                      <a:pt x="192" y="0"/>
                      <a:pt x="240" y="48"/>
                      <a:pt x="240" y="9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9" name="Google Shape;6979;p19"/>
              <p:cNvSpPr/>
              <p:nvPr/>
            </p:nvSpPr>
            <p:spPr>
              <a:xfrm>
                <a:off x="5418900" y="861350"/>
                <a:ext cx="6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25" extrusionOk="0">
                    <a:moveTo>
                      <a:pt x="241" y="64"/>
                    </a:moveTo>
                    <a:cubicBezTo>
                      <a:pt x="241" y="112"/>
                      <a:pt x="225" y="160"/>
                      <a:pt x="177" y="176"/>
                    </a:cubicBezTo>
                    <a:cubicBezTo>
                      <a:pt x="49" y="224"/>
                      <a:pt x="1" y="32"/>
                      <a:pt x="129" y="16"/>
                    </a:cubicBezTo>
                    <a:cubicBezTo>
                      <a:pt x="177" y="0"/>
                      <a:pt x="225" y="16"/>
                      <a:pt x="241" y="6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0" name="Google Shape;6980;p19"/>
              <p:cNvSpPr/>
              <p:nvPr/>
            </p:nvSpPr>
            <p:spPr>
              <a:xfrm>
                <a:off x="5634925" y="986150"/>
                <a:ext cx="120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81" extrusionOk="0">
                    <a:moveTo>
                      <a:pt x="481" y="209"/>
                    </a:moveTo>
                    <a:cubicBezTo>
                      <a:pt x="481" y="385"/>
                      <a:pt x="257" y="481"/>
                      <a:pt x="129" y="353"/>
                    </a:cubicBezTo>
                    <a:cubicBezTo>
                      <a:pt x="1" y="225"/>
                      <a:pt x="97" y="1"/>
                      <a:pt x="273" y="1"/>
                    </a:cubicBezTo>
                    <a:cubicBezTo>
                      <a:pt x="385" y="1"/>
                      <a:pt x="481" y="97"/>
                      <a:pt x="481" y="20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1" name="Google Shape;6981;p19"/>
              <p:cNvSpPr/>
              <p:nvPr/>
            </p:nvSpPr>
            <p:spPr>
              <a:xfrm>
                <a:off x="5717725" y="1135775"/>
                <a:ext cx="116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65" extrusionOk="0">
                    <a:moveTo>
                      <a:pt x="465" y="192"/>
                    </a:moveTo>
                    <a:cubicBezTo>
                      <a:pt x="465" y="368"/>
                      <a:pt x="257" y="464"/>
                      <a:pt x="129" y="336"/>
                    </a:cubicBezTo>
                    <a:cubicBezTo>
                      <a:pt x="1" y="208"/>
                      <a:pt x="81" y="0"/>
                      <a:pt x="273" y="0"/>
                    </a:cubicBezTo>
                    <a:cubicBezTo>
                      <a:pt x="385" y="0"/>
                      <a:pt x="465" y="80"/>
                      <a:pt x="465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2" name="Google Shape;6982;p19"/>
              <p:cNvSpPr/>
              <p:nvPr/>
            </p:nvSpPr>
            <p:spPr>
              <a:xfrm>
                <a:off x="5316900" y="997350"/>
                <a:ext cx="116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81" extrusionOk="0">
                    <a:moveTo>
                      <a:pt x="465" y="209"/>
                    </a:moveTo>
                    <a:cubicBezTo>
                      <a:pt x="465" y="385"/>
                      <a:pt x="257" y="481"/>
                      <a:pt x="129" y="353"/>
                    </a:cubicBezTo>
                    <a:cubicBezTo>
                      <a:pt x="1" y="225"/>
                      <a:pt x="81" y="1"/>
                      <a:pt x="273" y="1"/>
                    </a:cubicBezTo>
                    <a:cubicBezTo>
                      <a:pt x="369" y="1"/>
                      <a:pt x="465" y="97"/>
                      <a:pt x="465" y="20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3" name="Google Shape;6983;p19"/>
              <p:cNvSpPr/>
              <p:nvPr/>
            </p:nvSpPr>
            <p:spPr>
              <a:xfrm>
                <a:off x="5331700" y="1124575"/>
                <a:ext cx="120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65" extrusionOk="0">
                    <a:moveTo>
                      <a:pt x="481" y="208"/>
                    </a:moveTo>
                    <a:cubicBezTo>
                      <a:pt x="481" y="384"/>
                      <a:pt x="257" y="464"/>
                      <a:pt x="129" y="352"/>
                    </a:cubicBezTo>
                    <a:cubicBezTo>
                      <a:pt x="1" y="224"/>
                      <a:pt x="97" y="0"/>
                      <a:pt x="273" y="0"/>
                    </a:cubicBezTo>
                    <a:cubicBezTo>
                      <a:pt x="385" y="0"/>
                      <a:pt x="481" y="96"/>
                      <a:pt x="481" y="20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4" name="Google Shape;6984;p19"/>
              <p:cNvSpPr/>
              <p:nvPr/>
            </p:nvSpPr>
            <p:spPr>
              <a:xfrm>
                <a:off x="5794150" y="906150"/>
                <a:ext cx="120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81" extrusionOk="0">
                    <a:moveTo>
                      <a:pt x="480" y="208"/>
                    </a:moveTo>
                    <a:cubicBezTo>
                      <a:pt x="480" y="384"/>
                      <a:pt x="256" y="480"/>
                      <a:pt x="128" y="352"/>
                    </a:cubicBezTo>
                    <a:cubicBezTo>
                      <a:pt x="0" y="224"/>
                      <a:pt x="96" y="0"/>
                      <a:pt x="272" y="0"/>
                    </a:cubicBezTo>
                    <a:cubicBezTo>
                      <a:pt x="384" y="0"/>
                      <a:pt x="480" y="96"/>
                      <a:pt x="480" y="20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5" name="Google Shape;6985;p19"/>
              <p:cNvSpPr/>
              <p:nvPr/>
            </p:nvSpPr>
            <p:spPr>
              <a:xfrm>
                <a:off x="5290500" y="924950"/>
                <a:ext cx="116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65" extrusionOk="0">
                    <a:moveTo>
                      <a:pt x="465" y="193"/>
                    </a:moveTo>
                    <a:cubicBezTo>
                      <a:pt x="465" y="369"/>
                      <a:pt x="257" y="465"/>
                      <a:pt x="129" y="337"/>
                    </a:cubicBezTo>
                    <a:cubicBezTo>
                      <a:pt x="1" y="209"/>
                      <a:pt x="97" y="0"/>
                      <a:pt x="273" y="0"/>
                    </a:cubicBezTo>
                    <a:cubicBezTo>
                      <a:pt x="385" y="0"/>
                      <a:pt x="465" y="81"/>
                      <a:pt x="465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6" name="Google Shape;6986;p19"/>
              <p:cNvSpPr/>
              <p:nvPr/>
            </p:nvSpPr>
            <p:spPr>
              <a:xfrm>
                <a:off x="5680925" y="826150"/>
                <a:ext cx="43225" cy="43225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1729" extrusionOk="0">
                    <a:moveTo>
                      <a:pt x="865" y="1728"/>
                    </a:moveTo>
                    <a:lnTo>
                      <a:pt x="865" y="1728"/>
                    </a:lnTo>
                    <a:cubicBezTo>
                      <a:pt x="865" y="1248"/>
                      <a:pt x="481" y="864"/>
                      <a:pt x="1" y="864"/>
                    </a:cubicBezTo>
                    <a:lnTo>
                      <a:pt x="1" y="864"/>
                    </a:lnTo>
                    <a:cubicBezTo>
                      <a:pt x="481" y="864"/>
                      <a:pt x="865" y="480"/>
                      <a:pt x="865" y="0"/>
                    </a:cubicBezTo>
                    <a:lnTo>
                      <a:pt x="865" y="0"/>
                    </a:lnTo>
                    <a:cubicBezTo>
                      <a:pt x="865" y="480"/>
                      <a:pt x="1265" y="864"/>
                      <a:pt x="1729" y="864"/>
                    </a:cubicBezTo>
                    <a:lnTo>
                      <a:pt x="1729" y="864"/>
                    </a:lnTo>
                    <a:cubicBezTo>
                      <a:pt x="1265" y="864"/>
                      <a:pt x="865" y="1248"/>
                      <a:pt x="865" y="172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87" name="Google Shape;6987;p19"/>
            <p:cNvGrpSpPr/>
            <p:nvPr/>
          </p:nvGrpSpPr>
          <p:grpSpPr>
            <a:xfrm rot="7120513" flipH="1">
              <a:off x="538618" y="3725726"/>
              <a:ext cx="1133997" cy="607895"/>
              <a:chOff x="5206900" y="826150"/>
              <a:chExt cx="599275" cy="321250"/>
            </a:xfrm>
          </p:grpSpPr>
          <p:sp>
            <p:nvSpPr>
              <p:cNvPr id="6988" name="Google Shape;6988;p19"/>
              <p:cNvSpPr/>
              <p:nvPr/>
            </p:nvSpPr>
            <p:spPr>
              <a:xfrm>
                <a:off x="5206900" y="828950"/>
                <a:ext cx="25225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025" extrusionOk="0">
                    <a:moveTo>
                      <a:pt x="1008" y="448"/>
                    </a:moveTo>
                    <a:cubicBezTo>
                      <a:pt x="1008" y="832"/>
                      <a:pt x="544" y="1024"/>
                      <a:pt x="272" y="752"/>
                    </a:cubicBezTo>
                    <a:cubicBezTo>
                      <a:pt x="0" y="480"/>
                      <a:pt x="192" y="0"/>
                      <a:pt x="576" y="0"/>
                    </a:cubicBezTo>
                    <a:cubicBezTo>
                      <a:pt x="816" y="0"/>
                      <a:pt x="1008" y="208"/>
                      <a:pt x="1008" y="44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9" name="Google Shape;6989;p19"/>
              <p:cNvSpPr/>
              <p:nvPr/>
            </p:nvSpPr>
            <p:spPr>
              <a:xfrm>
                <a:off x="5468125" y="1067750"/>
                <a:ext cx="2562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9" extrusionOk="0">
                    <a:moveTo>
                      <a:pt x="1024" y="433"/>
                    </a:moveTo>
                    <a:cubicBezTo>
                      <a:pt x="1024" y="817"/>
                      <a:pt x="560" y="1009"/>
                      <a:pt x="288" y="737"/>
                    </a:cubicBezTo>
                    <a:cubicBezTo>
                      <a:pt x="0" y="465"/>
                      <a:pt x="208" y="1"/>
                      <a:pt x="592" y="1"/>
                    </a:cubicBezTo>
                    <a:cubicBezTo>
                      <a:pt x="832" y="1"/>
                      <a:pt x="1024" y="193"/>
                      <a:pt x="1024" y="4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0" name="Google Shape;6990;p19"/>
              <p:cNvSpPr/>
              <p:nvPr/>
            </p:nvSpPr>
            <p:spPr>
              <a:xfrm>
                <a:off x="5679325" y="1085750"/>
                <a:ext cx="25625" cy="256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26" extrusionOk="0">
                    <a:moveTo>
                      <a:pt x="1025" y="433"/>
                    </a:moveTo>
                    <a:cubicBezTo>
                      <a:pt x="1025" y="833"/>
                      <a:pt x="545" y="1025"/>
                      <a:pt x="273" y="753"/>
                    </a:cubicBezTo>
                    <a:cubicBezTo>
                      <a:pt x="1" y="481"/>
                      <a:pt x="193" y="1"/>
                      <a:pt x="577" y="1"/>
                    </a:cubicBezTo>
                    <a:cubicBezTo>
                      <a:pt x="817" y="1"/>
                      <a:pt x="1025" y="193"/>
                      <a:pt x="1025" y="4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1" name="Google Shape;6991;p19"/>
              <p:cNvSpPr/>
              <p:nvPr/>
            </p:nvSpPr>
            <p:spPr>
              <a:xfrm>
                <a:off x="5318900" y="877350"/>
                <a:ext cx="44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80"/>
                    </a:moveTo>
                    <a:cubicBezTo>
                      <a:pt x="177" y="128"/>
                      <a:pt x="145" y="176"/>
                      <a:pt x="97" y="176"/>
                    </a:cubicBezTo>
                    <a:cubicBezTo>
                      <a:pt x="49" y="176"/>
                      <a:pt x="1" y="128"/>
                      <a:pt x="1" y="80"/>
                    </a:cubicBezTo>
                    <a:cubicBezTo>
                      <a:pt x="1" y="32"/>
                      <a:pt x="49" y="0"/>
                      <a:pt x="97" y="0"/>
                    </a:cubicBezTo>
                    <a:cubicBezTo>
                      <a:pt x="145" y="0"/>
                      <a:pt x="177" y="32"/>
                      <a:pt x="177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2" name="Google Shape;6992;p19"/>
              <p:cNvSpPr/>
              <p:nvPr/>
            </p:nvSpPr>
            <p:spPr>
              <a:xfrm>
                <a:off x="5749725" y="1021350"/>
                <a:ext cx="60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1" y="97"/>
                    </a:moveTo>
                    <a:cubicBezTo>
                      <a:pt x="241" y="241"/>
                      <a:pt x="1" y="1"/>
                      <a:pt x="145" y="1"/>
                    </a:cubicBezTo>
                    <a:cubicBezTo>
                      <a:pt x="193" y="1"/>
                      <a:pt x="225" y="49"/>
                      <a:pt x="241" y="9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3" name="Google Shape;6993;p19"/>
              <p:cNvSpPr/>
              <p:nvPr/>
            </p:nvSpPr>
            <p:spPr>
              <a:xfrm>
                <a:off x="5527725" y="874950"/>
                <a:ext cx="60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0" y="96"/>
                    </a:moveTo>
                    <a:cubicBezTo>
                      <a:pt x="240" y="240"/>
                      <a:pt x="0" y="0"/>
                      <a:pt x="144" y="0"/>
                    </a:cubicBezTo>
                    <a:cubicBezTo>
                      <a:pt x="192" y="0"/>
                      <a:pt x="240" y="48"/>
                      <a:pt x="240" y="9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4" name="Google Shape;6994;p19"/>
              <p:cNvSpPr/>
              <p:nvPr/>
            </p:nvSpPr>
            <p:spPr>
              <a:xfrm>
                <a:off x="5418900" y="861350"/>
                <a:ext cx="6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25" extrusionOk="0">
                    <a:moveTo>
                      <a:pt x="241" y="64"/>
                    </a:moveTo>
                    <a:cubicBezTo>
                      <a:pt x="241" y="112"/>
                      <a:pt x="225" y="160"/>
                      <a:pt x="177" y="176"/>
                    </a:cubicBezTo>
                    <a:cubicBezTo>
                      <a:pt x="49" y="224"/>
                      <a:pt x="1" y="32"/>
                      <a:pt x="129" y="16"/>
                    </a:cubicBezTo>
                    <a:cubicBezTo>
                      <a:pt x="177" y="0"/>
                      <a:pt x="225" y="16"/>
                      <a:pt x="241" y="6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5" name="Google Shape;6995;p19"/>
              <p:cNvSpPr/>
              <p:nvPr/>
            </p:nvSpPr>
            <p:spPr>
              <a:xfrm>
                <a:off x="5634925" y="986150"/>
                <a:ext cx="120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81" extrusionOk="0">
                    <a:moveTo>
                      <a:pt x="481" y="209"/>
                    </a:moveTo>
                    <a:cubicBezTo>
                      <a:pt x="481" y="385"/>
                      <a:pt x="257" y="481"/>
                      <a:pt x="129" y="353"/>
                    </a:cubicBezTo>
                    <a:cubicBezTo>
                      <a:pt x="1" y="225"/>
                      <a:pt x="97" y="1"/>
                      <a:pt x="273" y="1"/>
                    </a:cubicBezTo>
                    <a:cubicBezTo>
                      <a:pt x="385" y="1"/>
                      <a:pt x="481" y="97"/>
                      <a:pt x="481" y="20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6" name="Google Shape;6996;p19"/>
              <p:cNvSpPr/>
              <p:nvPr/>
            </p:nvSpPr>
            <p:spPr>
              <a:xfrm>
                <a:off x="5717725" y="1135775"/>
                <a:ext cx="116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65" extrusionOk="0">
                    <a:moveTo>
                      <a:pt x="465" y="192"/>
                    </a:moveTo>
                    <a:cubicBezTo>
                      <a:pt x="465" y="368"/>
                      <a:pt x="257" y="464"/>
                      <a:pt x="129" y="336"/>
                    </a:cubicBezTo>
                    <a:cubicBezTo>
                      <a:pt x="1" y="208"/>
                      <a:pt x="81" y="0"/>
                      <a:pt x="273" y="0"/>
                    </a:cubicBezTo>
                    <a:cubicBezTo>
                      <a:pt x="385" y="0"/>
                      <a:pt x="465" y="80"/>
                      <a:pt x="465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7" name="Google Shape;6997;p19"/>
              <p:cNvSpPr/>
              <p:nvPr/>
            </p:nvSpPr>
            <p:spPr>
              <a:xfrm>
                <a:off x="5316900" y="997350"/>
                <a:ext cx="116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81" extrusionOk="0">
                    <a:moveTo>
                      <a:pt x="465" y="209"/>
                    </a:moveTo>
                    <a:cubicBezTo>
                      <a:pt x="465" y="385"/>
                      <a:pt x="257" y="481"/>
                      <a:pt x="129" y="353"/>
                    </a:cubicBezTo>
                    <a:cubicBezTo>
                      <a:pt x="1" y="225"/>
                      <a:pt x="81" y="1"/>
                      <a:pt x="273" y="1"/>
                    </a:cubicBezTo>
                    <a:cubicBezTo>
                      <a:pt x="369" y="1"/>
                      <a:pt x="465" y="97"/>
                      <a:pt x="465" y="20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8" name="Google Shape;6998;p19"/>
              <p:cNvSpPr/>
              <p:nvPr/>
            </p:nvSpPr>
            <p:spPr>
              <a:xfrm>
                <a:off x="5331700" y="1124575"/>
                <a:ext cx="120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65" extrusionOk="0">
                    <a:moveTo>
                      <a:pt x="481" y="208"/>
                    </a:moveTo>
                    <a:cubicBezTo>
                      <a:pt x="481" y="384"/>
                      <a:pt x="257" y="464"/>
                      <a:pt x="129" y="352"/>
                    </a:cubicBezTo>
                    <a:cubicBezTo>
                      <a:pt x="1" y="224"/>
                      <a:pt x="97" y="0"/>
                      <a:pt x="273" y="0"/>
                    </a:cubicBezTo>
                    <a:cubicBezTo>
                      <a:pt x="385" y="0"/>
                      <a:pt x="481" y="96"/>
                      <a:pt x="481" y="20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9" name="Google Shape;6999;p19"/>
              <p:cNvSpPr/>
              <p:nvPr/>
            </p:nvSpPr>
            <p:spPr>
              <a:xfrm>
                <a:off x="5794150" y="906150"/>
                <a:ext cx="120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81" extrusionOk="0">
                    <a:moveTo>
                      <a:pt x="480" y="208"/>
                    </a:moveTo>
                    <a:cubicBezTo>
                      <a:pt x="480" y="384"/>
                      <a:pt x="256" y="480"/>
                      <a:pt x="128" y="352"/>
                    </a:cubicBezTo>
                    <a:cubicBezTo>
                      <a:pt x="0" y="224"/>
                      <a:pt x="96" y="0"/>
                      <a:pt x="272" y="0"/>
                    </a:cubicBezTo>
                    <a:cubicBezTo>
                      <a:pt x="384" y="0"/>
                      <a:pt x="480" y="96"/>
                      <a:pt x="480" y="20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0" name="Google Shape;7000;p19"/>
              <p:cNvSpPr/>
              <p:nvPr/>
            </p:nvSpPr>
            <p:spPr>
              <a:xfrm>
                <a:off x="5290500" y="924950"/>
                <a:ext cx="116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65" extrusionOk="0">
                    <a:moveTo>
                      <a:pt x="465" y="193"/>
                    </a:moveTo>
                    <a:cubicBezTo>
                      <a:pt x="465" y="369"/>
                      <a:pt x="257" y="465"/>
                      <a:pt x="129" y="337"/>
                    </a:cubicBezTo>
                    <a:cubicBezTo>
                      <a:pt x="1" y="209"/>
                      <a:pt x="97" y="0"/>
                      <a:pt x="273" y="0"/>
                    </a:cubicBezTo>
                    <a:cubicBezTo>
                      <a:pt x="385" y="0"/>
                      <a:pt x="465" y="81"/>
                      <a:pt x="465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1" name="Google Shape;7001;p19"/>
              <p:cNvSpPr/>
              <p:nvPr/>
            </p:nvSpPr>
            <p:spPr>
              <a:xfrm>
                <a:off x="5680925" y="826150"/>
                <a:ext cx="43225" cy="43225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1729" extrusionOk="0">
                    <a:moveTo>
                      <a:pt x="865" y="1728"/>
                    </a:moveTo>
                    <a:lnTo>
                      <a:pt x="865" y="1728"/>
                    </a:lnTo>
                    <a:cubicBezTo>
                      <a:pt x="865" y="1248"/>
                      <a:pt x="481" y="864"/>
                      <a:pt x="1" y="864"/>
                    </a:cubicBezTo>
                    <a:lnTo>
                      <a:pt x="1" y="864"/>
                    </a:lnTo>
                    <a:cubicBezTo>
                      <a:pt x="481" y="864"/>
                      <a:pt x="865" y="480"/>
                      <a:pt x="865" y="0"/>
                    </a:cubicBezTo>
                    <a:lnTo>
                      <a:pt x="865" y="0"/>
                    </a:lnTo>
                    <a:cubicBezTo>
                      <a:pt x="865" y="480"/>
                      <a:pt x="1265" y="864"/>
                      <a:pt x="1729" y="864"/>
                    </a:cubicBezTo>
                    <a:lnTo>
                      <a:pt x="1729" y="864"/>
                    </a:lnTo>
                    <a:cubicBezTo>
                      <a:pt x="1265" y="864"/>
                      <a:pt x="865" y="1248"/>
                      <a:pt x="865" y="172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002" name="Google Shape;7002;p19"/>
          <p:cNvGrpSpPr/>
          <p:nvPr/>
        </p:nvGrpSpPr>
        <p:grpSpPr>
          <a:xfrm>
            <a:off x="8191502" y="3958131"/>
            <a:ext cx="646577" cy="411765"/>
            <a:chOff x="8315725" y="3909900"/>
            <a:chExt cx="402000" cy="256025"/>
          </a:xfrm>
        </p:grpSpPr>
        <p:sp>
          <p:nvSpPr>
            <p:cNvPr id="7003" name="Google Shape;7003;p19"/>
            <p:cNvSpPr/>
            <p:nvPr/>
          </p:nvSpPr>
          <p:spPr>
            <a:xfrm>
              <a:off x="8386625" y="3909900"/>
              <a:ext cx="255200" cy="256025"/>
            </a:xfrm>
            <a:custGeom>
              <a:avLst/>
              <a:gdLst/>
              <a:ahLst/>
              <a:cxnLst/>
              <a:rect l="l" t="t" r="r" b="b"/>
              <a:pathLst>
                <a:path w="10208" h="10241" extrusionOk="0">
                  <a:moveTo>
                    <a:pt x="5151" y="1"/>
                  </a:moveTo>
                  <a:cubicBezTo>
                    <a:pt x="2707" y="1"/>
                    <a:pt x="297" y="1732"/>
                    <a:pt x="34" y="4666"/>
                  </a:cubicBezTo>
                  <a:cubicBezTo>
                    <a:pt x="0" y="4732"/>
                    <a:pt x="0" y="4832"/>
                    <a:pt x="0" y="4932"/>
                  </a:cubicBezTo>
                  <a:lnTo>
                    <a:pt x="0" y="5133"/>
                  </a:lnTo>
                  <a:cubicBezTo>
                    <a:pt x="0" y="5433"/>
                    <a:pt x="34" y="5733"/>
                    <a:pt x="67" y="6033"/>
                  </a:cubicBezTo>
                  <a:cubicBezTo>
                    <a:pt x="167" y="6500"/>
                    <a:pt x="301" y="6967"/>
                    <a:pt x="534" y="7401"/>
                  </a:cubicBezTo>
                  <a:cubicBezTo>
                    <a:pt x="701" y="7734"/>
                    <a:pt x="901" y="8068"/>
                    <a:pt x="1168" y="8368"/>
                  </a:cubicBezTo>
                  <a:cubicBezTo>
                    <a:pt x="2223" y="9656"/>
                    <a:pt x="3657" y="10241"/>
                    <a:pt x="5071" y="10241"/>
                  </a:cubicBezTo>
                  <a:cubicBezTo>
                    <a:pt x="7504" y="10241"/>
                    <a:pt x="9879" y="8513"/>
                    <a:pt x="10174" y="5666"/>
                  </a:cubicBezTo>
                  <a:cubicBezTo>
                    <a:pt x="10208" y="5466"/>
                    <a:pt x="10208" y="5299"/>
                    <a:pt x="10208" y="5133"/>
                  </a:cubicBezTo>
                  <a:cubicBezTo>
                    <a:pt x="10208" y="5032"/>
                    <a:pt x="10208" y="4966"/>
                    <a:pt x="10208" y="4832"/>
                  </a:cubicBezTo>
                  <a:cubicBezTo>
                    <a:pt x="10208" y="4732"/>
                    <a:pt x="10208" y="4632"/>
                    <a:pt x="10174" y="4499"/>
                  </a:cubicBezTo>
                  <a:cubicBezTo>
                    <a:pt x="10174" y="4332"/>
                    <a:pt x="10141" y="4199"/>
                    <a:pt x="10108" y="4032"/>
                  </a:cubicBezTo>
                  <a:cubicBezTo>
                    <a:pt x="9974" y="3431"/>
                    <a:pt x="9707" y="2831"/>
                    <a:pt x="9374" y="2331"/>
                  </a:cubicBezTo>
                  <a:cubicBezTo>
                    <a:pt x="8337" y="729"/>
                    <a:pt x="6737" y="1"/>
                    <a:pt x="5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04" name="Google Shape;7004;p19"/>
            <p:cNvGrpSpPr/>
            <p:nvPr/>
          </p:nvGrpSpPr>
          <p:grpSpPr>
            <a:xfrm>
              <a:off x="8386625" y="3910600"/>
              <a:ext cx="255200" cy="221025"/>
              <a:chOff x="8386625" y="3910600"/>
              <a:chExt cx="255200" cy="221025"/>
            </a:xfrm>
          </p:grpSpPr>
          <p:sp>
            <p:nvSpPr>
              <p:cNvPr id="7005" name="Google Shape;7005;p19"/>
              <p:cNvSpPr/>
              <p:nvPr/>
            </p:nvSpPr>
            <p:spPr>
              <a:xfrm>
                <a:off x="8407475" y="3910600"/>
                <a:ext cx="213500" cy="57575"/>
              </a:xfrm>
              <a:custGeom>
                <a:avLst/>
                <a:gdLst/>
                <a:ahLst/>
                <a:cxnLst/>
                <a:rect l="l" t="t" r="r" b="b"/>
                <a:pathLst>
                  <a:path w="8540" h="2303" extrusionOk="0">
                    <a:moveTo>
                      <a:pt x="4270" y="1"/>
                    </a:moveTo>
                    <a:cubicBezTo>
                      <a:pt x="2635" y="1"/>
                      <a:pt x="1001" y="768"/>
                      <a:pt x="0" y="2303"/>
                    </a:cubicBezTo>
                    <a:cubicBezTo>
                      <a:pt x="167" y="2303"/>
                      <a:pt x="334" y="2303"/>
                      <a:pt x="501" y="2269"/>
                    </a:cubicBezTo>
                    <a:cubicBezTo>
                      <a:pt x="734" y="2169"/>
                      <a:pt x="968" y="2102"/>
                      <a:pt x="1234" y="2069"/>
                    </a:cubicBezTo>
                    <a:cubicBezTo>
                      <a:pt x="1735" y="1969"/>
                      <a:pt x="1802" y="1936"/>
                      <a:pt x="2335" y="1869"/>
                    </a:cubicBezTo>
                    <a:cubicBezTo>
                      <a:pt x="2869" y="1802"/>
                      <a:pt x="3203" y="1735"/>
                      <a:pt x="3703" y="1702"/>
                    </a:cubicBezTo>
                    <a:cubicBezTo>
                      <a:pt x="3870" y="1669"/>
                      <a:pt x="4045" y="1652"/>
                      <a:pt x="4220" y="1652"/>
                    </a:cubicBezTo>
                    <a:cubicBezTo>
                      <a:pt x="4395" y="1652"/>
                      <a:pt x="4570" y="1669"/>
                      <a:pt x="4737" y="1702"/>
                    </a:cubicBezTo>
                    <a:cubicBezTo>
                      <a:pt x="5104" y="1802"/>
                      <a:pt x="5404" y="1769"/>
                      <a:pt x="5738" y="1869"/>
                    </a:cubicBezTo>
                    <a:cubicBezTo>
                      <a:pt x="6005" y="2002"/>
                      <a:pt x="6271" y="2069"/>
                      <a:pt x="6538" y="2136"/>
                    </a:cubicBezTo>
                    <a:cubicBezTo>
                      <a:pt x="6972" y="2202"/>
                      <a:pt x="7406" y="2269"/>
                      <a:pt x="7839" y="2303"/>
                    </a:cubicBezTo>
                    <a:lnTo>
                      <a:pt x="8540" y="2303"/>
                    </a:lnTo>
                    <a:cubicBezTo>
                      <a:pt x="7539" y="768"/>
                      <a:pt x="5904" y="1"/>
                      <a:pt x="4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6" name="Google Shape;7006;p19"/>
              <p:cNvSpPr/>
              <p:nvPr/>
            </p:nvSpPr>
            <p:spPr>
              <a:xfrm>
                <a:off x="8386625" y="4010675"/>
                <a:ext cx="25437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0175" h="902" extrusionOk="0">
                    <a:moveTo>
                      <a:pt x="10108" y="1"/>
                    </a:moveTo>
                    <a:lnTo>
                      <a:pt x="8773" y="134"/>
                    </a:lnTo>
                    <a:cubicBezTo>
                      <a:pt x="8206" y="201"/>
                      <a:pt x="7572" y="234"/>
                      <a:pt x="6605" y="268"/>
                    </a:cubicBezTo>
                    <a:cubicBezTo>
                      <a:pt x="6105" y="268"/>
                      <a:pt x="5604" y="268"/>
                      <a:pt x="5104" y="201"/>
                    </a:cubicBezTo>
                    <a:cubicBezTo>
                      <a:pt x="4618" y="137"/>
                      <a:pt x="4118" y="114"/>
                      <a:pt x="3622" y="114"/>
                    </a:cubicBezTo>
                    <a:cubicBezTo>
                      <a:pt x="3335" y="114"/>
                      <a:pt x="3050" y="122"/>
                      <a:pt x="2769" y="134"/>
                    </a:cubicBezTo>
                    <a:cubicBezTo>
                      <a:pt x="2169" y="201"/>
                      <a:pt x="868" y="468"/>
                      <a:pt x="34" y="635"/>
                    </a:cubicBezTo>
                    <a:cubicBezTo>
                      <a:pt x="0" y="735"/>
                      <a:pt x="0" y="801"/>
                      <a:pt x="0" y="901"/>
                    </a:cubicBezTo>
                    <a:cubicBezTo>
                      <a:pt x="1068" y="768"/>
                      <a:pt x="3670" y="401"/>
                      <a:pt x="4137" y="401"/>
                    </a:cubicBezTo>
                    <a:cubicBezTo>
                      <a:pt x="4704" y="434"/>
                      <a:pt x="4804" y="468"/>
                      <a:pt x="5304" y="501"/>
                    </a:cubicBezTo>
                    <a:cubicBezTo>
                      <a:pt x="5638" y="534"/>
                      <a:pt x="6005" y="568"/>
                      <a:pt x="6372" y="568"/>
                    </a:cubicBezTo>
                    <a:cubicBezTo>
                      <a:pt x="6738" y="534"/>
                      <a:pt x="7706" y="568"/>
                      <a:pt x="8373" y="501"/>
                    </a:cubicBezTo>
                    <a:cubicBezTo>
                      <a:pt x="8707" y="468"/>
                      <a:pt x="9507" y="468"/>
                      <a:pt x="10174" y="468"/>
                    </a:cubicBezTo>
                    <a:cubicBezTo>
                      <a:pt x="10174" y="301"/>
                      <a:pt x="10141" y="168"/>
                      <a:pt x="1010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7" name="Google Shape;7007;p19"/>
              <p:cNvSpPr/>
              <p:nvPr/>
            </p:nvSpPr>
            <p:spPr>
              <a:xfrm>
                <a:off x="8386625" y="4024850"/>
                <a:ext cx="255200" cy="39225"/>
              </a:xfrm>
              <a:custGeom>
                <a:avLst/>
                <a:gdLst/>
                <a:ahLst/>
                <a:cxnLst/>
                <a:rect l="l" t="t" r="r" b="b"/>
                <a:pathLst>
                  <a:path w="10208" h="1569" extrusionOk="0">
                    <a:moveTo>
                      <a:pt x="4070" y="1"/>
                    </a:moveTo>
                    <a:cubicBezTo>
                      <a:pt x="3870" y="1"/>
                      <a:pt x="3670" y="1"/>
                      <a:pt x="3469" y="34"/>
                    </a:cubicBezTo>
                    <a:cubicBezTo>
                      <a:pt x="3169" y="101"/>
                      <a:pt x="2969" y="101"/>
                      <a:pt x="2836" y="134"/>
                    </a:cubicBezTo>
                    <a:cubicBezTo>
                      <a:pt x="2669" y="168"/>
                      <a:pt x="2369" y="168"/>
                      <a:pt x="2135" y="201"/>
                    </a:cubicBezTo>
                    <a:cubicBezTo>
                      <a:pt x="1902" y="234"/>
                      <a:pt x="1735" y="234"/>
                      <a:pt x="1535" y="268"/>
                    </a:cubicBezTo>
                    <a:cubicBezTo>
                      <a:pt x="1368" y="301"/>
                      <a:pt x="1401" y="301"/>
                      <a:pt x="1134" y="368"/>
                    </a:cubicBezTo>
                    <a:cubicBezTo>
                      <a:pt x="868" y="468"/>
                      <a:pt x="634" y="501"/>
                      <a:pt x="367" y="501"/>
                    </a:cubicBezTo>
                    <a:cubicBezTo>
                      <a:pt x="100" y="501"/>
                      <a:pt x="34" y="501"/>
                      <a:pt x="0" y="535"/>
                    </a:cubicBezTo>
                    <a:cubicBezTo>
                      <a:pt x="0" y="835"/>
                      <a:pt x="34" y="1135"/>
                      <a:pt x="67" y="1435"/>
                    </a:cubicBezTo>
                    <a:cubicBezTo>
                      <a:pt x="634" y="1235"/>
                      <a:pt x="1201" y="1102"/>
                      <a:pt x="1768" y="968"/>
                    </a:cubicBezTo>
                    <a:cubicBezTo>
                      <a:pt x="1935" y="952"/>
                      <a:pt x="2102" y="943"/>
                      <a:pt x="2269" y="943"/>
                    </a:cubicBezTo>
                    <a:cubicBezTo>
                      <a:pt x="2435" y="943"/>
                      <a:pt x="2602" y="952"/>
                      <a:pt x="2769" y="968"/>
                    </a:cubicBezTo>
                    <a:cubicBezTo>
                      <a:pt x="3069" y="1002"/>
                      <a:pt x="3369" y="1068"/>
                      <a:pt x="3670" y="1135"/>
                    </a:cubicBezTo>
                    <a:cubicBezTo>
                      <a:pt x="4070" y="1268"/>
                      <a:pt x="4470" y="1368"/>
                      <a:pt x="4904" y="1368"/>
                    </a:cubicBezTo>
                    <a:cubicBezTo>
                      <a:pt x="5771" y="1469"/>
                      <a:pt x="6071" y="1569"/>
                      <a:pt x="6672" y="1569"/>
                    </a:cubicBezTo>
                    <a:lnTo>
                      <a:pt x="7973" y="1569"/>
                    </a:lnTo>
                    <a:cubicBezTo>
                      <a:pt x="8133" y="1562"/>
                      <a:pt x="8267" y="1561"/>
                      <a:pt x="8382" y="1561"/>
                    </a:cubicBezTo>
                    <a:cubicBezTo>
                      <a:pt x="8509" y="1561"/>
                      <a:pt x="8613" y="1563"/>
                      <a:pt x="8704" y="1563"/>
                    </a:cubicBezTo>
                    <a:cubicBezTo>
                      <a:pt x="8982" y="1563"/>
                      <a:pt x="9146" y="1545"/>
                      <a:pt x="9474" y="1402"/>
                    </a:cubicBezTo>
                    <a:cubicBezTo>
                      <a:pt x="9807" y="1235"/>
                      <a:pt x="10041" y="1135"/>
                      <a:pt x="10174" y="1068"/>
                    </a:cubicBezTo>
                    <a:cubicBezTo>
                      <a:pt x="10208" y="868"/>
                      <a:pt x="10208" y="701"/>
                      <a:pt x="10208" y="535"/>
                    </a:cubicBezTo>
                    <a:cubicBezTo>
                      <a:pt x="10208" y="434"/>
                      <a:pt x="10208" y="368"/>
                      <a:pt x="10174" y="234"/>
                    </a:cubicBezTo>
                    <a:cubicBezTo>
                      <a:pt x="9774" y="334"/>
                      <a:pt x="9340" y="368"/>
                      <a:pt x="8907" y="368"/>
                    </a:cubicBezTo>
                    <a:cubicBezTo>
                      <a:pt x="8873" y="346"/>
                      <a:pt x="8829" y="338"/>
                      <a:pt x="8765" y="338"/>
                    </a:cubicBezTo>
                    <a:cubicBezTo>
                      <a:pt x="8636" y="338"/>
                      <a:pt x="8429" y="368"/>
                      <a:pt x="8073" y="368"/>
                    </a:cubicBezTo>
                    <a:cubicBezTo>
                      <a:pt x="7906" y="379"/>
                      <a:pt x="7728" y="383"/>
                      <a:pt x="7565" y="383"/>
                    </a:cubicBezTo>
                    <a:cubicBezTo>
                      <a:pt x="7239" y="383"/>
                      <a:pt x="6972" y="368"/>
                      <a:pt x="6972" y="368"/>
                    </a:cubicBezTo>
                    <a:cubicBezTo>
                      <a:pt x="6972" y="368"/>
                      <a:pt x="6271" y="301"/>
                      <a:pt x="6038" y="268"/>
                    </a:cubicBezTo>
                    <a:cubicBezTo>
                      <a:pt x="5771" y="268"/>
                      <a:pt x="4303" y="1"/>
                      <a:pt x="40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8" name="Google Shape;7008;p19"/>
              <p:cNvSpPr/>
              <p:nvPr/>
            </p:nvSpPr>
            <p:spPr>
              <a:xfrm>
                <a:off x="8399975" y="4094900"/>
                <a:ext cx="2051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8206" h="1469" extrusionOk="0">
                    <a:moveTo>
                      <a:pt x="0" y="1"/>
                    </a:moveTo>
                    <a:cubicBezTo>
                      <a:pt x="167" y="334"/>
                      <a:pt x="400" y="668"/>
                      <a:pt x="634" y="968"/>
                    </a:cubicBezTo>
                    <a:cubicBezTo>
                      <a:pt x="1001" y="1002"/>
                      <a:pt x="1801" y="1135"/>
                      <a:pt x="2302" y="1202"/>
                    </a:cubicBezTo>
                    <a:cubicBezTo>
                      <a:pt x="2835" y="1302"/>
                      <a:pt x="3069" y="1369"/>
                      <a:pt x="3503" y="1435"/>
                    </a:cubicBezTo>
                    <a:cubicBezTo>
                      <a:pt x="3658" y="1457"/>
                      <a:pt x="3795" y="1469"/>
                      <a:pt x="3962" y="1469"/>
                    </a:cubicBezTo>
                    <a:cubicBezTo>
                      <a:pt x="4296" y="1469"/>
                      <a:pt x="4748" y="1424"/>
                      <a:pt x="5704" y="1335"/>
                    </a:cubicBezTo>
                    <a:cubicBezTo>
                      <a:pt x="6605" y="1235"/>
                      <a:pt x="7472" y="902"/>
                      <a:pt x="8206" y="368"/>
                    </a:cubicBezTo>
                    <a:lnTo>
                      <a:pt x="8206" y="368"/>
                    </a:lnTo>
                    <a:cubicBezTo>
                      <a:pt x="7447" y="874"/>
                      <a:pt x="6475" y="977"/>
                      <a:pt x="5669" y="977"/>
                    </a:cubicBezTo>
                    <a:cubicBezTo>
                      <a:pt x="5518" y="977"/>
                      <a:pt x="5374" y="973"/>
                      <a:pt x="5237" y="968"/>
                    </a:cubicBezTo>
                    <a:cubicBezTo>
                      <a:pt x="4603" y="935"/>
                      <a:pt x="3970" y="801"/>
                      <a:pt x="3402" y="568"/>
                    </a:cubicBezTo>
                    <a:cubicBezTo>
                      <a:pt x="2602" y="368"/>
                      <a:pt x="1801" y="201"/>
                      <a:pt x="1001" y="101"/>
                    </a:cubicBezTo>
                    <a:cubicBezTo>
                      <a:pt x="667" y="34"/>
                      <a:pt x="334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09" name="Google Shape;7009;p19"/>
            <p:cNvSpPr/>
            <p:nvPr/>
          </p:nvSpPr>
          <p:spPr>
            <a:xfrm>
              <a:off x="8315725" y="3920125"/>
              <a:ext cx="402000" cy="237400"/>
            </a:xfrm>
            <a:custGeom>
              <a:avLst/>
              <a:gdLst/>
              <a:ahLst/>
              <a:cxnLst/>
              <a:rect l="l" t="t" r="r" b="b"/>
              <a:pathLst>
                <a:path w="16080" h="9496" extrusionOk="0">
                  <a:moveTo>
                    <a:pt x="14796" y="0"/>
                  </a:moveTo>
                  <a:cubicBezTo>
                    <a:pt x="14054" y="0"/>
                    <a:pt x="12845" y="340"/>
                    <a:pt x="11376" y="954"/>
                  </a:cubicBezTo>
                  <a:lnTo>
                    <a:pt x="11476" y="1054"/>
                  </a:lnTo>
                  <a:cubicBezTo>
                    <a:pt x="12860" y="478"/>
                    <a:pt x="13989" y="156"/>
                    <a:pt x="14631" y="156"/>
                  </a:cubicBezTo>
                  <a:cubicBezTo>
                    <a:pt x="14917" y="156"/>
                    <a:pt x="15106" y="220"/>
                    <a:pt x="15178" y="354"/>
                  </a:cubicBezTo>
                  <a:cubicBezTo>
                    <a:pt x="15612" y="1088"/>
                    <a:pt x="12677" y="3589"/>
                    <a:pt x="8640" y="5958"/>
                  </a:cubicBezTo>
                  <a:cubicBezTo>
                    <a:pt x="5382" y="7885"/>
                    <a:pt x="2368" y="9128"/>
                    <a:pt x="1124" y="9128"/>
                  </a:cubicBezTo>
                  <a:cubicBezTo>
                    <a:pt x="840" y="9128"/>
                    <a:pt x="649" y="9063"/>
                    <a:pt x="568" y="8927"/>
                  </a:cubicBezTo>
                  <a:cubicBezTo>
                    <a:pt x="301" y="8460"/>
                    <a:pt x="1302" y="7359"/>
                    <a:pt x="3003" y="6024"/>
                  </a:cubicBezTo>
                  <a:lnTo>
                    <a:pt x="2970" y="5891"/>
                  </a:lnTo>
                  <a:cubicBezTo>
                    <a:pt x="1068" y="7359"/>
                    <a:pt x="1" y="8660"/>
                    <a:pt x="335" y="9227"/>
                  </a:cubicBezTo>
                  <a:cubicBezTo>
                    <a:pt x="440" y="9409"/>
                    <a:pt x="692" y="9496"/>
                    <a:pt x="1065" y="9496"/>
                  </a:cubicBezTo>
                  <a:cubicBezTo>
                    <a:pt x="2464" y="9496"/>
                    <a:pt x="5554" y="8274"/>
                    <a:pt x="8874" y="6325"/>
                  </a:cubicBezTo>
                  <a:cubicBezTo>
                    <a:pt x="13077" y="3890"/>
                    <a:pt x="16079" y="1188"/>
                    <a:pt x="15545" y="287"/>
                  </a:cubicBezTo>
                  <a:cubicBezTo>
                    <a:pt x="15443" y="93"/>
                    <a:pt x="15183" y="0"/>
                    <a:pt x="147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10" name="Google Shape;7010;p19"/>
          <p:cNvGrpSpPr/>
          <p:nvPr/>
        </p:nvGrpSpPr>
        <p:grpSpPr>
          <a:xfrm rot="9887729">
            <a:off x="7677833" y="4648046"/>
            <a:ext cx="369354" cy="250254"/>
            <a:chOff x="4815275" y="1064150"/>
            <a:chExt cx="432450" cy="297250"/>
          </a:xfrm>
        </p:grpSpPr>
        <p:sp>
          <p:nvSpPr>
            <p:cNvPr id="7011" name="Google Shape;7011;p19"/>
            <p:cNvSpPr/>
            <p:nvPr/>
          </p:nvSpPr>
          <p:spPr>
            <a:xfrm>
              <a:off x="4815275" y="1152575"/>
              <a:ext cx="144425" cy="123625"/>
            </a:xfrm>
            <a:custGeom>
              <a:avLst/>
              <a:gdLst/>
              <a:ahLst/>
              <a:cxnLst/>
              <a:rect l="l" t="t" r="r" b="b"/>
              <a:pathLst>
                <a:path w="5777" h="4945" extrusionOk="0">
                  <a:moveTo>
                    <a:pt x="512" y="2352"/>
                  </a:moveTo>
                  <a:cubicBezTo>
                    <a:pt x="976" y="3104"/>
                    <a:pt x="1536" y="3792"/>
                    <a:pt x="2160" y="4400"/>
                  </a:cubicBezTo>
                  <a:cubicBezTo>
                    <a:pt x="2320" y="4576"/>
                    <a:pt x="2512" y="4704"/>
                    <a:pt x="2736" y="4800"/>
                  </a:cubicBezTo>
                  <a:cubicBezTo>
                    <a:pt x="3152" y="4944"/>
                    <a:pt x="3616" y="4752"/>
                    <a:pt x="4032" y="4560"/>
                  </a:cubicBezTo>
                  <a:lnTo>
                    <a:pt x="5008" y="4096"/>
                  </a:lnTo>
                  <a:cubicBezTo>
                    <a:pt x="5185" y="4016"/>
                    <a:pt x="5345" y="3920"/>
                    <a:pt x="5473" y="3792"/>
                  </a:cubicBezTo>
                  <a:cubicBezTo>
                    <a:pt x="5729" y="3536"/>
                    <a:pt x="5761" y="3136"/>
                    <a:pt x="5761" y="2784"/>
                  </a:cubicBezTo>
                  <a:cubicBezTo>
                    <a:pt x="5777" y="2288"/>
                    <a:pt x="5777" y="1728"/>
                    <a:pt x="5457" y="1360"/>
                  </a:cubicBezTo>
                  <a:cubicBezTo>
                    <a:pt x="5249" y="1136"/>
                    <a:pt x="4992" y="976"/>
                    <a:pt x="4704" y="880"/>
                  </a:cubicBezTo>
                  <a:cubicBezTo>
                    <a:pt x="3680" y="416"/>
                    <a:pt x="2528" y="0"/>
                    <a:pt x="1408" y="432"/>
                  </a:cubicBezTo>
                  <a:cubicBezTo>
                    <a:pt x="592" y="752"/>
                    <a:pt x="0" y="1520"/>
                    <a:pt x="512" y="23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19"/>
            <p:cNvSpPr/>
            <p:nvPr/>
          </p:nvSpPr>
          <p:spPr>
            <a:xfrm>
              <a:off x="5105275" y="1188975"/>
              <a:ext cx="142450" cy="172425"/>
            </a:xfrm>
            <a:custGeom>
              <a:avLst/>
              <a:gdLst/>
              <a:ahLst/>
              <a:cxnLst/>
              <a:rect l="l" t="t" r="r" b="b"/>
              <a:pathLst>
                <a:path w="5698" h="6897" extrusionOk="0">
                  <a:moveTo>
                    <a:pt x="337" y="3040"/>
                  </a:moveTo>
                  <a:cubicBezTo>
                    <a:pt x="513" y="3264"/>
                    <a:pt x="721" y="3472"/>
                    <a:pt x="961" y="3649"/>
                  </a:cubicBezTo>
                  <a:cubicBezTo>
                    <a:pt x="1505" y="4161"/>
                    <a:pt x="1713" y="4913"/>
                    <a:pt x="2049" y="5585"/>
                  </a:cubicBezTo>
                  <a:cubicBezTo>
                    <a:pt x="2385" y="6257"/>
                    <a:pt x="2993" y="6897"/>
                    <a:pt x="3745" y="6833"/>
                  </a:cubicBezTo>
                  <a:cubicBezTo>
                    <a:pt x="4193" y="6753"/>
                    <a:pt x="4593" y="6481"/>
                    <a:pt x="4833" y="6065"/>
                  </a:cubicBezTo>
                  <a:cubicBezTo>
                    <a:pt x="5041" y="5665"/>
                    <a:pt x="5201" y="5233"/>
                    <a:pt x="5297" y="4785"/>
                  </a:cubicBezTo>
                  <a:cubicBezTo>
                    <a:pt x="5521" y="3937"/>
                    <a:pt x="5697" y="2928"/>
                    <a:pt x="5121" y="2272"/>
                  </a:cubicBezTo>
                  <a:cubicBezTo>
                    <a:pt x="4897" y="2032"/>
                    <a:pt x="4593" y="1872"/>
                    <a:pt x="4417" y="1584"/>
                  </a:cubicBezTo>
                  <a:cubicBezTo>
                    <a:pt x="4241" y="1280"/>
                    <a:pt x="4289" y="864"/>
                    <a:pt x="4097" y="544"/>
                  </a:cubicBezTo>
                  <a:cubicBezTo>
                    <a:pt x="3873" y="128"/>
                    <a:pt x="3329" y="0"/>
                    <a:pt x="2865" y="0"/>
                  </a:cubicBezTo>
                  <a:cubicBezTo>
                    <a:pt x="2129" y="0"/>
                    <a:pt x="993" y="256"/>
                    <a:pt x="561" y="912"/>
                  </a:cubicBezTo>
                  <a:cubicBezTo>
                    <a:pt x="225" y="1408"/>
                    <a:pt x="1" y="2544"/>
                    <a:pt x="337" y="304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19"/>
            <p:cNvSpPr/>
            <p:nvPr/>
          </p:nvSpPr>
          <p:spPr>
            <a:xfrm>
              <a:off x="5024075" y="1286975"/>
              <a:ext cx="71225" cy="58025"/>
            </a:xfrm>
            <a:custGeom>
              <a:avLst/>
              <a:gdLst/>
              <a:ahLst/>
              <a:cxnLst/>
              <a:rect l="l" t="t" r="r" b="b"/>
              <a:pathLst>
                <a:path w="2849" h="2321" extrusionOk="0">
                  <a:moveTo>
                    <a:pt x="561" y="1521"/>
                  </a:moveTo>
                  <a:cubicBezTo>
                    <a:pt x="833" y="1969"/>
                    <a:pt x="1345" y="2177"/>
                    <a:pt x="1841" y="2273"/>
                  </a:cubicBezTo>
                  <a:cubicBezTo>
                    <a:pt x="2033" y="2321"/>
                    <a:pt x="2225" y="2321"/>
                    <a:pt x="2401" y="2241"/>
                  </a:cubicBezTo>
                  <a:cubicBezTo>
                    <a:pt x="2545" y="2129"/>
                    <a:pt x="2641" y="2001"/>
                    <a:pt x="2689" y="1841"/>
                  </a:cubicBezTo>
                  <a:cubicBezTo>
                    <a:pt x="2769" y="1585"/>
                    <a:pt x="2817" y="1329"/>
                    <a:pt x="2833" y="1073"/>
                  </a:cubicBezTo>
                  <a:cubicBezTo>
                    <a:pt x="2849" y="865"/>
                    <a:pt x="2801" y="641"/>
                    <a:pt x="2689" y="449"/>
                  </a:cubicBezTo>
                  <a:cubicBezTo>
                    <a:pt x="2497" y="177"/>
                    <a:pt x="2177" y="17"/>
                    <a:pt x="1841" y="17"/>
                  </a:cubicBezTo>
                  <a:cubicBezTo>
                    <a:pt x="1041" y="1"/>
                    <a:pt x="1" y="609"/>
                    <a:pt x="561" y="152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19"/>
            <p:cNvSpPr/>
            <p:nvPr/>
          </p:nvSpPr>
          <p:spPr>
            <a:xfrm>
              <a:off x="5176500" y="1064150"/>
              <a:ext cx="69625" cy="71250"/>
            </a:xfrm>
            <a:custGeom>
              <a:avLst/>
              <a:gdLst/>
              <a:ahLst/>
              <a:cxnLst/>
              <a:rect l="l" t="t" r="r" b="b"/>
              <a:pathLst>
                <a:path w="2785" h="2850" extrusionOk="0">
                  <a:moveTo>
                    <a:pt x="80" y="1409"/>
                  </a:moveTo>
                  <a:cubicBezTo>
                    <a:pt x="32" y="1457"/>
                    <a:pt x="0" y="1521"/>
                    <a:pt x="0" y="1601"/>
                  </a:cubicBezTo>
                  <a:cubicBezTo>
                    <a:pt x="16" y="1681"/>
                    <a:pt x="64" y="1745"/>
                    <a:pt x="128" y="1809"/>
                  </a:cubicBezTo>
                  <a:lnTo>
                    <a:pt x="1040" y="2705"/>
                  </a:lnTo>
                  <a:cubicBezTo>
                    <a:pt x="1088" y="2769"/>
                    <a:pt x="1168" y="2817"/>
                    <a:pt x="1248" y="2849"/>
                  </a:cubicBezTo>
                  <a:cubicBezTo>
                    <a:pt x="1360" y="2849"/>
                    <a:pt x="1472" y="2817"/>
                    <a:pt x="1552" y="2753"/>
                  </a:cubicBezTo>
                  <a:cubicBezTo>
                    <a:pt x="2048" y="2385"/>
                    <a:pt x="2320" y="1809"/>
                    <a:pt x="2560" y="1249"/>
                  </a:cubicBezTo>
                  <a:cubicBezTo>
                    <a:pt x="2672" y="993"/>
                    <a:pt x="2784" y="689"/>
                    <a:pt x="2640" y="449"/>
                  </a:cubicBezTo>
                  <a:cubicBezTo>
                    <a:pt x="2400" y="49"/>
                    <a:pt x="1520" y="1"/>
                    <a:pt x="1136" y="161"/>
                  </a:cubicBezTo>
                  <a:cubicBezTo>
                    <a:pt x="704" y="369"/>
                    <a:pt x="336" y="1025"/>
                    <a:pt x="80" y="1409"/>
                  </a:cubicBezTo>
                  <a:close/>
                </a:path>
              </a:pathLst>
            </a:custGeom>
            <a:solidFill>
              <a:srgbClr val="EAD1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15" name="Google Shape;7015;p19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CUSTOM_2_1_1">
    <p:spTree>
      <p:nvGrpSpPr>
        <p:cNvPr id="1" name="Shape 7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17" name="Google Shape;7017;p20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7018" name="Google Shape;7018;p20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19" name="Google Shape;7019;p20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7020" name="Google Shape;7020;p20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1" name="Google Shape;7021;p20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2" name="Google Shape;7022;p20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3" name="Google Shape;7023;p20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4" name="Google Shape;7024;p20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5" name="Google Shape;7025;p20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6" name="Google Shape;7026;p20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7" name="Google Shape;7027;p20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8" name="Google Shape;7028;p20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9" name="Google Shape;7029;p20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0" name="Google Shape;7030;p20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1" name="Google Shape;7031;p20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2" name="Google Shape;7032;p20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3" name="Google Shape;7033;p20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4" name="Google Shape;7034;p20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5" name="Google Shape;7035;p20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6" name="Google Shape;7036;p20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7" name="Google Shape;7037;p20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8" name="Google Shape;7038;p20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9" name="Google Shape;7039;p20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0" name="Google Shape;7040;p20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1" name="Google Shape;7041;p20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2" name="Google Shape;7042;p20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3" name="Google Shape;7043;p20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4" name="Google Shape;7044;p20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45" name="Google Shape;7045;p20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7046" name="Google Shape;7046;p20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7" name="Google Shape;7047;p20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8" name="Google Shape;7048;p20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9" name="Google Shape;7049;p20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0" name="Google Shape;7050;p20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1" name="Google Shape;7051;p20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2" name="Google Shape;7052;p20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3" name="Google Shape;7053;p20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4" name="Google Shape;7054;p20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5" name="Google Shape;7055;p20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6" name="Google Shape;7056;p20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7" name="Google Shape;7057;p20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8" name="Google Shape;7058;p20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9" name="Google Shape;7059;p20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0" name="Google Shape;7060;p20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1" name="Google Shape;7061;p20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2" name="Google Shape;7062;p20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3" name="Google Shape;7063;p20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4" name="Google Shape;7064;p20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5" name="Google Shape;7065;p20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6" name="Google Shape;7066;p20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7" name="Google Shape;7067;p20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8" name="Google Shape;7068;p20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9" name="Google Shape;7069;p20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0" name="Google Shape;7070;p20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1" name="Google Shape;7071;p20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72" name="Google Shape;7072;p20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20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20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20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20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20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20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20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20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20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20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20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20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20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20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20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20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20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20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20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20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20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20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20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20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20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20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20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20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20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20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20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20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20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20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20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20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20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20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20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20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20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20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20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20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20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20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20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20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20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20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20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20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20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20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20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20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20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20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20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20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20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20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20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20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20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20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20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20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20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20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20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20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20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20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20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20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20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20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20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20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20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20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20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20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20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20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20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20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20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20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20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20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20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20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20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20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20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20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20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72" name="Google Shape;7172;p20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7173" name="Google Shape;7173;p20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4" name="Google Shape;7174;p20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5" name="Google Shape;7175;p20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6" name="Google Shape;7176;p20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7" name="Google Shape;7177;p20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8" name="Google Shape;7178;p20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9" name="Google Shape;7179;p20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0" name="Google Shape;7180;p20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1" name="Google Shape;7181;p20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2" name="Google Shape;7182;p20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3" name="Google Shape;7183;p20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4" name="Google Shape;7184;p20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5" name="Google Shape;7185;p20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6" name="Google Shape;7186;p20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7" name="Google Shape;7187;p20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8" name="Google Shape;7188;p20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9" name="Google Shape;7189;p20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0" name="Google Shape;7190;p20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1" name="Google Shape;7191;p20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2" name="Google Shape;7192;p20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3" name="Google Shape;7193;p20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4" name="Google Shape;7194;p20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5" name="Google Shape;7195;p20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6" name="Google Shape;7196;p20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7" name="Google Shape;7197;p20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8" name="Google Shape;7198;p20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99" name="Google Shape;7199;p20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20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20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20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20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204" name="Google Shape;7204;p20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7205" name="Google Shape;7205;p20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6" name="Google Shape;7206;p20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7" name="Google Shape;7207;p20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8" name="Google Shape;7208;p20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9" name="Google Shape;7209;p20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0" name="Google Shape;7210;p20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1" name="Google Shape;7211;p20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2" name="Google Shape;7212;p20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3" name="Google Shape;7213;p20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4" name="Google Shape;7214;p20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5" name="Google Shape;7215;p20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6" name="Google Shape;7216;p20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7" name="Google Shape;7217;p20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8" name="Google Shape;7218;p20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9" name="Google Shape;7219;p20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0" name="Google Shape;7220;p20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1" name="Google Shape;7221;p20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2" name="Google Shape;7222;p20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3" name="Google Shape;7223;p20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4" name="Google Shape;7224;p20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5" name="Google Shape;7225;p20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6" name="Google Shape;7226;p20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7" name="Google Shape;7227;p20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8" name="Google Shape;7228;p20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9" name="Google Shape;7229;p20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0" name="Google Shape;7230;p20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231" name="Google Shape;7231;p20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232" name="Google Shape;7232;p20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7233" name="Google Shape;7233;p20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4" name="Google Shape;7234;p20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5" name="Google Shape;7235;p20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6" name="Google Shape;7236;p20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7" name="Google Shape;7237;p20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8" name="Google Shape;7238;p20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9" name="Google Shape;7239;p20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0" name="Google Shape;7240;p20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1" name="Google Shape;7241;p20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2" name="Google Shape;7242;p20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3" name="Google Shape;7243;p20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4" name="Google Shape;7244;p20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5" name="Google Shape;7245;p20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6" name="Google Shape;7246;p20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7" name="Google Shape;7247;p20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8" name="Google Shape;7248;p20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9" name="Google Shape;7249;p20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0" name="Google Shape;7250;p20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1" name="Google Shape;7251;p20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2" name="Google Shape;7252;p20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3" name="Google Shape;7253;p20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4" name="Google Shape;7254;p20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5" name="Google Shape;7255;p20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6" name="Google Shape;7256;p20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7" name="Google Shape;7257;p20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8" name="Google Shape;7258;p20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59" name="Google Shape;7259;p20"/>
          <p:cNvGrpSpPr/>
          <p:nvPr/>
        </p:nvGrpSpPr>
        <p:grpSpPr>
          <a:xfrm>
            <a:off x="-589390" y="-1317133"/>
            <a:ext cx="10550607" cy="6694833"/>
            <a:chOff x="-589390" y="-1317133"/>
            <a:chExt cx="10550607" cy="6694833"/>
          </a:xfrm>
        </p:grpSpPr>
        <p:grpSp>
          <p:nvGrpSpPr>
            <p:cNvPr id="7260" name="Google Shape;7260;p20"/>
            <p:cNvGrpSpPr/>
            <p:nvPr/>
          </p:nvGrpSpPr>
          <p:grpSpPr>
            <a:xfrm>
              <a:off x="7306176" y="-1317133"/>
              <a:ext cx="2655040" cy="3328274"/>
              <a:chOff x="7306176" y="-1317133"/>
              <a:chExt cx="2655040" cy="3328274"/>
            </a:xfrm>
          </p:grpSpPr>
          <p:grpSp>
            <p:nvGrpSpPr>
              <p:cNvPr id="7261" name="Google Shape;7261;p20"/>
              <p:cNvGrpSpPr/>
              <p:nvPr/>
            </p:nvGrpSpPr>
            <p:grpSpPr>
              <a:xfrm rot="10800000">
                <a:off x="8450164" y="407156"/>
                <a:ext cx="1511053" cy="1603986"/>
                <a:chOff x="7805848" y="0"/>
                <a:chExt cx="1338162" cy="1420462"/>
              </a:xfrm>
            </p:grpSpPr>
            <p:grpSp>
              <p:nvGrpSpPr>
                <p:cNvPr id="7262" name="Google Shape;7262;p20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7263" name="Google Shape;7263;p20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64" name="Google Shape;7264;p20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65" name="Google Shape;7265;p20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66" name="Google Shape;7266;p20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67" name="Google Shape;7267;p20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68" name="Google Shape;7268;p20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69" name="Google Shape;7269;p20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70" name="Google Shape;7270;p20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71" name="Google Shape;7271;p20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72" name="Google Shape;7272;p20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73" name="Google Shape;7273;p20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74" name="Google Shape;7274;p20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75" name="Google Shape;7275;p20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76" name="Google Shape;7276;p20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77" name="Google Shape;7277;p20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278" name="Google Shape;7278;p20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7279" name="Google Shape;7279;p20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80" name="Google Shape;7280;p20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81" name="Google Shape;7281;p20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82" name="Google Shape;7282;p20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83" name="Google Shape;7283;p20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84" name="Google Shape;7284;p20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85" name="Google Shape;7285;p20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86" name="Google Shape;7286;p20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87" name="Google Shape;7287;p20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88" name="Google Shape;7288;p20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89" name="Google Shape;7289;p20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90" name="Google Shape;7290;p20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91" name="Google Shape;7291;p20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92" name="Google Shape;7292;p20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93" name="Google Shape;7293;p20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294" name="Google Shape;7294;p20"/>
                <p:cNvGrpSpPr/>
                <p:nvPr/>
              </p:nvGrpSpPr>
              <p:grpSpPr>
                <a:xfrm rot="10800000" flipH="1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7295" name="Google Shape;7295;p20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96" name="Google Shape;7296;p20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97" name="Google Shape;7297;p20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98" name="Google Shape;7298;p20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99" name="Google Shape;7299;p20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00" name="Google Shape;7300;p20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01" name="Google Shape;7301;p20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02" name="Google Shape;7302;p20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03" name="Google Shape;7303;p20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04" name="Google Shape;7304;p20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05" name="Google Shape;7305;p20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06" name="Google Shape;7306;p20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07" name="Google Shape;7307;p20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08" name="Google Shape;7308;p20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09" name="Google Shape;7309;p20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310" name="Google Shape;7310;p20"/>
              <p:cNvGrpSpPr/>
              <p:nvPr/>
            </p:nvGrpSpPr>
            <p:grpSpPr>
              <a:xfrm rot="9604665">
                <a:off x="7620658" y="-1091792"/>
                <a:ext cx="1699059" cy="2145125"/>
                <a:chOff x="146217" y="2712579"/>
                <a:chExt cx="1552966" cy="1960401"/>
              </a:xfrm>
            </p:grpSpPr>
            <p:grpSp>
              <p:nvGrpSpPr>
                <p:cNvPr id="7311" name="Google Shape;7311;p20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7312" name="Google Shape;7312;p20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13" name="Google Shape;7313;p20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14" name="Google Shape;7314;p20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15" name="Google Shape;7315;p20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16" name="Google Shape;7316;p20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17" name="Google Shape;7317;p20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18" name="Google Shape;7318;p20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19" name="Google Shape;7319;p20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20" name="Google Shape;7320;p20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21" name="Google Shape;7321;p20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22" name="Google Shape;7322;p20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23" name="Google Shape;7323;p20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24" name="Google Shape;7324;p20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25" name="Google Shape;7325;p20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326" name="Google Shape;7326;p20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7327" name="Google Shape;7327;p20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28" name="Google Shape;7328;p20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29" name="Google Shape;7329;p20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30" name="Google Shape;7330;p20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31" name="Google Shape;7331;p20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32" name="Google Shape;7332;p20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33" name="Google Shape;7333;p20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34" name="Google Shape;7334;p20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35" name="Google Shape;7335;p20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36" name="Google Shape;7336;p20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37" name="Google Shape;7337;p20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38" name="Google Shape;7338;p20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39" name="Google Shape;7339;p20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40" name="Google Shape;7340;p20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341" name="Google Shape;7341;p20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7342" name="Google Shape;7342;p20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43" name="Google Shape;7343;p20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44" name="Google Shape;7344;p20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45" name="Google Shape;7345;p20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46" name="Google Shape;7346;p20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47" name="Google Shape;7347;p20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48" name="Google Shape;7348;p20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49" name="Google Shape;7349;p20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50" name="Google Shape;7350;p20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51" name="Google Shape;7351;p20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52" name="Google Shape;7352;p20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53" name="Google Shape;7353;p20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54" name="Google Shape;7354;p20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55" name="Google Shape;7355;p20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356" name="Google Shape;7356;p20"/>
            <p:cNvGrpSpPr/>
            <p:nvPr/>
          </p:nvGrpSpPr>
          <p:grpSpPr>
            <a:xfrm>
              <a:off x="-589390" y="2546885"/>
              <a:ext cx="2906011" cy="2830815"/>
              <a:chOff x="-362790" y="2705485"/>
              <a:chExt cx="2906011" cy="2830815"/>
            </a:xfrm>
          </p:grpSpPr>
          <p:grpSp>
            <p:nvGrpSpPr>
              <p:cNvPr id="7357" name="Google Shape;7357;p20"/>
              <p:cNvGrpSpPr/>
              <p:nvPr/>
            </p:nvGrpSpPr>
            <p:grpSpPr>
              <a:xfrm rot="10800000" flipH="1">
                <a:off x="-362790" y="3802006"/>
                <a:ext cx="1511053" cy="1603986"/>
                <a:chOff x="7805848" y="0"/>
                <a:chExt cx="1338162" cy="1420462"/>
              </a:xfrm>
            </p:grpSpPr>
            <p:grpSp>
              <p:nvGrpSpPr>
                <p:cNvPr id="7358" name="Google Shape;7358;p20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7359" name="Google Shape;7359;p20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60" name="Google Shape;7360;p20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61" name="Google Shape;7361;p20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62" name="Google Shape;7362;p20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63" name="Google Shape;7363;p20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64" name="Google Shape;7364;p20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65" name="Google Shape;7365;p20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66" name="Google Shape;7366;p20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67" name="Google Shape;7367;p20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68" name="Google Shape;7368;p20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69" name="Google Shape;7369;p20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70" name="Google Shape;7370;p20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71" name="Google Shape;7371;p20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72" name="Google Shape;7372;p20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73" name="Google Shape;7373;p20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374" name="Google Shape;7374;p20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7375" name="Google Shape;7375;p20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76" name="Google Shape;7376;p20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77" name="Google Shape;7377;p20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78" name="Google Shape;7378;p20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79" name="Google Shape;7379;p20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80" name="Google Shape;7380;p20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81" name="Google Shape;7381;p20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82" name="Google Shape;7382;p20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83" name="Google Shape;7383;p20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84" name="Google Shape;7384;p20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85" name="Google Shape;7385;p20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86" name="Google Shape;7386;p20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87" name="Google Shape;7387;p20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88" name="Google Shape;7388;p20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89" name="Google Shape;7389;p20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390" name="Google Shape;7390;p20"/>
                <p:cNvGrpSpPr/>
                <p:nvPr/>
              </p:nvGrpSpPr>
              <p:grpSpPr>
                <a:xfrm rot="10800000" flipH="1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7391" name="Google Shape;7391;p20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92" name="Google Shape;7392;p20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93" name="Google Shape;7393;p20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94" name="Google Shape;7394;p20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95" name="Google Shape;7395;p20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96" name="Google Shape;7396;p20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97" name="Google Shape;7397;p20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98" name="Google Shape;7398;p20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99" name="Google Shape;7399;p20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00" name="Google Shape;7400;p20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01" name="Google Shape;7401;p20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02" name="Google Shape;7402;p20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03" name="Google Shape;7403;p20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04" name="Google Shape;7404;p20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05" name="Google Shape;7405;p20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406" name="Google Shape;7406;p20"/>
              <p:cNvGrpSpPr/>
              <p:nvPr/>
            </p:nvGrpSpPr>
            <p:grpSpPr>
              <a:xfrm rot="5400000" flipH="1">
                <a:off x="-222578" y="2659018"/>
                <a:ext cx="1511053" cy="1603986"/>
                <a:chOff x="7805848" y="0"/>
                <a:chExt cx="1338162" cy="1420462"/>
              </a:xfrm>
            </p:grpSpPr>
            <p:grpSp>
              <p:nvGrpSpPr>
                <p:cNvPr id="7407" name="Google Shape;7407;p20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7408" name="Google Shape;7408;p20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09" name="Google Shape;7409;p20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10" name="Google Shape;7410;p20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11" name="Google Shape;7411;p20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12" name="Google Shape;7412;p20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13" name="Google Shape;7413;p20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14" name="Google Shape;7414;p20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15" name="Google Shape;7415;p20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16" name="Google Shape;7416;p20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17" name="Google Shape;7417;p20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18" name="Google Shape;7418;p20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19" name="Google Shape;7419;p20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20" name="Google Shape;7420;p20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21" name="Google Shape;7421;p20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22" name="Google Shape;7422;p20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423" name="Google Shape;7423;p20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7424" name="Google Shape;7424;p20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25" name="Google Shape;7425;p20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26" name="Google Shape;7426;p20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27" name="Google Shape;7427;p20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28" name="Google Shape;7428;p20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29" name="Google Shape;7429;p20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30" name="Google Shape;7430;p20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31" name="Google Shape;7431;p20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32" name="Google Shape;7432;p20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33" name="Google Shape;7433;p20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34" name="Google Shape;7434;p20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35" name="Google Shape;7435;p20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36" name="Google Shape;7436;p20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37" name="Google Shape;7437;p20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38" name="Google Shape;7438;p20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439" name="Google Shape;7439;p20"/>
                <p:cNvGrpSpPr/>
                <p:nvPr/>
              </p:nvGrpSpPr>
              <p:grpSpPr>
                <a:xfrm rot="10800000" flipH="1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7440" name="Google Shape;7440;p20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41" name="Google Shape;7441;p20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42" name="Google Shape;7442;p20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43" name="Google Shape;7443;p20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44" name="Google Shape;7444;p20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45" name="Google Shape;7445;p20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46" name="Google Shape;7446;p20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47" name="Google Shape;7447;p20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48" name="Google Shape;7448;p20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49" name="Google Shape;7449;p20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50" name="Google Shape;7450;p20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51" name="Google Shape;7451;p20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52" name="Google Shape;7452;p20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53" name="Google Shape;7453;p20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54" name="Google Shape;7454;p20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455" name="Google Shape;7455;p20"/>
              <p:cNvGrpSpPr/>
              <p:nvPr/>
            </p:nvGrpSpPr>
            <p:grpSpPr>
              <a:xfrm rot="-5400000">
                <a:off x="985701" y="3978781"/>
                <a:ext cx="1511053" cy="1603986"/>
                <a:chOff x="7805848" y="0"/>
                <a:chExt cx="1338162" cy="1420462"/>
              </a:xfrm>
            </p:grpSpPr>
            <p:grpSp>
              <p:nvGrpSpPr>
                <p:cNvPr id="7456" name="Google Shape;7456;p20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7457" name="Google Shape;7457;p20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58" name="Google Shape;7458;p20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59" name="Google Shape;7459;p20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60" name="Google Shape;7460;p20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61" name="Google Shape;7461;p20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62" name="Google Shape;7462;p20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63" name="Google Shape;7463;p20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64" name="Google Shape;7464;p20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65" name="Google Shape;7465;p20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66" name="Google Shape;7466;p20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67" name="Google Shape;7467;p20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68" name="Google Shape;7468;p20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69" name="Google Shape;7469;p20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70" name="Google Shape;7470;p20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71" name="Google Shape;7471;p20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472" name="Google Shape;7472;p20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7473" name="Google Shape;7473;p20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74" name="Google Shape;7474;p20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75" name="Google Shape;7475;p20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76" name="Google Shape;7476;p20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77" name="Google Shape;7477;p20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78" name="Google Shape;7478;p20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79" name="Google Shape;7479;p20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80" name="Google Shape;7480;p20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81" name="Google Shape;7481;p20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82" name="Google Shape;7482;p20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83" name="Google Shape;7483;p20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84" name="Google Shape;7484;p20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85" name="Google Shape;7485;p20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86" name="Google Shape;7486;p20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87" name="Google Shape;7487;p20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488" name="Google Shape;7488;p20"/>
                <p:cNvGrpSpPr/>
                <p:nvPr/>
              </p:nvGrpSpPr>
              <p:grpSpPr>
                <a:xfrm rot="10800000" flipH="1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7489" name="Google Shape;7489;p20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90" name="Google Shape;7490;p20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91" name="Google Shape;7491;p20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92" name="Google Shape;7492;p20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93" name="Google Shape;7493;p20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94" name="Google Shape;7494;p20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95" name="Google Shape;7495;p20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96" name="Google Shape;7496;p20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97" name="Google Shape;7497;p20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98" name="Google Shape;7498;p20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99" name="Google Shape;7499;p20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00" name="Google Shape;7500;p20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01" name="Google Shape;7501;p20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02" name="Google Shape;7502;p20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03" name="Google Shape;7503;p20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7504" name="Google Shape;7504;p20"/>
              <p:cNvSpPr/>
              <p:nvPr/>
            </p:nvSpPr>
            <p:spPr>
              <a:xfrm rot="1592122" flipH="1">
                <a:off x="1316278" y="3907017"/>
                <a:ext cx="540544" cy="298592"/>
              </a:xfrm>
              <a:custGeom>
                <a:avLst/>
                <a:gdLst/>
                <a:ahLst/>
                <a:cxnLst/>
                <a:rect l="l" t="t" r="r" b="b"/>
                <a:pathLst>
                  <a:path w="35776" h="19758" extrusionOk="0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505" name="Google Shape;7505;p20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5" name="Google Shape;445;p3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446" name="Google Shape;446;p3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47" name="Google Shape;447;p3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448" name="Google Shape;448;p3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461;p3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462;p3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463;p3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464;p3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65;p3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3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3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468;p3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469;p3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470;p3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471;p3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3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3" name="Google Shape;473;p3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474" name="Google Shape;474;p3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3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3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3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3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3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3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81;p3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82;p3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3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84;p3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3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3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87;p3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3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3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490;p3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3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3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3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94;p3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3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3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97;p3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3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3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00" name="Google Shape;500;p3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0" name="Google Shape;600;p3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601" name="Google Shape;601;p3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602;p3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603;p3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3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3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606;p3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607;p3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608;p3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3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3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3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3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3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614;p3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615;p3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616;p3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617;p3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618;p3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619;p3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620;p3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621;p3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3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3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3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3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3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7" name="Google Shape;627;p3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2" name="Google Shape;632;p3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633" name="Google Shape;633;p3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3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3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3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3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638;p3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639;p3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3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3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3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3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3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3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3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3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3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3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3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3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3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3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3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3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3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3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3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9" name="Google Shape;659;p3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0" name="Google Shape;660;p3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661" name="Google Shape;661;p3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3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3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3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3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3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3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3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3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3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3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3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3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3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3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3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3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3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3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80;p3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3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3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3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3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685;p3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686;p3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7" name="Google Shape;687;p3"/>
          <p:cNvGrpSpPr/>
          <p:nvPr/>
        </p:nvGrpSpPr>
        <p:grpSpPr>
          <a:xfrm>
            <a:off x="-152337" y="-193233"/>
            <a:ext cx="10223643" cy="5945818"/>
            <a:chOff x="-152337" y="-193233"/>
            <a:chExt cx="10223643" cy="5945818"/>
          </a:xfrm>
        </p:grpSpPr>
        <p:grpSp>
          <p:nvGrpSpPr>
            <p:cNvPr id="688" name="Google Shape;688;p3"/>
            <p:cNvGrpSpPr/>
            <p:nvPr/>
          </p:nvGrpSpPr>
          <p:grpSpPr>
            <a:xfrm>
              <a:off x="542017" y="657788"/>
              <a:ext cx="7631074" cy="3472791"/>
              <a:chOff x="542017" y="657788"/>
              <a:chExt cx="7631074" cy="3472791"/>
            </a:xfrm>
          </p:grpSpPr>
          <p:sp>
            <p:nvSpPr>
              <p:cNvPr id="689" name="Google Shape;689;p3"/>
              <p:cNvSpPr/>
              <p:nvPr/>
            </p:nvSpPr>
            <p:spPr>
              <a:xfrm flipH="1">
                <a:off x="542017" y="2879550"/>
                <a:ext cx="570359" cy="314992"/>
              </a:xfrm>
              <a:custGeom>
                <a:avLst/>
                <a:gdLst/>
                <a:ahLst/>
                <a:cxnLst/>
                <a:rect l="l" t="t" r="r" b="b"/>
                <a:pathLst>
                  <a:path w="35776" h="19758" extrusionOk="0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3"/>
              <p:cNvSpPr/>
              <p:nvPr/>
            </p:nvSpPr>
            <p:spPr>
              <a:xfrm flipH="1">
                <a:off x="7462043" y="770413"/>
                <a:ext cx="711048" cy="392690"/>
              </a:xfrm>
              <a:custGeom>
                <a:avLst/>
                <a:gdLst/>
                <a:ahLst/>
                <a:cxnLst/>
                <a:rect l="l" t="t" r="r" b="b"/>
                <a:pathLst>
                  <a:path w="35776" h="19758" extrusionOk="0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3"/>
              <p:cNvSpPr/>
              <p:nvPr/>
            </p:nvSpPr>
            <p:spPr>
              <a:xfrm flipH="1">
                <a:off x="5839291" y="657788"/>
                <a:ext cx="435126" cy="240307"/>
              </a:xfrm>
              <a:custGeom>
                <a:avLst/>
                <a:gdLst/>
                <a:ahLst/>
                <a:cxnLst/>
                <a:rect l="l" t="t" r="r" b="b"/>
                <a:pathLst>
                  <a:path w="35776" h="19758" extrusionOk="0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3"/>
              <p:cNvSpPr/>
              <p:nvPr/>
            </p:nvSpPr>
            <p:spPr>
              <a:xfrm flipH="1">
                <a:off x="1027389" y="3781356"/>
                <a:ext cx="632341" cy="349223"/>
              </a:xfrm>
              <a:custGeom>
                <a:avLst/>
                <a:gdLst/>
                <a:ahLst/>
                <a:cxnLst/>
                <a:rect l="l" t="t" r="r" b="b"/>
                <a:pathLst>
                  <a:path w="35776" h="19758" extrusionOk="0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3" name="Google Shape;693;p3"/>
            <p:cNvGrpSpPr/>
            <p:nvPr/>
          </p:nvGrpSpPr>
          <p:grpSpPr>
            <a:xfrm>
              <a:off x="-152337" y="-193233"/>
              <a:ext cx="2586475" cy="2591675"/>
              <a:chOff x="-152337" y="-193233"/>
              <a:chExt cx="2586475" cy="2591675"/>
            </a:xfrm>
          </p:grpSpPr>
          <p:sp>
            <p:nvSpPr>
              <p:cNvPr id="694" name="Google Shape;694;p3"/>
              <p:cNvSpPr/>
              <p:nvPr/>
            </p:nvSpPr>
            <p:spPr>
              <a:xfrm>
                <a:off x="136278" y="442425"/>
                <a:ext cx="29589" cy="22049"/>
              </a:xfrm>
              <a:custGeom>
                <a:avLst/>
                <a:gdLst/>
                <a:ahLst/>
                <a:cxnLst/>
                <a:rect l="l" t="t" r="r" b="b"/>
                <a:pathLst>
                  <a:path w="569" h="424" extrusionOk="0">
                    <a:moveTo>
                      <a:pt x="291" y="0"/>
                    </a:moveTo>
                    <a:cubicBezTo>
                      <a:pt x="0" y="0"/>
                      <a:pt x="0" y="424"/>
                      <a:pt x="291" y="424"/>
                    </a:cubicBezTo>
                    <a:cubicBezTo>
                      <a:pt x="569" y="424"/>
                      <a:pt x="569" y="0"/>
                      <a:pt x="2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3"/>
              <p:cNvSpPr/>
              <p:nvPr/>
            </p:nvSpPr>
            <p:spPr>
              <a:xfrm>
                <a:off x="180636" y="310861"/>
                <a:ext cx="45190" cy="32866"/>
              </a:xfrm>
              <a:custGeom>
                <a:avLst/>
                <a:gdLst/>
                <a:ahLst/>
                <a:cxnLst/>
                <a:rect l="l" t="t" r="r" b="b"/>
                <a:pathLst>
                  <a:path w="869" h="632" extrusionOk="0">
                    <a:moveTo>
                      <a:pt x="450" y="1"/>
                    </a:moveTo>
                    <a:cubicBezTo>
                      <a:pt x="377" y="1"/>
                      <a:pt x="302" y="27"/>
                      <a:pt x="236" y="87"/>
                    </a:cubicBezTo>
                    <a:cubicBezTo>
                      <a:pt x="1" y="331"/>
                      <a:pt x="236" y="631"/>
                      <a:pt x="476" y="631"/>
                    </a:cubicBezTo>
                    <a:cubicBezTo>
                      <a:pt x="570" y="631"/>
                      <a:pt x="664" y="586"/>
                      <a:pt x="732" y="474"/>
                    </a:cubicBezTo>
                    <a:cubicBezTo>
                      <a:pt x="868" y="237"/>
                      <a:pt x="670" y="1"/>
                      <a:pt x="45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3"/>
              <p:cNvSpPr/>
              <p:nvPr/>
            </p:nvSpPr>
            <p:spPr>
              <a:xfrm>
                <a:off x="339450" y="289540"/>
                <a:ext cx="36558" cy="2964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70" extrusionOk="0">
                    <a:moveTo>
                      <a:pt x="351" y="1"/>
                    </a:moveTo>
                    <a:cubicBezTo>
                      <a:pt x="0" y="25"/>
                      <a:pt x="0" y="545"/>
                      <a:pt x="351" y="569"/>
                    </a:cubicBezTo>
                    <a:cubicBezTo>
                      <a:pt x="702" y="545"/>
                      <a:pt x="702" y="25"/>
                      <a:pt x="35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3"/>
              <p:cNvSpPr/>
              <p:nvPr/>
            </p:nvSpPr>
            <p:spPr>
              <a:xfrm>
                <a:off x="1309439" y="224642"/>
                <a:ext cx="52887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874" extrusionOk="0">
                    <a:moveTo>
                      <a:pt x="447" y="1"/>
                    </a:moveTo>
                    <a:cubicBezTo>
                      <a:pt x="220" y="1"/>
                      <a:pt x="1" y="175"/>
                      <a:pt x="1" y="438"/>
                    </a:cubicBezTo>
                    <a:cubicBezTo>
                      <a:pt x="1" y="668"/>
                      <a:pt x="194" y="862"/>
                      <a:pt x="436" y="874"/>
                    </a:cubicBezTo>
                    <a:cubicBezTo>
                      <a:pt x="823" y="874"/>
                      <a:pt x="1017" y="402"/>
                      <a:pt x="751" y="124"/>
                    </a:cubicBezTo>
                    <a:cubicBezTo>
                      <a:pt x="662" y="39"/>
                      <a:pt x="554" y="1"/>
                      <a:pt x="44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3"/>
              <p:cNvSpPr/>
              <p:nvPr/>
            </p:nvSpPr>
            <p:spPr>
              <a:xfrm>
                <a:off x="1469241" y="177321"/>
                <a:ext cx="45970" cy="39938"/>
              </a:xfrm>
              <a:custGeom>
                <a:avLst/>
                <a:gdLst/>
                <a:ahLst/>
                <a:cxnLst/>
                <a:rect l="l" t="t" r="r" b="b"/>
                <a:pathLst>
                  <a:path w="884" h="768" extrusionOk="0">
                    <a:moveTo>
                      <a:pt x="380" y="1"/>
                    </a:moveTo>
                    <a:cubicBezTo>
                      <a:pt x="188" y="1"/>
                      <a:pt x="0" y="152"/>
                      <a:pt x="0" y="381"/>
                    </a:cubicBezTo>
                    <a:cubicBezTo>
                      <a:pt x="0" y="586"/>
                      <a:pt x="170" y="756"/>
                      <a:pt x="375" y="768"/>
                    </a:cubicBezTo>
                    <a:cubicBezTo>
                      <a:pt x="714" y="768"/>
                      <a:pt x="883" y="356"/>
                      <a:pt x="641" y="114"/>
                    </a:cubicBezTo>
                    <a:cubicBezTo>
                      <a:pt x="567" y="36"/>
                      <a:pt x="473" y="1"/>
                      <a:pt x="38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3"/>
              <p:cNvSpPr/>
              <p:nvPr/>
            </p:nvSpPr>
            <p:spPr>
              <a:xfrm>
                <a:off x="1454109" y="322249"/>
                <a:ext cx="23349" cy="17681"/>
              </a:xfrm>
              <a:custGeom>
                <a:avLst/>
                <a:gdLst/>
                <a:ahLst/>
                <a:cxnLst/>
                <a:rect l="l" t="t" r="r" b="b"/>
                <a:pathLst>
                  <a:path w="449" h="340" extrusionOk="0">
                    <a:moveTo>
                      <a:pt x="231" y="1"/>
                    </a:moveTo>
                    <a:cubicBezTo>
                      <a:pt x="1" y="1"/>
                      <a:pt x="1" y="340"/>
                      <a:pt x="231" y="340"/>
                    </a:cubicBezTo>
                    <a:cubicBezTo>
                      <a:pt x="449" y="340"/>
                      <a:pt x="449" y="1"/>
                      <a:pt x="2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3"/>
              <p:cNvSpPr/>
              <p:nvPr/>
            </p:nvSpPr>
            <p:spPr>
              <a:xfrm>
                <a:off x="1566744" y="340502"/>
                <a:ext cx="43422" cy="3401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654" extrusionOk="0">
                    <a:moveTo>
                      <a:pt x="412" y="1"/>
                    </a:moveTo>
                    <a:cubicBezTo>
                      <a:pt x="0" y="1"/>
                      <a:pt x="0" y="654"/>
                      <a:pt x="412" y="654"/>
                    </a:cubicBezTo>
                    <a:cubicBezTo>
                      <a:pt x="835" y="654"/>
                      <a:pt x="835" y="1"/>
                      <a:pt x="41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3"/>
              <p:cNvSpPr/>
              <p:nvPr/>
            </p:nvSpPr>
            <p:spPr>
              <a:xfrm>
                <a:off x="1639703" y="402176"/>
                <a:ext cx="42174" cy="33386"/>
              </a:xfrm>
              <a:custGeom>
                <a:avLst/>
                <a:gdLst/>
                <a:ahLst/>
                <a:cxnLst/>
                <a:rect l="l" t="t" r="r" b="b"/>
                <a:pathLst>
                  <a:path w="811" h="642" extrusionOk="0">
                    <a:moveTo>
                      <a:pt x="412" y="0"/>
                    </a:moveTo>
                    <a:cubicBezTo>
                      <a:pt x="0" y="0"/>
                      <a:pt x="0" y="641"/>
                      <a:pt x="412" y="641"/>
                    </a:cubicBezTo>
                    <a:cubicBezTo>
                      <a:pt x="811" y="641"/>
                      <a:pt x="811" y="0"/>
                      <a:pt x="41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3"/>
              <p:cNvSpPr/>
              <p:nvPr/>
            </p:nvSpPr>
            <p:spPr>
              <a:xfrm>
                <a:off x="1530239" y="510340"/>
                <a:ext cx="39678" cy="30889"/>
              </a:xfrm>
              <a:custGeom>
                <a:avLst/>
                <a:gdLst/>
                <a:ahLst/>
                <a:cxnLst/>
                <a:rect l="l" t="t" r="r" b="b"/>
                <a:pathLst>
                  <a:path w="763" h="594" extrusionOk="0">
                    <a:moveTo>
                      <a:pt x="376" y="1"/>
                    </a:moveTo>
                    <a:cubicBezTo>
                      <a:pt x="1" y="1"/>
                      <a:pt x="1" y="593"/>
                      <a:pt x="376" y="593"/>
                    </a:cubicBezTo>
                    <a:cubicBezTo>
                      <a:pt x="763" y="593"/>
                      <a:pt x="763" y="1"/>
                      <a:pt x="3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3"/>
              <p:cNvSpPr/>
              <p:nvPr/>
            </p:nvSpPr>
            <p:spPr>
              <a:xfrm>
                <a:off x="1590613" y="539305"/>
                <a:ext cx="33438" cy="26469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09" extrusionOk="0">
                    <a:moveTo>
                      <a:pt x="328" y="0"/>
                    </a:moveTo>
                    <a:cubicBezTo>
                      <a:pt x="1" y="24"/>
                      <a:pt x="1" y="484"/>
                      <a:pt x="328" y="508"/>
                    </a:cubicBezTo>
                    <a:cubicBezTo>
                      <a:pt x="642" y="484"/>
                      <a:pt x="642" y="24"/>
                      <a:pt x="3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3"/>
              <p:cNvSpPr/>
              <p:nvPr/>
            </p:nvSpPr>
            <p:spPr>
              <a:xfrm>
                <a:off x="1752911" y="650536"/>
                <a:ext cx="35310" cy="33126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37" extrusionOk="0">
                    <a:moveTo>
                      <a:pt x="356" y="0"/>
                    </a:moveTo>
                    <a:cubicBezTo>
                      <a:pt x="305" y="0"/>
                      <a:pt x="253" y="16"/>
                      <a:pt x="207" y="51"/>
                    </a:cubicBezTo>
                    <a:lnTo>
                      <a:pt x="182" y="75"/>
                    </a:lnTo>
                    <a:cubicBezTo>
                      <a:pt x="1" y="184"/>
                      <a:pt x="1" y="450"/>
                      <a:pt x="182" y="571"/>
                    </a:cubicBezTo>
                    <a:lnTo>
                      <a:pt x="207" y="595"/>
                    </a:lnTo>
                    <a:cubicBezTo>
                      <a:pt x="255" y="624"/>
                      <a:pt x="307" y="637"/>
                      <a:pt x="357" y="637"/>
                    </a:cubicBezTo>
                    <a:cubicBezTo>
                      <a:pt x="519" y="637"/>
                      <a:pt x="669" y="501"/>
                      <a:pt x="678" y="317"/>
                    </a:cubicBezTo>
                    <a:cubicBezTo>
                      <a:pt x="678" y="152"/>
                      <a:pt x="518" y="0"/>
                      <a:pt x="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3"/>
              <p:cNvSpPr/>
              <p:nvPr/>
            </p:nvSpPr>
            <p:spPr>
              <a:xfrm>
                <a:off x="1690041" y="576382"/>
                <a:ext cx="25845" cy="21477"/>
              </a:xfrm>
              <a:custGeom>
                <a:avLst/>
                <a:gdLst/>
                <a:ahLst/>
                <a:cxnLst/>
                <a:rect l="l" t="t" r="r" b="b"/>
                <a:pathLst>
                  <a:path w="497" h="413" extrusionOk="0">
                    <a:moveTo>
                      <a:pt x="242" y="1"/>
                    </a:moveTo>
                    <a:cubicBezTo>
                      <a:pt x="0" y="25"/>
                      <a:pt x="0" y="388"/>
                      <a:pt x="242" y="412"/>
                    </a:cubicBezTo>
                    <a:cubicBezTo>
                      <a:pt x="496" y="388"/>
                      <a:pt x="496" y="25"/>
                      <a:pt x="24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3"/>
              <p:cNvSpPr/>
              <p:nvPr/>
            </p:nvSpPr>
            <p:spPr>
              <a:xfrm>
                <a:off x="1651039" y="721727"/>
                <a:ext cx="35258" cy="28341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5" extrusionOk="0">
                    <a:moveTo>
                      <a:pt x="339" y="0"/>
                    </a:moveTo>
                    <a:cubicBezTo>
                      <a:pt x="0" y="24"/>
                      <a:pt x="0" y="520"/>
                      <a:pt x="339" y="545"/>
                    </a:cubicBezTo>
                    <a:cubicBezTo>
                      <a:pt x="678" y="520"/>
                      <a:pt x="678" y="24"/>
                      <a:pt x="3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3"/>
              <p:cNvSpPr/>
              <p:nvPr/>
            </p:nvSpPr>
            <p:spPr>
              <a:xfrm>
                <a:off x="1752287" y="748143"/>
                <a:ext cx="39054" cy="29589"/>
              </a:xfrm>
              <a:custGeom>
                <a:avLst/>
                <a:gdLst/>
                <a:ahLst/>
                <a:cxnLst/>
                <a:rect l="l" t="t" r="r" b="b"/>
                <a:pathLst>
                  <a:path w="751" h="569" extrusionOk="0">
                    <a:moveTo>
                      <a:pt x="376" y="0"/>
                    </a:moveTo>
                    <a:cubicBezTo>
                      <a:pt x="1" y="0"/>
                      <a:pt x="1" y="569"/>
                      <a:pt x="376" y="569"/>
                    </a:cubicBezTo>
                    <a:cubicBezTo>
                      <a:pt x="751" y="569"/>
                      <a:pt x="751" y="0"/>
                      <a:pt x="3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3"/>
              <p:cNvSpPr/>
              <p:nvPr/>
            </p:nvSpPr>
            <p:spPr>
              <a:xfrm>
                <a:off x="1690665" y="931189"/>
                <a:ext cx="39678" cy="30889"/>
              </a:xfrm>
              <a:custGeom>
                <a:avLst/>
                <a:gdLst/>
                <a:ahLst/>
                <a:cxnLst/>
                <a:rect l="l" t="t" r="r" b="b"/>
                <a:pathLst>
                  <a:path w="763" h="594" extrusionOk="0">
                    <a:moveTo>
                      <a:pt x="387" y="0"/>
                    </a:moveTo>
                    <a:cubicBezTo>
                      <a:pt x="0" y="0"/>
                      <a:pt x="0" y="593"/>
                      <a:pt x="387" y="593"/>
                    </a:cubicBezTo>
                    <a:cubicBezTo>
                      <a:pt x="762" y="593"/>
                      <a:pt x="762" y="0"/>
                      <a:pt x="3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3"/>
              <p:cNvSpPr/>
              <p:nvPr/>
            </p:nvSpPr>
            <p:spPr>
              <a:xfrm>
                <a:off x="1761751" y="944398"/>
                <a:ext cx="35258" cy="26469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09" extrusionOk="0">
                    <a:moveTo>
                      <a:pt x="339" y="0"/>
                    </a:moveTo>
                    <a:cubicBezTo>
                      <a:pt x="0" y="0"/>
                      <a:pt x="0" y="509"/>
                      <a:pt x="339" y="509"/>
                    </a:cubicBezTo>
                    <a:cubicBezTo>
                      <a:pt x="678" y="509"/>
                      <a:pt x="678" y="0"/>
                      <a:pt x="3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3"/>
              <p:cNvSpPr/>
              <p:nvPr/>
            </p:nvSpPr>
            <p:spPr>
              <a:xfrm>
                <a:off x="1766639" y="849443"/>
                <a:ext cx="49922" cy="35570"/>
              </a:xfrm>
              <a:custGeom>
                <a:avLst/>
                <a:gdLst/>
                <a:ahLst/>
                <a:cxnLst/>
                <a:rect l="l" t="t" r="r" b="b"/>
                <a:pathLst>
                  <a:path w="960" h="684" extrusionOk="0">
                    <a:moveTo>
                      <a:pt x="500" y="0"/>
                    </a:moveTo>
                    <a:cubicBezTo>
                      <a:pt x="447" y="0"/>
                      <a:pt x="393" y="15"/>
                      <a:pt x="342" y="48"/>
                    </a:cubicBezTo>
                    <a:lnTo>
                      <a:pt x="293" y="85"/>
                    </a:lnTo>
                    <a:cubicBezTo>
                      <a:pt x="0" y="255"/>
                      <a:pt x="321" y="684"/>
                      <a:pt x="578" y="684"/>
                    </a:cubicBezTo>
                    <a:cubicBezTo>
                      <a:pt x="650" y="684"/>
                      <a:pt x="718" y="650"/>
                      <a:pt x="765" y="568"/>
                    </a:cubicBezTo>
                    <a:lnTo>
                      <a:pt x="801" y="508"/>
                    </a:lnTo>
                    <a:cubicBezTo>
                      <a:pt x="960" y="291"/>
                      <a:pt x="738" y="0"/>
                      <a:pt x="5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3"/>
              <p:cNvSpPr/>
              <p:nvPr/>
            </p:nvSpPr>
            <p:spPr>
              <a:xfrm>
                <a:off x="1768668" y="1049441"/>
                <a:ext cx="29589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437" extrusionOk="0">
                    <a:moveTo>
                      <a:pt x="291" y="1"/>
                    </a:moveTo>
                    <a:cubicBezTo>
                      <a:pt x="0" y="1"/>
                      <a:pt x="0" y="436"/>
                      <a:pt x="291" y="436"/>
                    </a:cubicBezTo>
                    <a:cubicBezTo>
                      <a:pt x="569" y="424"/>
                      <a:pt x="569" y="1"/>
                      <a:pt x="29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3"/>
              <p:cNvSpPr/>
              <p:nvPr/>
            </p:nvSpPr>
            <p:spPr>
              <a:xfrm>
                <a:off x="1703249" y="1211739"/>
                <a:ext cx="45346" cy="34634"/>
              </a:xfrm>
              <a:custGeom>
                <a:avLst/>
                <a:gdLst/>
                <a:ahLst/>
                <a:cxnLst/>
                <a:rect l="l" t="t" r="r" b="b"/>
                <a:pathLst>
                  <a:path w="872" h="666" extrusionOk="0">
                    <a:moveTo>
                      <a:pt x="436" y="1"/>
                    </a:moveTo>
                    <a:cubicBezTo>
                      <a:pt x="0" y="1"/>
                      <a:pt x="0" y="666"/>
                      <a:pt x="436" y="666"/>
                    </a:cubicBezTo>
                    <a:cubicBezTo>
                      <a:pt x="871" y="666"/>
                      <a:pt x="871" y="1"/>
                      <a:pt x="4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3"/>
              <p:cNvSpPr/>
              <p:nvPr/>
            </p:nvSpPr>
            <p:spPr>
              <a:xfrm>
                <a:off x="1646619" y="1326870"/>
                <a:ext cx="43474" cy="33386"/>
              </a:xfrm>
              <a:custGeom>
                <a:avLst/>
                <a:gdLst/>
                <a:ahLst/>
                <a:cxnLst/>
                <a:rect l="l" t="t" r="r" b="b"/>
                <a:pathLst>
                  <a:path w="836" h="642" extrusionOk="0">
                    <a:moveTo>
                      <a:pt x="424" y="0"/>
                    </a:moveTo>
                    <a:cubicBezTo>
                      <a:pt x="1" y="0"/>
                      <a:pt x="1" y="641"/>
                      <a:pt x="424" y="641"/>
                    </a:cubicBezTo>
                    <a:cubicBezTo>
                      <a:pt x="835" y="641"/>
                      <a:pt x="835" y="0"/>
                      <a:pt x="4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3"/>
              <p:cNvSpPr/>
              <p:nvPr/>
            </p:nvSpPr>
            <p:spPr>
              <a:xfrm>
                <a:off x="1581201" y="1289117"/>
                <a:ext cx="21425" cy="17681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40" extrusionOk="0">
                    <a:moveTo>
                      <a:pt x="206" y="1"/>
                    </a:moveTo>
                    <a:cubicBezTo>
                      <a:pt x="0" y="25"/>
                      <a:pt x="0" y="315"/>
                      <a:pt x="206" y="339"/>
                    </a:cubicBezTo>
                    <a:cubicBezTo>
                      <a:pt x="412" y="315"/>
                      <a:pt x="412" y="25"/>
                      <a:pt x="20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3"/>
              <p:cNvSpPr/>
              <p:nvPr/>
            </p:nvSpPr>
            <p:spPr>
              <a:xfrm>
                <a:off x="1410115" y="1433786"/>
                <a:ext cx="35258" cy="26469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09" extrusionOk="0">
                    <a:moveTo>
                      <a:pt x="339" y="1"/>
                    </a:moveTo>
                    <a:cubicBezTo>
                      <a:pt x="0" y="1"/>
                      <a:pt x="0" y="509"/>
                      <a:pt x="339" y="509"/>
                    </a:cubicBezTo>
                    <a:cubicBezTo>
                      <a:pt x="678" y="509"/>
                      <a:pt x="678" y="1"/>
                      <a:pt x="3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3"/>
              <p:cNvSpPr/>
              <p:nvPr/>
            </p:nvSpPr>
            <p:spPr>
              <a:xfrm>
                <a:off x="1415783" y="1504248"/>
                <a:ext cx="31462" cy="23973"/>
              </a:xfrm>
              <a:custGeom>
                <a:avLst/>
                <a:gdLst/>
                <a:ahLst/>
                <a:cxnLst/>
                <a:rect l="l" t="t" r="r" b="b"/>
                <a:pathLst>
                  <a:path w="605" h="461" extrusionOk="0">
                    <a:moveTo>
                      <a:pt x="302" y="1"/>
                    </a:moveTo>
                    <a:cubicBezTo>
                      <a:pt x="0" y="1"/>
                      <a:pt x="0" y="460"/>
                      <a:pt x="302" y="460"/>
                    </a:cubicBezTo>
                    <a:cubicBezTo>
                      <a:pt x="605" y="460"/>
                      <a:pt x="605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3"/>
              <p:cNvSpPr/>
              <p:nvPr/>
            </p:nvSpPr>
            <p:spPr>
              <a:xfrm>
                <a:off x="1505694" y="1418705"/>
                <a:ext cx="42850" cy="33386"/>
              </a:xfrm>
              <a:custGeom>
                <a:avLst/>
                <a:gdLst/>
                <a:ahLst/>
                <a:cxnLst/>
                <a:rect l="l" t="t" r="r" b="b"/>
                <a:pathLst>
                  <a:path w="824" h="642" extrusionOk="0">
                    <a:moveTo>
                      <a:pt x="412" y="0"/>
                    </a:moveTo>
                    <a:cubicBezTo>
                      <a:pt x="1" y="0"/>
                      <a:pt x="1" y="642"/>
                      <a:pt x="412" y="642"/>
                    </a:cubicBezTo>
                    <a:cubicBezTo>
                      <a:pt x="823" y="642"/>
                      <a:pt x="823" y="0"/>
                      <a:pt x="41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3"/>
              <p:cNvSpPr/>
              <p:nvPr/>
            </p:nvSpPr>
            <p:spPr>
              <a:xfrm>
                <a:off x="1212560" y="1441326"/>
                <a:ext cx="25221" cy="18929"/>
              </a:xfrm>
              <a:custGeom>
                <a:avLst/>
                <a:gdLst/>
                <a:ahLst/>
                <a:cxnLst/>
                <a:rect l="l" t="t" r="r" b="b"/>
                <a:pathLst>
                  <a:path w="485" h="364" extrusionOk="0">
                    <a:moveTo>
                      <a:pt x="243" y="1"/>
                    </a:moveTo>
                    <a:cubicBezTo>
                      <a:pt x="1" y="1"/>
                      <a:pt x="1" y="364"/>
                      <a:pt x="243" y="364"/>
                    </a:cubicBezTo>
                    <a:cubicBezTo>
                      <a:pt x="485" y="364"/>
                      <a:pt x="485" y="1"/>
                      <a:pt x="2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3"/>
              <p:cNvSpPr/>
              <p:nvPr/>
            </p:nvSpPr>
            <p:spPr>
              <a:xfrm>
                <a:off x="1172935" y="1533837"/>
                <a:ext cx="43474" cy="33386"/>
              </a:xfrm>
              <a:custGeom>
                <a:avLst/>
                <a:gdLst/>
                <a:ahLst/>
                <a:cxnLst/>
                <a:rect l="l" t="t" r="r" b="b"/>
                <a:pathLst>
                  <a:path w="836" h="642" extrusionOk="0">
                    <a:moveTo>
                      <a:pt x="412" y="0"/>
                    </a:moveTo>
                    <a:cubicBezTo>
                      <a:pt x="1" y="0"/>
                      <a:pt x="1" y="641"/>
                      <a:pt x="412" y="641"/>
                    </a:cubicBezTo>
                    <a:cubicBezTo>
                      <a:pt x="835" y="641"/>
                      <a:pt x="835" y="0"/>
                      <a:pt x="41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3"/>
              <p:cNvSpPr/>
              <p:nvPr/>
            </p:nvSpPr>
            <p:spPr>
              <a:xfrm>
                <a:off x="1023845" y="1465247"/>
                <a:ext cx="12637" cy="9516"/>
              </a:xfrm>
              <a:custGeom>
                <a:avLst/>
                <a:gdLst/>
                <a:ahLst/>
                <a:cxnLst/>
                <a:rect l="l" t="t" r="r" b="b"/>
                <a:pathLst>
                  <a:path w="243" h="183" extrusionOk="0">
                    <a:moveTo>
                      <a:pt x="122" y="1"/>
                    </a:moveTo>
                    <a:cubicBezTo>
                      <a:pt x="1" y="1"/>
                      <a:pt x="1" y="182"/>
                      <a:pt x="122" y="182"/>
                    </a:cubicBezTo>
                    <a:cubicBezTo>
                      <a:pt x="243" y="182"/>
                      <a:pt x="243" y="1"/>
                      <a:pt x="12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3"/>
              <p:cNvSpPr/>
              <p:nvPr/>
            </p:nvSpPr>
            <p:spPr>
              <a:xfrm>
                <a:off x="1021973" y="1419329"/>
                <a:ext cx="32138" cy="24597"/>
              </a:xfrm>
              <a:custGeom>
                <a:avLst/>
                <a:gdLst/>
                <a:ahLst/>
                <a:cxnLst/>
                <a:rect l="l" t="t" r="r" b="b"/>
                <a:pathLst>
                  <a:path w="618" h="473" extrusionOk="0">
                    <a:moveTo>
                      <a:pt x="303" y="1"/>
                    </a:moveTo>
                    <a:cubicBezTo>
                      <a:pt x="0" y="1"/>
                      <a:pt x="0" y="472"/>
                      <a:pt x="303" y="472"/>
                    </a:cubicBezTo>
                    <a:cubicBezTo>
                      <a:pt x="617" y="472"/>
                      <a:pt x="617" y="1"/>
                      <a:pt x="3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3"/>
              <p:cNvSpPr/>
              <p:nvPr/>
            </p:nvSpPr>
            <p:spPr>
              <a:xfrm>
                <a:off x="1130813" y="1457083"/>
                <a:ext cx="43422" cy="33386"/>
              </a:xfrm>
              <a:custGeom>
                <a:avLst/>
                <a:gdLst/>
                <a:ahLst/>
                <a:cxnLst/>
                <a:rect l="l" t="t" r="r" b="b"/>
                <a:pathLst>
                  <a:path w="835" h="642" extrusionOk="0">
                    <a:moveTo>
                      <a:pt x="424" y="0"/>
                    </a:moveTo>
                    <a:cubicBezTo>
                      <a:pt x="0" y="0"/>
                      <a:pt x="0" y="641"/>
                      <a:pt x="424" y="641"/>
                    </a:cubicBezTo>
                    <a:cubicBezTo>
                      <a:pt x="835" y="641"/>
                      <a:pt x="835" y="0"/>
                      <a:pt x="4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3"/>
              <p:cNvSpPr/>
              <p:nvPr/>
            </p:nvSpPr>
            <p:spPr>
              <a:xfrm>
                <a:off x="1068515" y="1538829"/>
                <a:ext cx="39054" cy="3026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582" extrusionOk="0">
                    <a:moveTo>
                      <a:pt x="364" y="1"/>
                    </a:moveTo>
                    <a:cubicBezTo>
                      <a:pt x="1" y="1"/>
                      <a:pt x="1" y="582"/>
                      <a:pt x="364" y="582"/>
                    </a:cubicBezTo>
                    <a:cubicBezTo>
                      <a:pt x="751" y="569"/>
                      <a:pt x="751" y="1"/>
                      <a:pt x="3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3"/>
              <p:cNvSpPr/>
              <p:nvPr/>
            </p:nvSpPr>
            <p:spPr>
              <a:xfrm>
                <a:off x="887341" y="1396709"/>
                <a:ext cx="40978" cy="31462"/>
              </a:xfrm>
              <a:custGeom>
                <a:avLst/>
                <a:gdLst/>
                <a:ahLst/>
                <a:cxnLst/>
                <a:rect l="l" t="t" r="r" b="b"/>
                <a:pathLst>
                  <a:path w="788" h="605" extrusionOk="0">
                    <a:moveTo>
                      <a:pt x="400" y="0"/>
                    </a:moveTo>
                    <a:cubicBezTo>
                      <a:pt x="1" y="0"/>
                      <a:pt x="1" y="605"/>
                      <a:pt x="400" y="605"/>
                    </a:cubicBezTo>
                    <a:cubicBezTo>
                      <a:pt x="787" y="605"/>
                      <a:pt x="787" y="0"/>
                      <a:pt x="4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3"/>
              <p:cNvSpPr/>
              <p:nvPr/>
            </p:nvSpPr>
            <p:spPr>
              <a:xfrm>
                <a:off x="876680" y="1316418"/>
                <a:ext cx="37130" cy="31254"/>
              </a:xfrm>
              <a:custGeom>
                <a:avLst/>
                <a:gdLst/>
                <a:ahLst/>
                <a:cxnLst/>
                <a:rect l="l" t="t" r="r" b="b"/>
                <a:pathLst>
                  <a:path w="714" h="601" extrusionOk="0">
                    <a:moveTo>
                      <a:pt x="303" y="1"/>
                    </a:moveTo>
                    <a:cubicBezTo>
                      <a:pt x="147" y="1"/>
                      <a:pt x="0" y="119"/>
                      <a:pt x="0" y="298"/>
                    </a:cubicBezTo>
                    <a:cubicBezTo>
                      <a:pt x="0" y="467"/>
                      <a:pt x="145" y="601"/>
                      <a:pt x="303" y="601"/>
                    </a:cubicBezTo>
                    <a:cubicBezTo>
                      <a:pt x="581" y="601"/>
                      <a:pt x="714" y="274"/>
                      <a:pt x="520" y="92"/>
                    </a:cubicBezTo>
                    <a:cubicBezTo>
                      <a:pt x="457" y="29"/>
                      <a:pt x="379" y="1"/>
                      <a:pt x="3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3"/>
              <p:cNvSpPr/>
              <p:nvPr/>
            </p:nvSpPr>
            <p:spPr>
              <a:xfrm>
                <a:off x="815630" y="1366496"/>
                <a:ext cx="31514" cy="23297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48" extrusionOk="0">
                    <a:moveTo>
                      <a:pt x="315" y="0"/>
                    </a:moveTo>
                    <a:cubicBezTo>
                      <a:pt x="311" y="0"/>
                      <a:pt x="307" y="0"/>
                      <a:pt x="303" y="0"/>
                    </a:cubicBezTo>
                    <a:cubicBezTo>
                      <a:pt x="1" y="0"/>
                      <a:pt x="1" y="448"/>
                      <a:pt x="303" y="448"/>
                    </a:cubicBezTo>
                    <a:cubicBezTo>
                      <a:pt x="602" y="448"/>
                      <a:pt x="606" y="0"/>
                      <a:pt x="3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3"/>
              <p:cNvSpPr/>
              <p:nvPr/>
            </p:nvSpPr>
            <p:spPr>
              <a:xfrm>
                <a:off x="791761" y="1262076"/>
                <a:ext cx="33386" cy="25845"/>
              </a:xfrm>
              <a:custGeom>
                <a:avLst/>
                <a:gdLst/>
                <a:ahLst/>
                <a:cxnLst/>
                <a:rect l="l" t="t" r="r" b="b"/>
                <a:pathLst>
                  <a:path w="642" h="497" extrusionOk="0">
                    <a:moveTo>
                      <a:pt x="327" y="0"/>
                    </a:moveTo>
                    <a:cubicBezTo>
                      <a:pt x="0" y="0"/>
                      <a:pt x="0" y="496"/>
                      <a:pt x="327" y="496"/>
                    </a:cubicBezTo>
                    <a:cubicBezTo>
                      <a:pt x="641" y="496"/>
                      <a:pt x="641" y="0"/>
                      <a:pt x="32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3"/>
              <p:cNvSpPr/>
              <p:nvPr/>
            </p:nvSpPr>
            <p:spPr>
              <a:xfrm>
                <a:off x="789837" y="1203574"/>
                <a:ext cx="37182" cy="27717"/>
              </a:xfrm>
              <a:custGeom>
                <a:avLst/>
                <a:gdLst/>
                <a:ahLst/>
                <a:cxnLst/>
                <a:rect l="l" t="t" r="r" b="b"/>
                <a:pathLst>
                  <a:path w="715" h="533" extrusionOk="0">
                    <a:moveTo>
                      <a:pt x="364" y="0"/>
                    </a:moveTo>
                    <a:cubicBezTo>
                      <a:pt x="1" y="0"/>
                      <a:pt x="1" y="533"/>
                      <a:pt x="364" y="533"/>
                    </a:cubicBezTo>
                    <a:cubicBezTo>
                      <a:pt x="714" y="533"/>
                      <a:pt x="714" y="0"/>
                      <a:pt x="3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3"/>
              <p:cNvSpPr/>
              <p:nvPr/>
            </p:nvSpPr>
            <p:spPr>
              <a:xfrm>
                <a:off x="761548" y="1113611"/>
                <a:ext cx="40302" cy="31514"/>
              </a:xfrm>
              <a:custGeom>
                <a:avLst/>
                <a:gdLst/>
                <a:ahLst/>
                <a:cxnLst/>
                <a:rect l="l" t="t" r="r" b="b"/>
                <a:pathLst>
                  <a:path w="775" h="606" extrusionOk="0">
                    <a:moveTo>
                      <a:pt x="387" y="1"/>
                    </a:moveTo>
                    <a:cubicBezTo>
                      <a:pt x="0" y="1"/>
                      <a:pt x="0" y="605"/>
                      <a:pt x="387" y="605"/>
                    </a:cubicBezTo>
                    <a:cubicBezTo>
                      <a:pt x="775" y="605"/>
                      <a:pt x="775" y="1"/>
                      <a:pt x="38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3"/>
              <p:cNvSpPr/>
              <p:nvPr/>
            </p:nvSpPr>
            <p:spPr>
              <a:xfrm>
                <a:off x="735131" y="1039405"/>
                <a:ext cx="24597" cy="20177"/>
              </a:xfrm>
              <a:custGeom>
                <a:avLst/>
                <a:gdLst/>
                <a:ahLst/>
                <a:cxnLst/>
                <a:rect l="l" t="t" r="r" b="b"/>
                <a:pathLst>
                  <a:path w="473" h="388" extrusionOk="0">
                    <a:moveTo>
                      <a:pt x="242" y="0"/>
                    </a:moveTo>
                    <a:cubicBezTo>
                      <a:pt x="0" y="24"/>
                      <a:pt x="0" y="363"/>
                      <a:pt x="242" y="387"/>
                    </a:cubicBezTo>
                    <a:cubicBezTo>
                      <a:pt x="472" y="363"/>
                      <a:pt x="472" y="24"/>
                      <a:pt x="2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3"/>
              <p:cNvSpPr/>
              <p:nvPr/>
            </p:nvSpPr>
            <p:spPr>
              <a:xfrm>
                <a:off x="765292" y="942526"/>
                <a:ext cx="17681" cy="15133"/>
              </a:xfrm>
              <a:custGeom>
                <a:avLst/>
                <a:gdLst/>
                <a:ahLst/>
                <a:cxnLst/>
                <a:rect l="l" t="t" r="r" b="b"/>
                <a:pathLst>
                  <a:path w="340" h="291" extrusionOk="0">
                    <a:moveTo>
                      <a:pt x="170" y="0"/>
                    </a:moveTo>
                    <a:cubicBezTo>
                      <a:pt x="1" y="24"/>
                      <a:pt x="1" y="266"/>
                      <a:pt x="170" y="291"/>
                    </a:cubicBezTo>
                    <a:cubicBezTo>
                      <a:pt x="340" y="266"/>
                      <a:pt x="340" y="24"/>
                      <a:pt x="1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3"/>
              <p:cNvSpPr/>
              <p:nvPr/>
            </p:nvSpPr>
            <p:spPr>
              <a:xfrm>
                <a:off x="1283647" y="847519"/>
                <a:ext cx="28393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412" extrusionOk="0">
                    <a:moveTo>
                      <a:pt x="267" y="1"/>
                    </a:moveTo>
                    <a:cubicBezTo>
                      <a:pt x="1" y="1"/>
                      <a:pt x="1" y="412"/>
                      <a:pt x="267" y="412"/>
                    </a:cubicBezTo>
                    <a:cubicBezTo>
                      <a:pt x="545" y="412"/>
                      <a:pt x="545" y="1"/>
                      <a:pt x="2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3"/>
              <p:cNvSpPr/>
              <p:nvPr/>
            </p:nvSpPr>
            <p:spPr>
              <a:xfrm>
                <a:off x="1299403" y="175189"/>
                <a:ext cx="30473" cy="24441"/>
              </a:xfrm>
              <a:custGeom>
                <a:avLst/>
                <a:gdLst/>
                <a:ahLst/>
                <a:cxnLst/>
                <a:rect l="l" t="t" r="r" b="b"/>
                <a:pathLst>
                  <a:path w="586" h="470" extrusionOk="0">
                    <a:moveTo>
                      <a:pt x="183" y="0"/>
                    </a:moveTo>
                    <a:cubicBezTo>
                      <a:pt x="131" y="0"/>
                      <a:pt x="83" y="24"/>
                      <a:pt x="49" y="83"/>
                    </a:cubicBezTo>
                    <a:cubicBezTo>
                      <a:pt x="24" y="131"/>
                      <a:pt x="0" y="192"/>
                      <a:pt x="0" y="252"/>
                    </a:cubicBezTo>
                    <a:cubicBezTo>
                      <a:pt x="0" y="373"/>
                      <a:pt x="97" y="470"/>
                      <a:pt x="218" y="470"/>
                    </a:cubicBezTo>
                    <a:cubicBezTo>
                      <a:pt x="278" y="458"/>
                      <a:pt x="327" y="446"/>
                      <a:pt x="387" y="422"/>
                    </a:cubicBezTo>
                    <a:cubicBezTo>
                      <a:pt x="585" y="299"/>
                      <a:pt x="364" y="0"/>
                      <a:pt x="1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3"/>
              <p:cNvSpPr/>
              <p:nvPr/>
            </p:nvSpPr>
            <p:spPr>
              <a:xfrm>
                <a:off x="1399923" y="228958"/>
                <a:ext cx="33490" cy="28237"/>
              </a:xfrm>
              <a:custGeom>
                <a:avLst/>
                <a:gdLst/>
                <a:ahLst/>
                <a:cxnLst/>
                <a:rect l="l" t="t" r="r" b="b"/>
                <a:pathLst>
                  <a:path w="644" h="543" extrusionOk="0">
                    <a:moveTo>
                      <a:pt x="316" y="0"/>
                    </a:moveTo>
                    <a:cubicBezTo>
                      <a:pt x="202" y="0"/>
                      <a:pt x="90" y="75"/>
                      <a:pt x="51" y="198"/>
                    </a:cubicBezTo>
                    <a:cubicBezTo>
                      <a:pt x="1" y="400"/>
                      <a:pt x="101" y="542"/>
                      <a:pt x="276" y="542"/>
                    </a:cubicBezTo>
                    <a:cubicBezTo>
                      <a:pt x="311" y="542"/>
                      <a:pt x="349" y="537"/>
                      <a:pt x="390" y="525"/>
                    </a:cubicBezTo>
                    <a:cubicBezTo>
                      <a:pt x="583" y="476"/>
                      <a:pt x="644" y="222"/>
                      <a:pt x="499" y="77"/>
                    </a:cubicBezTo>
                    <a:cubicBezTo>
                      <a:pt x="446" y="24"/>
                      <a:pt x="381" y="0"/>
                      <a:pt x="3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3"/>
              <p:cNvSpPr/>
              <p:nvPr/>
            </p:nvSpPr>
            <p:spPr>
              <a:xfrm>
                <a:off x="1621450" y="299629"/>
                <a:ext cx="32762" cy="36038"/>
              </a:xfrm>
              <a:custGeom>
                <a:avLst/>
                <a:gdLst/>
                <a:ahLst/>
                <a:cxnLst/>
                <a:rect l="l" t="t" r="r" b="b"/>
                <a:pathLst>
                  <a:path w="630" h="693" extrusionOk="0">
                    <a:moveTo>
                      <a:pt x="327" y="0"/>
                    </a:moveTo>
                    <a:cubicBezTo>
                      <a:pt x="158" y="12"/>
                      <a:pt x="25" y="146"/>
                      <a:pt x="25" y="303"/>
                    </a:cubicBezTo>
                    <a:lnTo>
                      <a:pt x="13" y="303"/>
                    </a:lnTo>
                    <a:cubicBezTo>
                      <a:pt x="1" y="400"/>
                      <a:pt x="25" y="484"/>
                      <a:pt x="73" y="557"/>
                    </a:cubicBezTo>
                    <a:cubicBezTo>
                      <a:pt x="128" y="648"/>
                      <a:pt x="221" y="693"/>
                      <a:pt x="315" y="693"/>
                    </a:cubicBezTo>
                    <a:cubicBezTo>
                      <a:pt x="409" y="693"/>
                      <a:pt x="503" y="648"/>
                      <a:pt x="557" y="557"/>
                    </a:cubicBezTo>
                    <a:cubicBezTo>
                      <a:pt x="606" y="484"/>
                      <a:pt x="630" y="400"/>
                      <a:pt x="630" y="303"/>
                    </a:cubicBezTo>
                    <a:cubicBezTo>
                      <a:pt x="618" y="146"/>
                      <a:pt x="485" y="12"/>
                      <a:pt x="32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3"/>
              <p:cNvSpPr/>
              <p:nvPr/>
            </p:nvSpPr>
            <p:spPr>
              <a:xfrm>
                <a:off x="1601326" y="447105"/>
                <a:ext cx="32138" cy="27457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28" extrusionOk="0">
                    <a:moveTo>
                      <a:pt x="262" y="0"/>
                    </a:moveTo>
                    <a:cubicBezTo>
                      <a:pt x="128" y="0"/>
                      <a:pt x="1" y="106"/>
                      <a:pt x="1" y="261"/>
                    </a:cubicBezTo>
                    <a:cubicBezTo>
                      <a:pt x="1" y="406"/>
                      <a:pt x="109" y="527"/>
                      <a:pt x="267" y="527"/>
                    </a:cubicBezTo>
                    <a:cubicBezTo>
                      <a:pt x="497" y="527"/>
                      <a:pt x="618" y="249"/>
                      <a:pt x="448" y="80"/>
                    </a:cubicBezTo>
                    <a:cubicBezTo>
                      <a:pt x="393" y="25"/>
                      <a:pt x="327" y="0"/>
                      <a:pt x="2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3"/>
              <p:cNvSpPr/>
              <p:nvPr/>
            </p:nvSpPr>
            <p:spPr>
              <a:xfrm>
                <a:off x="1742251" y="561301"/>
                <a:ext cx="28341" cy="20801"/>
              </a:xfrm>
              <a:custGeom>
                <a:avLst/>
                <a:gdLst/>
                <a:ahLst/>
                <a:cxnLst/>
                <a:rect l="l" t="t" r="r" b="b"/>
                <a:pathLst>
                  <a:path w="545" h="400" extrusionOk="0">
                    <a:moveTo>
                      <a:pt x="266" y="1"/>
                    </a:moveTo>
                    <a:cubicBezTo>
                      <a:pt x="0" y="1"/>
                      <a:pt x="0" y="400"/>
                      <a:pt x="266" y="400"/>
                    </a:cubicBezTo>
                    <a:cubicBezTo>
                      <a:pt x="545" y="400"/>
                      <a:pt x="545" y="1"/>
                      <a:pt x="26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3"/>
              <p:cNvSpPr/>
              <p:nvPr/>
            </p:nvSpPr>
            <p:spPr>
              <a:xfrm>
                <a:off x="1740535" y="892188"/>
                <a:ext cx="26105" cy="22309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29" extrusionOk="0">
                    <a:moveTo>
                      <a:pt x="154" y="0"/>
                    </a:moveTo>
                    <a:cubicBezTo>
                      <a:pt x="94" y="0"/>
                      <a:pt x="42" y="28"/>
                      <a:pt x="21" y="97"/>
                    </a:cubicBezTo>
                    <a:cubicBezTo>
                      <a:pt x="21" y="158"/>
                      <a:pt x="9" y="218"/>
                      <a:pt x="9" y="267"/>
                    </a:cubicBezTo>
                    <a:cubicBezTo>
                      <a:pt x="1" y="372"/>
                      <a:pt x="80" y="429"/>
                      <a:pt x="162" y="429"/>
                    </a:cubicBezTo>
                    <a:cubicBezTo>
                      <a:pt x="203" y="429"/>
                      <a:pt x="243" y="415"/>
                      <a:pt x="275" y="388"/>
                    </a:cubicBezTo>
                    <a:cubicBezTo>
                      <a:pt x="311" y="363"/>
                      <a:pt x="336" y="327"/>
                      <a:pt x="372" y="303"/>
                    </a:cubicBezTo>
                    <a:cubicBezTo>
                      <a:pt x="502" y="173"/>
                      <a:pt x="304" y="0"/>
                      <a:pt x="15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3"/>
              <p:cNvSpPr/>
              <p:nvPr/>
            </p:nvSpPr>
            <p:spPr>
              <a:xfrm>
                <a:off x="1673660" y="1092343"/>
                <a:ext cx="42486" cy="37910"/>
              </a:xfrm>
              <a:custGeom>
                <a:avLst/>
                <a:gdLst/>
                <a:ahLst/>
                <a:cxnLst/>
                <a:rect l="l" t="t" r="r" b="b"/>
                <a:pathLst>
                  <a:path w="817" h="729" extrusionOk="0">
                    <a:moveTo>
                      <a:pt x="380" y="0"/>
                    </a:moveTo>
                    <a:cubicBezTo>
                      <a:pt x="298" y="0"/>
                      <a:pt x="214" y="35"/>
                      <a:pt x="146" y="119"/>
                    </a:cubicBezTo>
                    <a:cubicBezTo>
                      <a:pt x="13" y="313"/>
                      <a:pt x="1" y="615"/>
                      <a:pt x="255" y="712"/>
                    </a:cubicBezTo>
                    <a:cubicBezTo>
                      <a:pt x="282" y="724"/>
                      <a:pt x="310" y="729"/>
                      <a:pt x="338" y="729"/>
                    </a:cubicBezTo>
                    <a:cubicBezTo>
                      <a:pt x="398" y="729"/>
                      <a:pt x="456" y="705"/>
                      <a:pt x="497" y="664"/>
                    </a:cubicBezTo>
                    <a:cubicBezTo>
                      <a:pt x="545" y="639"/>
                      <a:pt x="569" y="591"/>
                      <a:pt x="593" y="543"/>
                    </a:cubicBezTo>
                    <a:cubicBezTo>
                      <a:pt x="606" y="530"/>
                      <a:pt x="618" y="518"/>
                      <a:pt x="630" y="494"/>
                    </a:cubicBezTo>
                    <a:cubicBezTo>
                      <a:pt x="816" y="264"/>
                      <a:pt x="606" y="0"/>
                      <a:pt x="3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3"/>
              <p:cNvSpPr/>
              <p:nvPr/>
            </p:nvSpPr>
            <p:spPr>
              <a:xfrm>
                <a:off x="1749791" y="1141900"/>
                <a:ext cx="35882" cy="29017"/>
              </a:xfrm>
              <a:custGeom>
                <a:avLst/>
                <a:gdLst/>
                <a:ahLst/>
                <a:cxnLst/>
                <a:rect l="l" t="t" r="r" b="b"/>
                <a:pathLst>
                  <a:path w="690" h="558" extrusionOk="0">
                    <a:moveTo>
                      <a:pt x="351" y="1"/>
                    </a:moveTo>
                    <a:cubicBezTo>
                      <a:pt x="0" y="25"/>
                      <a:pt x="0" y="533"/>
                      <a:pt x="351" y="557"/>
                    </a:cubicBezTo>
                    <a:cubicBezTo>
                      <a:pt x="690" y="533"/>
                      <a:pt x="690" y="25"/>
                      <a:pt x="35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3"/>
              <p:cNvSpPr/>
              <p:nvPr/>
            </p:nvSpPr>
            <p:spPr>
              <a:xfrm>
                <a:off x="1654784" y="1211115"/>
                <a:ext cx="34686" cy="28341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45" extrusionOk="0">
                    <a:moveTo>
                      <a:pt x="340" y="1"/>
                    </a:moveTo>
                    <a:cubicBezTo>
                      <a:pt x="1" y="25"/>
                      <a:pt x="1" y="521"/>
                      <a:pt x="340" y="545"/>
                    </a:cubicBezTo>
                    <a:cubicBezTo>
                      <a:pt x="666" y="521"/>
                      <a:pt x="666" y="25"/>
                      <a:pt x="3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3"/>
              <p:cNvSpPr/>
              <p:nvPr/>
            </p:nvSpPr>
            <p:spPr>
              <a:xfrm>
                <a:off x="1583697" y="1404873"/>
                <a:ext cx="39678" cy="30213"/>
              </a:xfrm>
              <a:custGeom>
                <a:avLst/>
                <a:gdLst/>
                <a:ahLst/>
                <a:cxnLst/>
                <a:rect l="l" t="t" r="r" b="b"/>
                <a:pathLst>
                  <a:path w="763" h="581" extrusionOk="0">
                    <a:moveTo>
                      <a:pt x="376" y="0"/>
                    </a:moveTo>
                    <a:cubicBezTo>
                      <a:pt x="1" y="0"/>
                      <a:pt x="1" y="581"/>
                      <a:pt x="376" y="581"/>
                    </a:cubicBezTo>
                    <a:cubicBezTo>
                      <a:pt x="751" y="581"/>
                      <a:pt x="763" y="0"/>
                      <a:pt x="3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3"/>
              <p:cNvSpPr/>
              <p:nvPr/>
            </p:nvSpPr>
            <p:spPr>
              <a:xfrm>
                <a:off x="1460401" y="1350739"/>
                <a:ext cx="41602" cy="3213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18" extrusionOk="0">
                    <a:moveTo>
                      <a:pt x="400" y="1"/>
                    </a:moveTo>
                    <a:cubicBezTo>
                      <a:pt x="1" y="1"/>
                      <a:pt x="1" y="618"/>
                      <a:pt x="400" y="618"/>
                    </a:cubicBezTo>
                    <a:cubicBezTo>
                      <a:pt x="799" y="618"/>
                      <a:pt x="799" y="1"/>
                      <a:pt x="40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3"/>
              <p:cNvSpPr/>
              <p:nvPr/>
            </p:nvSpPr>
            <p:spPr>
              <a:xfrm>
                <a:off x="1328940" y="1531341"/>
                <a:ext cx="34634" cy="29589"/>
              </a:xfrm>
              <a:custGeom>
                <a:avLst/>
                <a:gdLst/>
                <a:ahLst/>
                <a:cxnLst/>
                <a:rect l="l" t="t" r="r" b="b"/>
                <a:pathLst>
                  <a:path w="666" h="569" extrusionOk="0">
                    <a:moveTo>
                      <a:pt x="287" y="1"/>
                    </a:moveTo>
                    <a:cubicBezTo>
                      <a:pt x="141" y="1"/>
                      <a:pt x="1" y="117"/>
                      <a:pt x="1" y="290"/>
                    </a:cubicBezTo>
                    <a:cubicBezTo>
                      <a:pt x="1" y="447"/>
                      <a:pt x="122" y="568"/>
                      <a:pt x="279" y="568"/>
                    </a:cubicBezTo>
                    <a:cubicBezTo>
                      <a:pt x="533" y="568"/>
                      <a:pt x="666" y="266"/>
                      <a:pt x="485" y="84"/>
                    </a:cubicBezTo>
                    <a:cubicBezTo>
                      <a:pt x="426" y="26"/>
                      <a:pt x="356" y="1"/>
                      <a:pt x="28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3"/>
              <p:cNvSpPr/>
              <p:nvPr/>
            </p:nvSpPr>
            <p:spPr>
              <a:xfrm>
                <a:off x="1324572" y="1446994"/>
                <a:ext cx="30837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593" h="437" extrusionOk="0">
                    <a:moveTo>
                      <a:pt x="290" y="1"/>
                    </a:moveTo>
                    <a:cubicBezTo>
                      <a:pt x="0" y="1"/>
                      <a:pt x="0" y="436"/>
                      <a:pt x="290" y="436"/>
                    </a:cubicBezTo>
                    <a:cubicBezTo>
                      <a:pt x="593" y="436"/>
                      <a:pt x="593" y="1"/>
                      <a:pt x="2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3"/>
              <p:cNvSpPr/>
              <p:nvPr/>
            </p:nvSpPr>
            <p:spPr>
              <a:xfrm>
                <a:off x="1269814" y="1480327"/>
                <a:ext cx="40926" cy="32138"/>
              </a:xfrm>
              <a:custGeom>
                <a:avLst/>
                <a:gdLst/>
                <a:ahLst/>
                <a:cxnLst/>
                <a:rect l="l" t="t" r="r" b="b"/>
                <a:pathLst>
                  <a:path w="787" h="618" extrusionOk="0">
                    <a:moveTo>
                      <a:pt x="388" y="1"/>
                    </a:moveTo>
                    <a:cubicBezTo>
                      <a:pt x="1" y="1"/>
                      <a:pt x="1" y="618"/>
                      <a:pt x="388" y="618"/>
                    </a:cubicBezTo>
                    <a:cubicBezTo>
                      <a:pt x="787" y="618"/>
                      <a:pt x="787" y="1"/>
                      <a:pt x="38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3"/>
              <p:cNvSpPr/>
              <p:nvPr/>
            </p:nvSpPr>
            <p:spPr>
              <a:xfrm>
                <a:off x="987392" y="1547670"/>
                <a:ext cx="24545" cy="20177"/>
              </a:xfrm>
              <a:custGeom>
                <a:avLst/>
                <a:gdLst/>
                <a:ahLst/>
                <a:cxnLst/>
                <a:rect l="l" t="t" r="r" b="b"/>
                <a:pathLst>
                  <a:path w="472" h="388" extrusionOk="0">
                    <a:moveTo>
                      <a:pt x="242" y="0"/>
                    </a:moveTo>
                    <a:cubicBezTo>
                      <a:pt x="0" y="24"/>
                      <a:pt x="0" y="363"/>
                      <a:pt x="242" y="387"/>
                    </a:cubicBezTo>
                    <a:cubicBezTo>
                      <a:pt x="472" y="363"/>
                      <a:pt x="472" y="24"/>
                      <a:pt x="2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3"/>
              <p:cNvSpPr/>
              <p:nvPr/>
            </p:nvSpPr>
            <p:spPr>
              <a:xfrm>
                <a:off x="900549" y="1485372"/>
                <a:ext cx="38430" cy="3026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582" extrusionOk="0">
                    <a:moveTo>
                      <a:pt x="364" y="1"/>
                    </a:moveTo>
                    <a:cubicBezTo>
                      <a:pt x="1" y="25"/>
                      <a:pt x="1" y="557"/>
                      <a:pt x="364" y="581"/>
                    </a:cubicBezTo>
                    <a:cubicBezTo>
                      <a:pt x="739" y="581"/>
                      <a:pt x="739" y="1"/>
                      <a:pt x="3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3"/>
              <p:cNvSpPr/>
              <p:nvPr/>
            </p:nvSpPr>
            <p:spPr>
              <a:xfrm>
                <a:off x="1164146" y="1414909"/>
                <a:ext cx="22673" cy="18929"/>
              </a:xfrm>
              <a:custGeom>
                <a:avLst/>
                <a:gdLst/>
                <a:ahLst/>
                <a:cxnLst/>
                <a:rect l="l" t="t" r="r" b="b"/>
                <a:pathLst>
                  <a:path w="436" h="364" extrusionOk="0">
                    <a:moveTo>
                      <a:pt x="218" y="1"/>
                    </a:moveTo>
                    <a:cubicBezTo>
                      <a:pt x="0" y="13"/>
                      <a:pt x="0" y="340"/>
                      <a:pt x="218" y="364"/>
                    </a:cubicBezTo>
                    <a:cubicBezTo>
                      <a:pt x="436" y="340"/>
                      <a:pt x="436" y="13"/>
                      <a:pt x="2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3"/>
              <p:cNvSpPr/>
              <p:nvPr/>
            </p:nvSpPr>
            <p:spPr>
              <a:xfrm>
                <a:off x="960975" y="1397957"/>
                <a:ext cx="39054" cy="29589"/>
              </a:xfrm>
              <a:custGeom>
                <a:avLst/>
                <a:gdLst/>
                <a:ahLst/>
                <a:cxnLst/>
                <a:rect l="l" t="t" r="r" b="b"/>
                <a:pathLst>
                  <a:path w="751" h="569" extrusionOk="0">
                    <a:moveTo>
                      <a:pt x="375" y="0"/>
                    </a:moveTo>
                    <a:cubicBezTo>
                      <a:pt x="0" y="0"/>
                      <a:pt x="0" y="569"/>
                      <a:pt x="375" y="569"/>
                    </a:cubicBezTo>
                    <a:cubicBezTo>
                      <a:pt x="750" y="557"/>
                      <a:pt x="750" y="0"/>
                      <a:pt x="37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3"/>
              <p:cNvSpPr/>
              <p:nvPr/>
            </p:nvSpPr>
            <p:spPr>
              <a:xfrm>
                <a:off x="803670" y="1275909"/>
                <a:ext cx="17681" cy="13261"/>
              </a:xfrm>
              <a:custGeom>
                <a:avLst/>
                <a:gdLst/>
                <a:ahLst/>
                <a:cxnLst/>
                <a:rect l="l" t="t" r="r" b="b"/>
                <a:pathLst>
                  <a:path w="340" h="255" extrusionOk="0">
                    <a:moveTo>
                      <a:pt x="170" y="0"/>
                    </a:moveTo>
                    <a:cubicBezTo>
                      <a:pt x="1" y="0"/>
                      <a:pt x="1" y="255"/>
                      <a:pt x="170" y="255"/>
                    </a:cubicBezTo>
                    <a:cubicBezTo>
                      <a:pt x="340" y="255"/>
                      <a:pt x="340" y="0"/>
                      <a:pt x="1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3"/>
              <p:cNvSpPr/>
              <p:nvPr/>
            </p:nvSpPr>
            <p:spPr>
              <a:xfrm>
                <a:off x="827591" y="1329522"/>
                <a:ext cx="31722" cy="28653"/>
              </a:xfrm>
              <a:custGeom>
                <a:avLst/>
                <a:gdLst/>
                <a:ahLst/>
                <a:cxnLst/>
                <a:rect l="l" t="t" r="r" b="b"/>
                <a:pathLst>
                  <a:path w="610" h="551" extrusionOk="0">
                    <a:moveTo>
                      <a:pt x="351" y="1"/>
                    </a:moveTo>
                    <a:cubicBezTo>
                      <a:pt x="332" y="1"/>
                      <a:pt x="312" y="4"/>
                      <a:pt x="291" y="10"/>
                    </a:cubicBezTo>
                    <a:lnTo>
                      <a:pt x="267" y="10"/>
                    </a:lnTo>
                    <a:cubicBezTo>
                      <a:pt x="1" y="94"/>
                      <a:pt x="1" y="457"/>
                      <a:pt x="267" y="530"/>
                    </a:cubicBezTo>
                    <a:lnTo>
                      <a:pt x="291" y="542"/>
                    </a:lnTo>
                    <a:cubicBezTo>
                      <a:pt x="312" y="548"/>
                      <a:pt x="332" y="551"/>
                      <a:pt x="351" y="551"/>
                    </a:cubicBezTo>
                    <a:cubicBezTo>
                      <a:pt x="610" y="551"/>
                      <a:pt x="610" y="1"/>
                      <a:pt x="35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3"/>
              <p:cNvSpPr/>
              <p:nvPr/>
            </p:nvSpPr>
            <p:spPr>
              <a:xfrm>
                <a:off x="769089" y="1319226"/>
                <a:ext cx="35778" cy="37910"/>
              </a:xfrm>
              <a:custGeom>
                <a:avLst/>
                <a:gdLst/>
                <a:ahLst/>
                <a:cxnLst/>
                <a:rect l="l" t="t" r="r" b="b"/>
                <a:pathLst>
                  <a:path w="688" h="729" extrusionOk="0">
                    <a:moveTo>
                      <a:pt x="366" y="1"/>
                    </a:moveTo>
                    <a:cubicBezTo>
                      <a:pt x="315" y="1"/>
                      <a:pt x="264" y="13"/>
                      <a:pt x="218" y="38"/>
                    </a:cubicBezTo>
                    <a:cubicBezTo>
                      <a:pt x="85" y="111"/>
                      <a:pt x="1" y="244"/>
                      <a:pt x="1" y="401"/>
                    </a:cubicBezTo>
                    <a:cubicBezTo>
                      <a:pt x="1" y="587"/>
                      <a:pt x="150" y="729"/>
                      <a:pt x="322" y="729"/>
                    </a:cubicBezTo>
                    <a:cubicBezTo>
                      <a:pt x="352" y="729"/>
                      <a:pt x="382" y="725"/>
                      <a:pt x="412" y="716"/>
                    </a:cubicBezTo>
                    <a:cubicBezTo>
                      <a:pt x="591" y="674"/>
                      <a:pt x="688" y="475"/>
                      <a:pt x="637" y="305"/>
                    </a:cubicBezTo>
                    <a:lnTo>
                      <a:pt x="637" y="305"/>
                    </a:lnTo>
                    <a:cubicBezTo>
                      <a:pt x="641" y="268"/>
                      <a:pt x="638" y="229"/>
                      <a:pt x="630" y="196"/>
                    </a:cubicBezTo>
                    <a:cubicBezTo>
                      <a:pt x="617" y="159"/>
                      <a:pt x="593" y="111"/>
                      <a:pt x="557" y="75"/>
                    </a:cubicBezTo>
                    <a:cubicBezTo>
                      <a:pt x="508" y="25"/>
                      <a:pt x="438" y="1"/>
                      <a:pt x="36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3"/>
              <p:cNvSpPr/>
              <p:nvPr/>
            </p:nvSpPr>
            <p:spPr>
              <a:xfrm>
                <a:off x="841423" y="1265196"/>
                <a:ext cx="34010" cy="27093"/>
              </a:xfrm>
              <a:custGeom>
                <a:avLst/>
                <a:gdLst/>
                <a:ahLst/>
                <a:cxnLst/>
                <a:rect l="l" t="t" r="r" b="b"/>
                <a:pathLst>
                  <a:path w="654" h="521" extrusionOk="0">
                    <a:moveTo>
                      <a:pt x="327" y="1"/>
                    </a:moveTo>
                    <a:cubicBezTo>
                      <a:pt x="1" y="25"/>
                      <a:pt x="1" y="497"/>
                      <a:pt x="327" y="521"/>
                    </a:cubicBezTo>
                    <a:cubicBezTo>
                      <a:pt x="654" y="497"/>
                      <a:pt x="654" y="25"/>
                      <a:pt x="32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3"/>
              <p:cNvSpPr/>
              <p:nvPr/>
            </p:nvSpPr>
            <p:spPr>
              <a:xfrm>
                <a:off x="724887" y="1152613"/>
                <a:ext cx="29485" cy="20957"/>
              </a:xfrm>
              <a:custGeom>
                <a:avLst/>
                <a:gdLst/>
                <a:ahLst/>
                <a:cxnLst/>
                <a:rect l="l" t="t" r="r" b="b"/>
                <a:pathLst>
                  <a:path w="567" h="403" extrusionOk="0">
                    <a:moveTo>
                      <a:pt x="283" y="1"/>
                    </a:moveTo>
                    <a:cubicBezTo>
                      <a:pt x="234" y="1"/>
                      <a:pt x="182" y="19"/>
                      <a:pt x="137" y="61"/>
                    </a:cubicBezTo>
                    <a:cubicBezTo>
                      <a:pt x="0" y="198"/>
                      <a:pt x="193" y="403"/>
                      <a:pt x="348" y="403"/>
                    </a:cubicBezTo>
                    <a:cubicBezTo>
                      <a:pt x="399" y="403"/>
                      <a:pt x="446" y="381"/>
                      <a:pt x="476" y="327"/>
                    </a:cubicBezTo>
                    <a:cubicBezTo>
                      <a:pt x="566" y="164"/>
                      <a:pt x="432" y="1"/>
                      <a:pt x="28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3"/>
              <p:cNvSpPr/>
              <p:nvPr/>
            </p:nvSpPr>
            <p:spPr>
              <a:xfrm>
                <a:off x="782765" y="1017512"/>
                <a:ext cx="34270" cy="25273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86" extrusionOk="0">
                    <a:moveTo>
                      <a:pt x="345" y="1"/>
                    </a:moveTo>
                    <a:cubicBezTo>
                      <a:pt x="112" y="1"/>
                      <a:pt x="0" y="325"/>
                      <a:pt x="221" y="457"/>
                    </a:cubicBezTo>
                    <a:cubicBezTo>
                      <a:pt x="252" y="477"/>
                      <a:pt x="282" y="486"/>
                      <a:pt x="311" y="486"/>
                    </a:cubicBezTo>
                    <a:cubicBezTo>
                      <a:pt x="513" y="486"/>
                      <a:pt x="658" y="63"/>
                      <a:pt x="415" y="10"/>
                    </a:cubicBezTo>
                    <a:cubicBezTo>
                      <a:pt x="391" y="4"/>
                      <a:pt x="368" y="1"/>
                      <a:pt x="3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3"/>
              <p:cNvSpPr/>
              <p:nvPr/>
            </p:nvSpPr>
            <p:spPr>
              <a:xfrm>
                <a:off x="706166" y="988287"/>
                <a:ext cx="34686" cy="28809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54" extrusionOk="0">
                    <a:moveTo>
                      <a:pt x="416" y="1"/>
                    </a:moveTo>
                    <a:cubicBezTo>
                      <a:pt x="380" y="1"/>
                      <a:pt x="345" y="11"/>
                      <a:pt x="315" y="32"/>
                    </a:cubicBezTo>
                    <a:lnTo>
                      <a:pt x="315" y="32"/>
                    </a:lnTo>
                    <a:cubicBezTo>
                      <a:pt x="306" y="31"/>
                      <a:pt x="296" y="30"/>
                      <a:pt x="287" y="30"/>
                    </a:cubicBezTo>
                    <a:cubicBezTo>
                      <a:pt x="187" y="30"/>
                      <a:pt x="91" y="95"/>
                      <a:pt x="61" y="185"/>
                    </a:cubicBezTo>
                    <a:cubicBezTo>
                      <a:pt x="1" y="306"/>
                      <a:pt x="49" y="439"/>
                      <a:pt x="158" y="499"/>
                    </a:cubicBezTo>
                    <a:lnTo>
                      <a:pt x="158" y="511"/>
                    </a:lnTo>
                    <a:cubicBezTo>
                      <a:pt x="206" y="540"/>
                      <a:pt x="259" y="554"/>
                      <a:pt x="313" y="554"/>
                    </a:cubicBezTo>
                    <a:cubicBezTo>
                      <a:pt x="396" y="554"/>
                      <a:pt x="479" y="522"/>
                      <a:pt x="545" y="463"/>
                    </a:cubicBezTo>
                    <a:cubicBezTo>
                      <a:pt x="642" y="366"/>
                      <a:pt x="666" y="209"/>
                      <a:pt x="594" y="100"/>
                    </a:cubicBezTo>
                    <a:cubicBezTo>
                      <a:pt x="551" y="36"/>
                      <a:pt x="482" y="1"/>
                      <a:pt x="41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3"/>
              <p:cNvSpPr/>
              <p:nvPr/>
            </p:nvSpPr>
            <p:spPr>
              <a:xfrm>
                <a:off x="835755" y="968943"/>
                <a:ext cx="29641" cy="23921"/>
              </a:xfrm>
              <a:custGeom>
                <a:avLst/>
                <a:gdLst/>
                <a:ahLst/>
                <a:cxnLst/>
                <a:rect l="l" t="t" r="r" b="b"/>
                <a:pathLst>
                  <a:path w="570" h="460" extrusionOk="0">
                    <a:moveTo>
                      <a:pt x="291" y="0"/>
                    </a:moveTo>
                    <a:cubicBezTo>
                      <a:pt x="1" y="12"/>
                      <a:pt x="1" y="436"/>
                      <a:pt x="291" y="460"/>
                    </a:cubicBezTo>
                    <a:cubicBezTo>
                      <a:pt x="569" y="436"/>
                      <a:pt x="569" y="12"/>
                      <a:pt x="2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3"/>
              <p:cNvSpPr/>
              <p:nvPr/>
            </p:nvSpPr>
            <p:spPr>
              <a:xfrm>
                <a:off x="821298" y="994111"/>
                <a:ext cx="35258" cy="26469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09" extrusionOk="0">
                    <a:moveTo>
                      <a:pt x="339" y="0"/>
                    </a:moveTo>
                    <a:cubicBezTo>
                      <a:pt x="1" y="0"/>
                      <a:pt x="1" y="508"/>
                      <a:pt x="339" y="508"/>
                    </a:cubicBezTo>
                    <a:cubicBezTo>
                      <a:pt x="678" y="508"/>
                      <a:pt x="678" y="0"/>
                      <a:pt x="3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3"/>
              <p:cNvSpPr/>
              <p:nvPr/>
            </p:nvSpPr>
            <p:spPr>
              <a:xfrm>
                <a:off x="1305695" y="931449"/>
                <a:ext cx="35258" cy="30629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89" extrusionOk="0">
                    <a:moveTo>
                      <a:pt x="290" y="0"/>
                    </a:moveTo>
                    <a:cubicBezTo>
                      <a:pt x="142" y="0"/>
                      <a:pt x="0" y="119"/>
                      <a:pt x="0" y="298"/>
                    </a:cubicBezTo>
                    <a:cubicBezTo>
                      <a:pt x="0" y="455"/>
                      <a:pt x="133" y="576"/>
                      <a:pt x="290" y="588"/>
                    </a:cubicBezTo>
                    <a:cubicBezTo>
                      <a:pt x="544" y="588"/>
                      <a:pt x="678" y="274"/>
                      <a:pt x="496" y="92"/>
                    </a:cubicBezTo>
                    <a:cubicBezTo>
                      <a:pt x="437" y="29"/>
                      <a:pt x="363" y="0"/>
                      <a:pt x="2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3"/>
              <p:cNvSpPr/>
              <p:nvPr/>
            </p:nvSpPr>
            <p:spPr>
              <a:xfrm>
                <a:off x="1347817" y="942526"/>
                <a:ext cx="35258" cy="30213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81" extrusionOk="0">
                    <a:moveTo>
                      <a:pt x="291" y="1"/>
                    </a:moveTo>
                    <a:cubicBezTo>
                      <a:pt x="140" y="1"/>
                      <a:pt x="1" y="118"/>
                      <a:pt x="1" y="291"/>
                    </a:cubicBezTo>
                    <a:cubicBezTo>
                      <a:pt x="1" y="448"/>
                      <a:pt x="122" y="581"/>
                      <a:pt x="291" y="581"/>
                    </a:cubicBezTo>
                    <a:cubicBezTo>
                      <a:pt x="545" y="581"/>
                      <a:pt x="678" y="266"/>
                      <a:pt x="497" y="85"/>
                    </a:cubicBezTo>
                    <a:cubicBezTo>
                      <a:pt x="435" y="27"/>
                      <a:pt x="362" y="1"/>
                      <a:pt x="29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3"/>
              <p:cNvSpPr/>
              <p:nvPr/>
            </p:nvSpPr>
            <p:spPr>
              <a:xfrm>
                <a:off x="1302523" y="1045021"/>
                <a:ext cx="20801" cy="15809"/>
              </a:xfrm>
              <a:custGeom>
                <a:avLst/>
                <a:gdLst/>
                <a:ahLst/>
                <a:cxnLst/>
                <a:rect l="l" t="t" r="r" b="b"/>
                <a:pathLst>
                  <a:path w="400" h="304" extrusionOk="0">
                    <a:moveTo>
                      <a:pt x="206" y="1"/>
                    </a:moveTo>
                    <a:cubicBezTo>
                      <a:pt x="1" y="1"/>
                      <a:pt x="1" y="303"/>
                      <a:pt x="206" y="303"/>
                    </a:cubicBezTo>
                    <a:cubicBezTo>
                      <a:pt x="400" y="303"/>
                      <a:pt x="400" y="1"/>
                      <a:pt x="20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3"/>
              <p:cNvSpPr/>
              <p:nvPr/>
            </p:nvSpPr>
            <p:spPr>
              <a:xfrm>
                <a:off x="1301275" y="1085426"/>
                <a:ext cx="29589" cy="3026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82" extrusionOk="0">
                    <a:moveTo>
                      <a:pt x="309" y="0"/>
                    </a:moveTo>
                    <a:cubicBezTo>
                      <a:pt x="267" y="0"/>
                      <a:pt x="223" y="11"/>
                      <a:pt x="182" y="34"/>
                    </a:cubicBezTo>
                    <a:cubicBezTo>
                      <a:pt x="0" y="131"/>
                      <a:pt x="0" y="373"/>
                      <a:pt x="182" y="482"/>
                    </a:cubicBezTo>
                    <a:cubicBezTo>
                      <a:pt x="218" y="506"/>
                      <a:pt x="254" y="530"/>
                      <a:pt x="291" y="555"/>
                    </a:cubicBezTo>
                    <a:cubicBezTo>
                      <a:pt x="321" y="573"/>
                      <a:pt x="353" y="581"/>
                      <a:pt x="384" y="581"/>
                    </a:cubicBezTo>
                    <a:cubicBezTo>
                      <a:pt x="476" y="581"/>
                      <a:pt x="557" y="509"/>
                      <a:pt x="557" y="409"/>
                    </a:cubicBezTo>
                    <a:cubicBezTo>
                      <a:pt x="557" y="361"/>
                      <a:pt x="557" y="313"/>
                      <a:pt x="569" y="252"/>
                    </a:cubicBezTo>
                    <a:cubicBezTo>
                      <a:pt x="569" y="105"/>
                      <a:pt x="444" y="0"/>
                      <a:pt x="3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3"/>
              <p:cNvSpPr/>
              <p:nvPr/>
            </p:nvSpPr>
            <p:spPr>
              <a:xfrm>
                <a:off x="1294359" y="1127444"/>
                <a:ext cx="37182" cy="27717"/>
              </a:xfrm>
              <a:custGeom>
                <a:avLst/>
                <a:gdLst/>
                <a:ahLst/>
                <a:cxnLst/>
                <a:rect l="l" t="t" r="r" b="b"/>
                <a:pathLst>
                  <a:path w="715" h="533" extrusionOk="0">
                    <a:moveTo>
                      <a:pt x="363" y="1"/>
                    </a:moveTo>
                    <a:cubicBezTo>
                      <a:pt x="0" y="1"/>
                      <a:pt x="0" y="533"/>
                      <a:pt x="363" y="533"/>
                    </a:cubicBezTo>
                    <a:cubicBezTo>
                      <a:pt x="714" y="533"/>
                      <a:pt x="714" y="1"/>
                      <a:pt x="3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3"/>
              <p:cNvSpPr/>
              <p:nvPr/>
            </p:nvSpPr>
            <p:spPr>
              <a:xfrm>
                <a:off x="1340277" y="1012312"/>
                <a:ext cx="37182" cy="28393"/>
              </a:xfrm>
              <a:custGeom>
                <a:avLst/>
                <a:gdLst/>
                <a:ahLst/>
                <a:cxnLst/>
                <a:rect l="l" t="t" r="r" b="b"/>
                <a:pathLst>
                  <a:path w="715" h="546" extrusionOk="0">
                    <a:moveTo>
                      <a:pt x="363" y="1"/>
                    </a:moveTo>
                    <a:cubicBezTo>
                      <a:pt x="0" y="1"/>
                      <a:pt x="0" y="545"/>
                      <a:pt x="363" y="545"/>
                    </a:cubicBezTo>
                    <a:cubicBezTo>
                      <a:pt x="714" y="533"/>
                      <a:pt x="714" y="1"/>
                      <a:pt x="3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3"/>
              <p:cNvSpPr/>
              <p:nvPr/>
            </p:nvSpPr>
            <p:spPr>
              <a:xfrm>
                <a:off x="1277354" y="1162025"/>
                <a:ext cx="32762" cy="27145"/>
              </a:xfrm>
              <a:custGeom>
                <a:avLst/>
                <a:gdLst/>
                <a:ahLst/>
                <a:cxnLst/>
                <a:rect l="l" t="t" r="r" b="b"/>
                <a:pathLst>
                  <a:path w="630" h="522" extrusionOk="0">
                    <a:moveTo>
                      <a:pt x="315" y="1"/>
                    </a:moveTo>
                    <a:cubicBezTo>
                      <a:pt x="1" y="25"/>
                      <a:pt x="1" y="485"/>
                      <a:pt x="315" y="521"/>
                    </a:cubicBezTo>
                    <a:cubicBezTo>
                      <a:pt x="630" y="485"/>
                      <a:pt x="630" y="25"/>
                      <a:pt x="31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3"/>
              <p:cNvSpPr/>
              <p:nvPr/>
            </p:nvSpPr>
            <p:spPr>
              <a:xfrm>
                <a:off x="1196856" y="1190990"/>
                <a:ext cx="40926" cy="30265"/>
              </a:xfrm>
              <a:custGeom>
                <a:avLst/>
                <a:gdLst/>
                <a:ahLst/>
                <a:cxnLst/>
                <a:rect l="l" t="t" r="r" b="b"/>
                <a:pathLst>
                  <a:path w="787" h="582" extrusionOk="0">
                    <a:moveTo>
                      <a:pt x="411" y="0"/>
                    </a:moveTo>
                    <a:cubicBezTo>
                      <a:pt x="407" y="0"/>
                      <a:pt x="403" y="0"/>
                      <a:pt x="400" y="0"/>
                    </a:cubicBezTo>
                    <a:cubicBezTo>
                      <a:pt x="0" y="0"/>
                      <a:pt x="0" y="581"/>
                      <a:pt x="400" y="581"/>
                    </a:cubicBezTo>
                    <a:cubicBezTo>
                      <a:pt x="783" y="581"/>
                      <a:pt x="787" y="0"/>
                      <a:pt x="4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3"/>
              <p:cNvSpPr/>
              <p:nvPr/>
            </p:nvSpPr>
            <p:spPr>
              <a:xfrm>
                <a:off x="204817" y="324797"/>
                <a:ext cx="99481" cy="99429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12" extrusionOk="0">
                    <a:moveTo>
                      <a:pt x="956" y="0"/>
                    </a:moveTo>
                    <a:cubicBezTo>
                      <a:pt x="932" y="907"/>
                      <a:pt x="908" y="932"/>
                      <a:pt x="1" y="956"/>
                    </a:cubicBezTo>
                    <a:cubicBezTo>
                      <a:pt x="908" y="980"/>
                      <a:pt x="932" y="1004"/>
                      <a:pt x="956" y="1912"/>
                    </a:cubicBezTo>
                    <a:cubicBezTo>
                      <a:pt x="981" y="1004"/>
                      <a:pt x="1005" y="980"/>
                      <a:pt x="1912" y="956"/>
                    </a:cubicBezTo>
                    <a:cubicBezTo>
                      <a:pt x="993" y="932"/>
                      <a:pt x="981" y="907"/>
                      <a:pt x="9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3"/>
              <p:cNvSpPr/>
              <p:nvPr/>
            </p:nvSpPr>
            <p:spPr>
              <a:xfrm>
                <a:off x="1459153" y="307793"/>
                <a:ext cx="98805" cy="99429"/>
              </a:xfrm>
              <a:custGeom>
                <a:avLst/>
                <a:gdLst/>
                <a:ahLst/>
                <a:cxnLst/>
                <a:rect l="l" t="t" r="r" b="b"/>
                <a:pathLst>
                  <a:path w="1900" h="1912" extrusionOk="0">
                    <a:moveTo>
                      <a:pt x="956" y="1"/>
                    </a:moveTo>
                    <a:cubicBezTo>
                      <a:pt x="424" y="1"/>
                      <a:pt x="1" y="436"/>
                      <a:pt x="1" y="956"/>
                    </a:cubicBezTo>
                    <a:cubicBezTo>
                      <a:pt x="1" y="1489"/>
                      <a:pt x="424" y="1912"/>
                      <a:pt x="956" y="1912"/>
                    </a:cubicBezTo>
                    <a:cubicBezTo>
                      <a:pt x="1477" y="1912"/>
                      <a:pt x="1900" y="1489"/>
                      <a:pt x="1900" y="956"/>
                    </a:cubicBezTo>
                    <a:cubicBezTo>
                      <a:pt x="1900" y="436"/>
                      <a:pt x="1477" y="1"/>
                      <a:pt x="9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3"/>
              <p:cNvSpPr/>
              <p:nvPr/>
            </p:nvSpPr>
            <p:spPr>
              <a:xfrm>
                <a:off x="1688117" y="429841"/>
                <a:ext cx="98857" cy="99429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1912" extrusionOk="0">
                    <a:moveTo>
                      <a:pt x="957" y="0"/>
                    </a:moveTo>
                    <a:cubicBezTo>
                      <a:pt x="932" y="908"/>
                      <a:pt x="908" y="932"/>
                      <a:pt x="1" y="956"/>
                    </a:cubicBezTo>
                    <a:cubicBezTo>
                      <a:pt x="908" y="980"/>
                      <a:pt x="932" y="1004"/>
                      <a:pt x="957" y="1912"/>
                    </a:cubicBezTo>
                    <a:cubicBezTo>
                      <a:pt x="981" y="1004"/>
                      <a:pt x="993" y="980"/>
                      <a:pt x="1900" y="956"/>
                    </a:cubicBezTo>
                    <a:cubicBezTo>
                      <a:pt x="993" y="932"/>
                      <a:pt x="981" y="908"/>
                      <a:pt x="9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3"/>
              <p:cNvSpPr/>
              <p:nvPr/>
            </p:nvSpPr>
            <p:spPr>
              <a:xfrm>
                <a:off x="1688117" y="768268"/>
                <a:ext cx="98857" cy="98805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1900" extrusionOk="0">
                    <a:moveTo>
                      <a:pt x="957" y="0"/>
                    </a:moveTo>
                    <a:cubicBezTo>
                      <a:pt x="932" y="908"/>
                      <a:pt x="908" y="920"/>
                      <a:pt x="1" y="944"/>
                    </a:cubicBezTo>
                    <a:cubicBezTo>
                      <a:pt x="908" y="980"/>
                      <a:pt x="932" y="992"/>
                      <a:pt x="957" y="1900"/>
                    </a:cubicBezTo>
                    <a:cubicBezTo>
                      <a:pt x="981" y="992"/>
                      <a:pt x="993" y="980"/>
                      <a:pt x="1900" y="944"/>
                    </a:cubicBezTo>
                    <a:cubicBezTo>
                      <a:pt x="993" y="920"/>
                      <a:pt x="981" y="908"/>
                      <a:pt x="9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3"/>
              <p:cNvSpPr/>
              <p:nvPr/>
            </p:nvSpPr>
            <p:spPr>
              <a:xfrm>
                <a:off x="1182399" y="1446994"/>
                <a:ext cx="99429" cy="99481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1913" extrusionOk="0">
                    <a:moveTo>
                      <a:pt x="956" y="1"/>
                    </a:moveTo>
                    <a:cubicBezTo>
                      <a:pt x="436" y="1"/>
                      <a:pt x="0" y="424"/>
                      <a:pt x="0" y="956"/>
                    </a:cubicBezTo>
                    <a:cubicBezTo>
                      <a:pt x="0" y="1477"/>
                      <a:pt x="436" y="1912"/>
                      <a:pt x="956" y="1912"/>
                    </a:cubicBezTo>
                    <a:cubicBezTo>
                      <a:pt x="1488" y="1912"/>
                      <a:pt x="1911" y="1477"/>
                      <a:pt x="1911" y="956"/>
                    </a:cubicBezTo>
                    <a:cubicBezTo>
                      <a:pt x="1911" y="424"/>
                      <a:pt x="1488" y="1"/>
                      <a:pt x="9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3"/>
              <p:cNvSpPr/>
              <p:nvPr/>
            </p:nvSpPr>
            <p:spPr>
              <a:xfrm>
                <a:off x="776629" y="1051313"/>
                <a:ext cx="99429" cy="98857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1901" extrusionOk="0">
                    <a:moveTo>
                      <a:pt x="956" y="1"/>
                    </a:moveTo>
                    <a:cubicBezTo>
                      <a:pt x="932" y="908"/>
                      <a:pt x="908" y="920"/>
                      <a:pt x="1" y="944"/>
                    </a:cubicBezTo>
                    <a:cubicBezTo>
                      <a:pt x="908" y="981"/>
                      <a:pt x="932" y="993"/>
                      <a:pt x="956" y="1900"/>
                    </a:cubicBezTo>
                    <a:cubicBezTo>
                      <a:pt x="981" y="993"/>
                      <a:pt x="1005" y="981"/>
                      <a:pt x="1912" y="944"/>
                    </a:cubicBezTo>
                    <a:cubicBezTo>
                      <a:pt x="1005" y="920"/>
                      <a:pt x="981" y="908"/>
                      <a:pt x="9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3"/>
              <p:cNvSpPr/>
              <p:nvPr/>
            </p:nvSpPr>
            <p:spPr>
              <a:xfrm>
                <a:off x="896805" y="1316782"/>
                <a:ext cx="99429" cy="99481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1913" extrusionOk="0">
                    <a:moveTo>
                      <a:pt x="956" y="1"/>
                    </a:moveTo>
                    <a:cubicBezTo>
                      <a:pt x="932" y="908"/>
                      <a:pt x="907" y="932"/>
                      <a:pt x="0" y="956"/>
                    </a:cubicBezTo>
                    <a:cubicBezTo>
                      <a:pt x="907" y="981"/>
                      <a:pt x="932" y="1005"/>
                      <a:pt x="956" y="1912"/>
                    </a:cubicBezTo>
                    <a:cubicBezTo>
                      <a:pt x="980" y="1005"/>
                      <a:pt x="1004" y="981"/>
                      <a:pt x="1911" y="956"/>
                    </a:cubicBezTo>
                    <a:cubicBezTo>
                      <a:pt x="1004" y="932"/>
                      <a:pt x="980" y="908"/>
                      <a:pt x="9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3"/>
              <p:cNvSpPr/>
              <p:nvPr/>
            </p:nvSpPr>
            <p:spPr>
              <a:xfrm>
                <a:off x="1671164" y="1281577"/>
                <a:ext cx="61051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1174" h="1186" extrusionOk="0">
                    <a:moveTo>
                      <a:pt x="581" y="0"/>
                    </a:moveTo>
                    <a:cubicBezTo>
                      <a:pt x="569" y="569"/>
                      <a:pt x="557" y="581"/>
                      <a:pt x="0" y="593"/>
                    </a:cubicBezTo>
                    <a:cubicBezTo>
                      <a:pt x="557" y="605"/>
                      <a:pt x="569" y="617"/>
                      <a:pt x="581" y="1186"/>
                    </a:cubicBezTo>
                    <a:cubicBezTo>
                      <a:pt x="605" y="617"/>
                      <a:pt x="617" y="605"/>
                      <a:pt x="1174" y="593"/>
                    </a:cubicBezTo>
                    <a:cubicBezTo>
                      <a:pt x="617" y="581"/>
                      <a:pt x="593" y="569"/>
                      <a:pt x="58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3"/>
              <p:cNvSpPr/>
              <p:nvPr/>
            </p:nvSpPr>
            <p:spPr>
              <a:xfrm>
                <a:off x="1071687" y="1454535"/>
                <a:ext cx="37754" cy="37806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7" extrusionOk="0">
                    <a:moveTo>
                      <a:pt x="363" y="1"/>
                    </a:moveTo>
                    <a:cubicBezTo>
                      <a:pt x="351" y="352"/>
                      <a:pt x="339" y="364"/>
                      <a:pt x="0" y="364"/>
                    </a:cubicBezTo>
                    <a:cubicBezTo>
                      <a:pt x="339" y="376"/>
                      <a:pt x="351" y="388"/>
                      <a:pt x="363" y="727"/>
                    </a:cubicBezTo>
                    <a:cubicBezTo>
                      <a:pt x="363" y="388"/>
                      <a:pt x="375" y="376"/>
                      <a:pt x="726" y="364"/>
                    </a:cubicBezTo>
                    <a:cubicBezTo>
                      <a:pt x="387" y="352"/>
                      <a:pt x="363" y="352"/>
                      <a:pt x="3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3"/>
              <p:cNvSpPr/>
              <p:nvPr/>
            </p:nvSpPr>
            <p:spPr>
              <a:xfrm>
                <a:off x="742672" y="1220527"/>
                <a:ext cx="37806" cy="37806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363" y="1"/>
                    </a:moveTo>
                    <a:cubicBezTo>
                      <a:pt x="351" y="340"/>
                      <a:pt x="339" y="352"/>
                      <a:pt x="0" y="364"/>
                    </a:cubicBezTo>
                    <a:cubicBezTo>
                      <a:pt x="339" y="376"/>
                      <a:pt x="351" y="376"/>
                      <a:pt x="363" y="727"/>
                    </a:cubicBezTo>
                    <a:cubicBezTo>
                      <a:pt x="375" y="376"/>
                      <a:pt x="375" y="376"/>
                      <a:pt x="726" y="364"/>
                    </a:cubicBezTo>
                    <a:cubicBezTo>
                      <a:pt x="375" y="352"/>
                      <a:pt x="375" y="340"/>
                      <a:pt x="3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3"/>
              <p:cNvSpPr/>
              <p:nvPr/>
            </p:nvSpPr>
            <p:spPr>
              <a:xfrm>
                <a:off x="1871111" y="197601"/>
                <a:ext cx="23817" cy="21061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05" extrusionOk="0">
                    <a:moveTo>
                      <a:pt x="227" y="0"/>
                    </a:moveTo>
                    <a:cubicBezTo>
                      <a:pt x="135" y="0"/>
                      <a:pt x="41" y="54"/>
                      <a:pt x="14" y="172"/>
                    </a:cubicBezTo>
                    <a:cubicBezTo>
                      <a:pt x="1" y="320"/>
                      <a:pt x="114" y="404"/>
                      <a:pt x="229" y="404"/>
                    </a:cubicBezTo>
                    <a:cubicBezTo>
                      <a:pt x="320" y="404"/>
                      <a:pt x="411" y="351"/>
                      <a:pt x="438" y="233"/>
                    </a:cubicBezTo>
                    <a:cubicBezTo>
                      <a:pt x="458" y="85"/>
                      <a:pt x="343" y="0"/>
                      <a:pt x="22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3"/>
              <p:cNvSpPr/>
              <p:nvPr/>
            </p:nvSpPr>
            <p:spPr>
              <a:xfrm>
                <a:off x="1976883" y="267908"/>
                <a:ext cx="42538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818" h="577" extrusionOk="0">
                    <a:moveTo>
                      <a:pt x="497" y="0"/>
                    </a:moveTo>
                    <a:cubicBezTo>
                      <a:pt x="270" y="0"/>
                      <a:pt x="1" y="334"/>
                      <a:pt x="218" y="514"/>
                    </a:cubicBezTo>
                    <a:cubicBezTo>
                      <a:pt x="278" y="558"/>
                      <a:pt x="341" y="577"/>
                      <a:pt x="402" y="577"/>
                    </a:cubicBezTo>
                    <a:cubicBezTo>
                      <a:pt x="626" y="577"/>
                      <a:pt x="818" y="318"/>
                      <a:pt x="666" y="90"/>
                    </a:cubicBezTo>
                    <a:cubicBezTo>
                      <a:pt x="621" y="26"/>
                      <a:pt x="560" y="0"/>
                      <a:pt x="4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3"/>
              <p:cNvSpPr/>
              <p:nvPr/>
            </p:nvSpPr>
            <p:spPr>
              <a:xfrm>
                <a:off x="1980211" y="422457"/>
                <a:ext cx="31097" cy="27873"/>
              </a:xfrm>
              <a:custGeom>
                <a:avLst/>
                <a:gdLst/>
                <a:ahLst/>
                <a:cxnLst/>
                <a:rect l="l" t="t" r="r" b="b"/>
                <a:pathLst>
                  <a:path w="598" h="536" extrusionOk="0">
                    <a:moveTo>
                      <a:pt x="292" y="0"/>
                    </a:moveTo>
                    <a:cubicBezTo>
                      <a:pt x="175" y="0"/>
                      <a:pt x="58" y="68"/>
                      <a:pt x="21" y="215"/>
                    </a:cubicBezTo>
                    <a:cubicBezTo>
                      <a:pt x="1" y="419"/>
                      <a:pt x="156" y="535"/>
                      <a:pt x="309" y="535"/>
                    </a:cubicBezTo>
                    <a:cubicBezTo>
                      <a:pt x="428" y="535"/>
                      <a:pt x="546" y="465"/>
                      <a:pt x="577" y="312"/>
                    </a:cubicBezTo>
                    <a:cubicBezTo>
                      <a:pt x="598" y="114"/>
                      <a:pt x="445" y="0"/>
                      <a:pt x="29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3"/>
              <p:cNvSpPr/>
              <p:nvPr/>
            </p:nvSpPr>
            <p:spPr>
              <a:xfrm>
                <a:off x="2145057" y="651160"/>
                <a:ext cx="21633" cy="19501"/>
              </a:xfrm>
              <a:custGeom>
                <a:avLst/>
                <a:gdLst/>
                <a:ahLst/>
                <a:cxnLst/>
                <a:rect l="l" t="t" r="r" b="b"/>
                <a:pathLst>
                  <a:path w="416" h="375" extrusionOk="0">
                    <a:moveTo>
                      <a:pt x="203" y="1"/>
                    </a:moveTo>
                    <a:cubicBezTo>
                      <a:pt x="122" y="1"/>
                      <a:pt x="41" y="49"/>
                      <a:pt x="20" y="160"/>
                    </a:cubicBezTo>
                    <a:cubicBezTo>
                      <a:pt x="0" y="296"/>
                      <a:pt x="106" y="374"/>
                      <a:pt x="211" y="374"/>
                    </a:cubicBezTo>
                    <a:cubicBezTo>
                      <a:pt x="292" y="374"/>
                      <a:pt x="374" y="326"/>
                      <a:pt x="395" y="220"/>
                    </a:cubicBezTo>
                    <a:cubicBezTo>
                      <a:pt x="416" y="83"/>
                      <a:pt x="309" y="1"/>
                      <a:pt x="2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3"/>
              <p:cNvSpPr/>
              <p:nvPr/>
            </p:nvSpPr>
            <p:spPr>
              <a:xfrm>
                <a:off x="2053014" y="833166"/>
                <a:ext cx="14509" cy="10869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09" extrusionOk="0">
                    <a:moveTo>
                      <a:pt x="126" y="1"/>
                    </a:moveTo>
                    <a:cubicBezTo>
                      <a:pt x="76" y="1"/>
                      <a:pt x="26" y="26"/>
                      <a:pt x="0" y="83"/>
                    </a:cubicBezTo>
                    <a:cubicBezTo>
                      <a:pt x="7" y="165"/>
                      <a:pt x="76" y="209"/>
                      <a:pt x="146" y="209"/>
                    </a:cubicBezTo>
                    <a:cubicBezTo>
                      <a:pt x="199" y="209"/>
                      <a:pt x="252" y="184"/>
                      <a:pt x="278" y="131"/>
                    </a:cubicBezTo>
                    <a:cubicBezTo>
                      <a:pt x="264" y="48"/>
                      <a:pt x="195" y="1"/>
                      <a:pt x="12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3"/>
              <p:cNvSpPr/>
              <p:nvPr/>
            </p:nvSpPr>
            <p:spPr>
              <a:xfrm>
                <a:off x="2119680" y="1159841"/>
                <a:ext cx="34790" cy="32086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17" extrusionOk="0">
                    <a:moveTo>
                      <a:pt x="274" y="0"/>
                    </a:moveTo>
                    <a:cubicBezTo>
                      <a:pt x="137" y="0"/>
                      <a:pt x="12" y="64"/>
                      <a:pt x="12" y="212"/>
                    </a:cubicBezTo>
                    <a:cubicBezTo>
                      <a:pt x="0" y="309"/>
                      <a:pt x="25" y="418"/>
                      <a:pt x="85" y="515"/>
                    </a:cubicBezTo>
                    <a:cubicBezTo>
                      <a:pt x="137" y="582"/>
                      <a:pt x="217" y="617"/>
                      <a:pt x="299" y="617"/>
                    </a:cubicBezTo>
                    <a:cubicBezTo>
                      <a:pt x="350" y="617"/>
                      <a:pt x="401" y="603"/>
                      <a:pt x="448" y="575"/>
                    </a:cubicBezTo>
                    <a:cubicBezTo>
                      <a:pt x="533" y="503"/>
                      <a:pt x="581" y="418"/>
                      <a:pt x="605" y="309"/>
                    </a:cubicBezTo>
                    <a:cubicBezTo>
                      <a:pt x="668" y="120"/>
                      <a:pt x="460" y="0"/>
                      <a:pt x="2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3"/>
              <p:cNvSpPr/>
              <p:nvPr/>
            </p:nvSpPr>
            <p:spPr>
              <a:xfrm>
                <a:off x="1958006" y="1217251"/>
                <a:ext cx="52887" cy="54551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1049" extrusionOk="0">
                    <a:moveTo>
                      <a:pt x="520" y="0"/>
                    </a:moveTo>
                    <a:cubicBezTo>
                      <a:pt x="437" y="0"/>
                      <a:pt x="354" y="25"/>
                      <a:pt x="279" y="76"/>
                    </a:cubicBezTo>
                    <a:cubicBezTo>
                      <a:pt x="134" y="161"/>
                      <a:pt x="49" y="318"/>
                      <a:pt x="25" y="487"/>
                    </a:cubicBezTo>
                    <a:cubicBezTo>
                      <a:pt x="0" y="608"/>
                      <a:pt x="37" y="741"/>
                      <a:pt x="109" y="850"/>
                    </a:cubicBezTo>
                    <a:cubicBezTo>
                      <a:pt x="182" y="947"/>
                      <a:pt x="291" y="1020"/>
                      <a:pt x="424" y="1044"/>
                    </a:cubicBezTo>
                    <a:cubicBezTo>
                      <a:pt x="447" y="1047"/>
                      <a:pt x="469" y="1048"/>
                      <a:pt x="492" y="1048"/>
                    </a:cubicBezTo>
                    <a:cubicBezTo>
                      <a:pt x="730" y="1048"/>
                      <a:pt x="936" y="877"/>
                      <a:pt x="980" y="645"/>
                    </a:cubicBezTo>
                    <a:cubicBezTo>
                      <a:pt x="1017" y="475"/>
                      <a:pt x="980" y="306"/>
                      <a:pt x="871" y="173"/>
                    </a:cubicBezTo>
                    <a:cubicBezTo>
                      <a:pt x="782" y="62"/>
                      <a:pt x="652" y="0"/>
                      <a:pt x="5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3"/>
              <p:cNvSpPr/>
              <p:nvPr/>
            </p:nvSpPr>
            <p:spPr>
              <a:xfrm>
                <a:off x="2016508" y="1370708"/>
                <a:ext cx="51638" cy="4259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19" extrusionOk="0">
                    <a:moveTo>
                      <a:pt x="346" y="1"/>
                    </a:moveTo>
                    <a:cubicBezTo>
                      <a:pt x="221" y="1"/>
                      <a:pt x="103" y="63"/>
                      <a:pt x="37" y="210"/>
                    </a:cubicBezTo>
                    <a:cubicBezTo>
                      <a:pt x="13" y="282"/>
                      <a:pt x="0" y="355"/>
                      <a:pt x="0" y="427"/>
                    </a:cubicBezTo>
                    <a:cubicBezTo>
                      <a:pt x="13" y="488"/>
                      <a:pt x="37" y="548"/>
                      <a:pt x="73" y="609"/>
                    </a:cubicBezTo>
                    <a:lnTo>
                      <a:pt x="61" y="584"/>
                    </a:lnTo>
                    <a:lnTo>
                      <a:pt x="61" y="584"/>
                    </a:lnTo>
                    <a:cubicBezTo>
                      <a:pt x="140" y="733"/>
                      <a:pt x="287" y="818"/>
                      <a:pt x="450" y="818"/>
                    </a:cubicBezTo>
                    <a:cubicBezTo>
                      <a:pt x="469" y="818"/>
                      <a:pt x="489" y="817"/>
                      <a:pt x="509" y="815"/>
                    </a:cubicBezTo>
                    <a:cubicBezTo>
                      <a:pt x="896" y="778"/>
                      <a:pt x="992" y="246"/>
                      <a:pt x="629" y="89"/>
                    </a:cubicBezTo>
                    <a:lnTo>
                      <a:pt x="629" y="89"/>
                    </a:lnTo>
                    <a:cubicBezTo>
                      <a:pt x="660" y="109"/>
                      <a:pt x="675" y="119"/>
                      <a:pt x="675" y="119"/>
                    </a:cubicBezTo>
                    <a:cubicBezTo>
                      <a:pt x="675" y="119"/>
                      <a:pt x="645" y="100"/>
                      <a:pt x="581" y="65"/>
                    </a:cubicBezTo>
                    <a:cubicBezTo>
                      <a:pt x="557" y="48"/>
                      <a:pt x="532" y="37"/>
                      <a:pt x="504" y="32"/>
                    </a:cubicBezTo>
                    <a:lnTo>
                      <a:pt x="504" y="32"/>
                    </a:lnTo>
                    <a:cubicBezTo>
                      <a:pt x="452" y="12"/>
                      <a:pt x="399" y="1"/>
                      <a:pt x="3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3"/>
              <p:cNvSpPr/>
              <p:nvPr/>
            </p:nvSpPr>
            <p:spPr>
              <a:xfrm>
                <a:off x="1866483" y="1384436"/>
                <a:ext cx="54447" cy="45034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66" extrusionOk="0">
                    <a:moveTo>
                      <a:pt x="481" y="1"/>
                    </a:moveTo>
                    <a:cubicBezTo>
                      <a:pt x="268" y="1"/>
                      <a:pt x="88" y="149"/>
                      <a:pt x="55" y="357"/>
                    </a:cubicBezTo>
                    <a:cubicBezTo>
                      <a:pt x="1" y="645"/>
                      <a:pt x="228" y="866"/>
                      <a:pt x="477" y="866"/>
                    </a:cubicBezTo>
                    <a:cubicBezTo>
                      <a:pt x="563" y="866"/>
                      <a:pt x="652" y="839"/>
                      <a:pt x="732" y="780"/>
                    </a:cubicBezTo>
                    <a:cubicBezTo>
                      <a:pt x="1047" y="563"/>
                      <a:pt x="926" y="67"/>
                      <a:pt x="551" y="6"/>
                    </a:cubicBezTo>
                    <a:cubicBezTo>
                      <a:pt x="527" y="3"/>
                      <a:pt x="504" y="1"/>
                      <a:pt x="4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3"/>
              <p:cNvSpPr/>
              <p:nvPr/>
            </p:nvSpPr>
            <p:spPr>
              <a:xfrm>
                <a:off x="1892744" y="1549906"/>
                <a:ext cx="47686" cy="39782"/>
              </a:xfrm>
              <a:custGeom>
                <a:avLst/>
                <a:gdLst/>
                <a:ahLst/>
                <a:cxnLst/>
                <a:rect l="l" t="t" r="r" b="b"/>
                <a:pathLst>
                  <a:path w="917" h="765" extrusionOk="0">
                    <a:moveTo>
                      <a:pt x="418" y="0"/>
                    </a:moveTo>
                    <a:cubicBezTo>
                      <a:pt x="237" y="0"/>
                      <a:pt x="78" y="136"/>
                      <a:pt x="46" y="320"/>
                    </a:cubicBezTo>
                    <a:cubicBezTo>
                      <a:pt x="0" y="566"/>
                      <a:pt x="202" y="764"/>
                      <a:pt x="423" y="764"/>
                    </a:cubicBezTo>
                    <a:cubicBezTo>
                      <a:pt x="495" y="764"/>
                      <a:pt x="570" y="743"/>
                      <a:pt x="639" y="695"/>
                    </a:cubicBezTo>
                    <a:cubicBezTo>
                      <a:pt x="917" y="490"/>
                      <a:pt x="820" y="66"/>
                      <a:pt x="481" y="6"/>
                    </a:cubicBezTo>
                    <a:cubicBezTo>
                      <a:pt x="460" y="2"/>
                      <a:pt x="439" y="0"/>
                      <a:pt x="41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3"/>
              <p:cNvSpPr/>
              <p:nvPr/>
            </p:nvSpPr>
            <p:spPr>
              <a:xfrm>
                <a:off x="1776416" y="1516157"/>
                <a:ext cx="19761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380" h="337" extrusionOk="0">
                    <a:moveTo>
                      <a:pt x="187" y="0"/>
                    </a:moveTo>
                    <a:cubicBezTo>
                      <a:pt x="111" y="0"/>
                      <a:pt x="37" y="45"/>
                      <a:pt x="21" y="147"/>
                    </a:cubicBezTo>
                    <a:cubicBezTo>
                      <a:pt x="1" y="267"/>
                      <a:pt x="96" y="336"/>
                      <a:pt x="191" y="336"/>
                    </a:cubicBezTo>
                    <a:cubicBezTo>
                      <a:pt x="267" y="336"/>
                      <a:pt x="343" y="292"/>
                      <a:pt x="359" y="195"/>
                    </a:cubicBezTo>
                    <a:cubicBezTo>
                      <a:pt x="380" y="73"/>
                      <a:pt x="283" y="0"/>
                      <a:pt x="1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3"/>
              <p:cNvSpPr/>
              <p:nvPr/>
            </p:nvSpPr>
            <p:spPr>
              <a:xfrm>
                <a:off x="1720982" y="1624736"/>
                <a:ext cx="37286" cy="32710"/>
              </a:xfrm>
              <a:custGeom>
                <a:avLst/>
                <a:gdLst/>
                <a:ahLst/>
                <a:cxnLst/>
                <a:rect l="l" t="t" r="r" b="b"/>
                <a:pathLst>
                  <a:path w="717" h="629" extrusionOk="0">
                    <a:moveTo>
                      <a:pt x="346" y="1"/>
                    </a:moveTo>
                    <a:cubicBezTo>
                      <a:pt x="205" y="1"/>
                      <a:pt x="66" y="81"/>
                      <a:pt x="34" y="260"/>
                    </a:cubicBezTo>
                    <a:cubicBezTo>
                      <a:pt x="0" y="493"/>
                      <a:pt x="190" y="628"/>
                      <a:pt x="372" y="628"/>
                    </a:cubicBezTo>
                    <a:cubicBezTo>
                      <a:pt x="513" y="628"/>
                      <a:pt x="649" y="548"/>
                      <a:pt x="675" y="369"/>
                    </a:cubicBezTo>
                    <a:cubicBezTo>
                      <a:pt x="716" y="137"/>
                      <a:pt x="530" y="1"/>
                      <a:pt x="3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3"/>
              <p:cNvSpPr/>
              <p:nvPr/>
            </p:nvSpPr>
            <p:spPr>
              <a:xfrm>
                <a:off x="1648907" y="1686670"/>
                <a:ext cx="36662" cy="31930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14" extrusionOk="0">
                    <a:moveTo>
                      <a:pt x="347" y="0"/>
                    </a:moveTo>
                    <a:cubicBezTo>
                      <a:pt x="209" y="0"/>
                      <a:pt x="73" y="80"/>
                      <a:pt x="41" y="255"/>
                    </a:cubicBezTo>
                    <a:cubicBezTo>
                      <a:pt x="0" y="481"/>
                      <a:pt x="184" y="614"/>
                      <a:pt x="365" y="614"/>
                    </a:cubicBezTo>
                    <a:cubicBezTo>
                      <a:pt x="503" y="614"/>
                      <a:pt x="639" y="536"/>
                      <a:pt x="670" y="364"/>
                    </a:cubicBezTo>
                    <a:cubicBezTo>
                      <a:pt x="704" y="132"/>
                      <a:pt x="524" y="0"/>
                      <a:pt x="3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3"/>
              <p:cNvSpPr/>
              <p:nvPr/>
            </p:nvSpPr>
            <p:spPr>
              <a:xfrm>
                <a:off x="1563052" y="1560618"/>
                <a:ext cx="34426" cy="30265"/>
              </a:xfrm>
              <a:custGeom>
                <a:avLst/>
                <a:gdLst/>
                <a:ahLst/>
                <a:cxnLst/>
                <a:rect l="l" t="t" r="r" b="b"/>
                <a:pathLst>
                  <a:path w="662" h="582" extrusionOk="0">
                    <a:moveTo>
                      <a:pt x="322" y="1"/>
                    </a:moveTo>
                    <a:cubicBezTo>
                      <a:pt x="190" y="1"/>
                      <a:pt x="61" y="78"/>
                      <a:pt x="35" y="247"/>
                    </a:cubicBezTo>
                    <a:cubicBezTo>
                      <a:pt x="1" y="459"/>
                      <a:pt x="170" y="581"/>
                      <a:pt x="338" y="581"/>
                    </a:cubicBezTo>
                    <a:cubicBezTo>
                      <a:pt x="468" y="581"/>
                      <a:pt x="596" y="508"/>
                      <a:pt x="628" y="344"/>
                    </a:cubicBezTo>
                    <a:cubicBezTo>
                      <a:pt x="662" y="127"/>
                      <a:pt x="490" y="1"/>
                      <a:pt x="32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3"/>
              <p:cNvSpPr/>
              <p:nvPr/>
            </p:nvSpPr>
            <p:spPr>
              <a:xfrm>
                <a:off x="1529459" y="1614440"/>
                <a:ext cx="29641" cy="26885"/>
              </a:xfrm>
              <a:custGeom>
                <a:avLst/>
                <a:gdLst/>
                <a:ahLst/>
                <a:cxnLst/>
                <a:rect l="l" t="t" r="r" b="b"/>
                <a:pathLst>
                  <a:path w="570" h="517" extrusionOk="0">
                    <a:moveTo>
                      <a:pt x="280" y="1"/>
                    </a:moveTo>
                    <a:cubicBezTo>
                      <a:pt x="167" y="1"/>
                      <a:pt x="54" y="68"/>
                      <a:pt x="28" y="216"/>
                    </a:cubicBezTo>
                    <a:cubicBezTo>
                      <a:pt x="1" y="406"/>
                      <a:pt x="145" y="517"/>
                      <a:pt x="288" y="517"/>
                    </a:cubicBezTo>
                    <a:cubicBezTo>
                      <a:pt x="399" y="517"/>
                      <a:pt x="509" y="449"/>
                      <a:pt x="536" y="301"/>
                    </a:cubicBezTo>
                    <a:cubicBezTo>
                      <a:pt x="570" y="111"/>
                      <a:pt x="424" y="1"/>
                      <a:pt x="28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3"/>
              <p:cNvSpPr/>
              <p:nvPr/>
            </p:nvSpPr>
            <p:spPr>
              <a:xfrm>
                <a:off x="1382398" y="1754272"/>
                <a:ext cx="42486" cy="33282"/>
              </a:xfrm>
              <a:custGeom>
                <a:avLst/>
                <a:gdLst/>
                <a:ahLst/>
                <a:cxnLst/>
                <a:rect l="l" t="t" r="r" b="b"/>
                <a:pathLst>
                  <a:path w="817" h="640" extrusionOk="0">
                    <a:moveTo>
                      <a:pt x="418" y="0"/>
                    </a:moveTo>
                    <a:cubicBezTo>
                      <a:pt x="337" y="0"/>
                      <a:pt x="255" y="33"/>
                      <a:pt x="194" y="104"/>
                    </a:cubicBezTo>
                    <a:lnTo>
                      <a:pt x="170" y="116"/>
                    </a:lnTo>
                    <a:cubicBezTo>
                      <a:pt x="1" y="297"/>
                      <a:pt x="146" y="600"/>
                      <a:pt x="364" y="636"/>
                    </a:cubicBezTo>
                    <a:cubicBezTo>
                      <a:pt x="379" y="639"/>
                      <a:pt x="393" y="640"/>
                      <a:pt x="408" y="640"/>
                    </a:cubicBezTo>
                    <a:cubicBezTo>
                      <a:pt x="613" y="640"/>
                      <a:pt x="816" y="416"/>
                      <a:pt x="715" y="213"/>
                    </a:cubicBezTo>
                    <a:lnTo>
                      <a:pt x="690" y="176"/>
                    </a:lnTo>
                    <a:cubicBezTo>
                      <a:pt x="641" y="64"/>
                      <a:pt x="530" y="0"/>
                      <a:pt x="41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3"/>
              <p:cNvSpPr/>
              <p:nvPr/>
            </p:nvSpPr>
            <p:spPr>
              <a:xfrm>
                <a:off x="1482658" y="1705651"/>
                <a:ext cx="23921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460" h="412" extrusionOk="0">
                    <a:moveTo>
                      <a:pt x="221" y="1"/>
                    </a:moveTo>
                    <a:cubicBezTo>
                      <a:pt x="130" y="1"/>
                      <a:pt x="41" y="53"/>
                      <a:pt x="20" y="168"/>
                    </a:cubicBezTo>
                    <a:cubicBezTo>
                      <a:pt x="0" y="324"/>
                      <a:pt x="117" y="411"/>
                      <a:pt x="231" y="411"/>
                    </a:cubicBezTo>
                    <a:cubicBezTo>
                      <a:pt x="321" y="411"/>
                      <a:pt x="411" y="357"/>
                      <a:pt x="432" y="240"/>
                    </a:cubicBezTo>
                    <a:cubicBezTo>
                      <a:pt x="459" y="90"/>
                      <a:pt x="339" y="1"/>
                      <a:pt x="2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3"/>
              <p:cNvSpPr/>
              <p:nvPr/>
            </p:nvSpPr>
            <p:spPr>
              <a:xfrm>
                <a:off x="1338300" y="1644549"/>
                <a:ext cx="30161" cy="26469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9" extrusionOk="0">
                    <a:moveTo>
                      <a:pt x="279" y="0"/>
                    </a:moveTo>
                    <a:cubicBezTo>
                      <a:pt x="165" y="0"/>
                      <a:pt x="51" y="64"/>
                      <a:pt x="14" y="206"/>
                    </a:cubicBezTo>
                    <a:cubicBezTo>
                      <a:pt x="1" y="398"/>
                      <a:pt x="150" y="508"/>
                      <a:pt x="298" y="508"/>
                    </a:cubicBezTo>
                    <a:cubicBezTo>
                      <a:pt x="410" y="508"/>
                      <a:pt x="522" y="444"/>
                      <a:pt x="559" y="303"/>
                    </a:cubicBezTo>
                    <a:cubicBezTo>
                      <a:pt x="579" y="110"/>
                      <a:pt x="429" y="0"/>
                      <a:pt x="2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3"/>
              <p:cNvSpPr/>
              <p:nvPr/>
            </p:nvSpPr>
            <p:spPr>
              <a:xfrm>
                <a:off x="1294567" y="1741584"/>
                <a:ext cx="30473" cy="2740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27" extrusionOk="0">
                    <a:moveTo>
                      <a:pt x="282" y="0"/>
                    </a:moveTo>
                    <a:cubicBezTo>
                      <a:pt x="166" y="0"/>
                      <a:pt x="52" y="67"/>
                      <a:pt x="21" y="215"/>
                    </a:cubicBezTo>
                    <a:cubicBezTo>
                      <a:pt x="0" y="413"/>
                      <a:pt x="153" y="526"/>
                      <a:pt x="303" y="526"/>
                    </a:cubicBezTo>
                    <a:cubicBezTo>
                      <a:pt x="419" y="526"/>
                      <a:pt x="533" y="459"/>
                      <a:pt x="565" y="312"/>
                    </a:cubicBezTo>
                    <a:cubicBezTo>
                      <a:pt x="585" y="113"/>
                      <a:pt x="432" y="0"/>
                      <a:pt x="2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3"/>
              <p:cNvSpPr/>
              <p:nvPr/>
            </p:nvSpPr>
            <p:spPr>
              <a:xfrm>
                <a:off x="1122077" y="1649801"/>
                <a:ext cx="33802" cy="29329"/>
              </a:xfrm>
              <a:custGeom>
                <a:avLst/>
                <a:gdLst/>
                <a:ahLst/>
                <a:cxnLst/>
                <a:rect l="l" t="t" r="r" b="b"/>
                <a:pathLst>
                  <a:path w="650" h="564" extrusionOk="0">
                    <a:moveTo>
                      <a:pt x="315" y="0"/>
                    </a:moveTo>
                    <a:cubicBezTo>
                      <a:pt x="187" y="0"/>
                      <a:pt x="62" y="74"/>
                      <a:pt x="35" y="238"/>
                    </a:cubicBezTo>
                    <a:cubicBezTo>
                      <a:pt x="1" y="443"/>
                      <a:pt x="172" y="563"/>
                      <a:pt x="338" y="563"/>
                    </a:cubicBezTo>
                    <a:cubicBezTo>
                      <a:pt x="465" y="563"/>
                      <a:pt x="589" y="492"/>
                      <a:pt x="616" y="335"/>
                    </a:cubicBezTo>
                    <a:cubicBezTo>
                      <a:pt x="650" y="123"/>
                      <a:pt x="480" y="0"/>
                      <a:pt x="3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3"/>
              <p:cNvSpPr/>
              <p:nvPr/>
            </p:nvSpPr>
            <p:spPr>
              <a:xfrm>
                <a:off x="1102056" y="1717923"/>
                <a:ext cx="28341" cy="25013"/>
              </a:xfrm>
              <a:custGeom>
                <a:avLst/>
                <a:gdLst/>
                <a:ahLst/>
                <a:cxnLst/>
                <a:rect l="l" t="t" r="r" b="b"/>
                <a:pathLst>
                  <a:path w="545" h="481" extrusionOk="0">
                    <a:moveTo>
                      <a:pt x="266" y="0"/>
                    </a:moveTo>
                    <a:cubicBezTo>
                      <a:pt x="159" y="0"/>
                      <a:pt x="52" y="62"/>
                      <a:pt x="21" y="198"/>
                    </a:cubicBezTo>
                    <a:cubicBezTo>
                      <a:pt x="0" y="376"/>
                      <a:pt x="143" y="480"/>
                      <a:pt x="281" y="480"/>
                    </a:cubicBezTo>
                    <a:cubicBezTo>
                      <a:pt x="387" y="480"/>
                      <a:pt x="491" y="419"/>
                      <a:pt x="517" y="283"/>
                    </a:cubicBezTo>
                    <a:cubicBezTo>
                      <a:pt x="544" y="105"/>
                      <a:pt x="405" y="0"/>
                      <a:pt x="2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3"/>
              <p:cNvSpPr/>
              <p:nvPr/>
            </p:nvSpPr>
            <p:spPr>
              <a:xfrm>
                <a:off x="1176731" y="1742000"/>
                <a:ext cx="48570" cy="34998"/>
              </a:xfrm>
              <a:custGeom>
                <a:avLst/>
                <a:gdLst/>
                <a:ahLst/>
                <a:cxnLst/>
                <a:rect l="l" t="t" r="r" b="b"/>
                <a:pathLst>
                  <a:path w="934" h="673" extrusionOk="0">
                    <a:moveTo>
                      <a:pt x="589" y="1"/>
                    </a:moveTo>
                    <a:cubicBezTo>
                      <a:pt x="335" y="1"/>
                      <a:pt x="0" y="340"/>
                      <a:pt x="242" y="545"/>
                    </a:cubicBezTo>
                    <a:lnTo>
                      <a:pt x="291" y="594"/>
                    </a:lnTo>
                    <a:cubicBezTo>
                      <a:pt x="349" y="649"/>
                      <a:pt x="418" y="673"/>
                      <a:pt x="488" y="673"/>
                    </a:cubicBezTo>
                    <a:cubicBezTo>
                      <a:pt x="709" y="673"/>
                      <a:pt x="933" y="436"/>
                      <a:pt x="823" y="207"/>
                    </a:cubicBezTo>
                    <a:cubicBezTo>
                      <a:pt x="811" y="195"/>
                      <a:pt x="811" y="170"/>
                      <a:pt x="799" y="146"/>
                    </a:cubicBezTo>
                    <a:cubicBezTo>
                      <a:pt x="758" y="43"/>
                      <a:pt x="679" y="1"/>
                      <a:pt x="5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3"/>
              <p:cNvSpPr/>
              <p:nvPr/>
            </p:nvSpPr>
            <p:spPr>
              <a:xfrm>
                <a:off x="1001693" y="1706431"/>
                <a:ext cx="24545" cy="21581"/>
              </a:xfrm>
              <a:custGeom>
                <a:avLst/>
                <a:gdLst/>
                <a:ahLst/>
                <a:cxnLst/>
                <a:rect l="l" t="t" r="r" b="b"/>
                <a:pathLst>
                  <a:path w="472" h="415" extrusionOk="0">
                    <a:moveTo>
                      <a:pt x="233" y="0"/>
                    </a:moveTo>
                    <a:cubicBezTo>
                      <a:pt x="140" y="0"/>
                      <a:pt x="49" y="55"/>
                      <a:pt x="28" y="177"/>
                    </a:cubicBezTo>
                    <a:cubicBezTo>
                      <a:pt x="0" y="326"/>
                      <a:pt x="118" y="414"/>
                      <a:pt x="236" y="414"/>
                    </a:cubicBezTo>
                    <a:cubicBezTo>
                      <a:pt x="330" y="414"/>
                      <a:pt x="424" y="360"/>
                      <a:pt x="451" y="238"/>
                    </a:cubicBezTo>
                    <a:cubicBezTo>
                      <a:pt x="471" y="89"/>
                      <a:pt x="351" y="0"/>
                      <a:pt x="23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3"/>
              <p:cNvSpPr/>
              <p:nvPr/>
            </p:nvSpPr>
            <p:spPr>
              <a:xfrm>
                <a:off x="838043" y="1616104"/>
                <a:ext cx="38898" cy="34114"/>
              </a:xfrm>
              <a:custGeom>
                <a:avLst/>
                <a:gdLst/>
                <a:ahLst/>
                <a:cxnLst/>
                <a:rect l="l" t="t" r="r" b="b"/>
                <a:pathLst>
                  <a:path w="748" h="656" extrusionOk="0">
                    <a:moveTo>
                      <a:pt x="365" y="1"/>
                    </a:moveTo>
                    <a:cubicBezTo>
                      <a:pt x="218" y="1"/>
                      <a:pt x="73" y="84"/>
                      <a:pt x="41" y="269"/>
                    </a:cubicBezTo>
                    <a:cubicBezTo>
                      <a:pt x="1" y="513"/>
                      <a:pt x="193" y="655"/>
                      <a:pt x="382" y="655"/>
                    </a:cubicBezTo>
                    <a:cubicBezTo>
                      <a:pt x="529" y="655"/>
                      <a:pt x="675" y="569"/>
                      <a:pt x="707" y="378"/>
                    </a:cubicBezTo>
                    <a:cubicBezTo>
                      <a:pt x="748" y="139"/>
                      <a:pt x="554" y="1"/>
                      <a:pt x="3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3"/>
              <p:cNvSpPr/>
              <p:nvPr/>
            </p:nvSpPr>
            <p:spPr>
              <a:xfrm>
                <a:off x="735495" y="1541065"/>
                <a:ext cx="37338" cy="3271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629" extrusionOk="0">
                    <a:moveTo>
                      <a:pt x="350" y="1"/>
                    </a:moveTo>
                    <a:cubicBezTo>
                      <a:pt x="210" y="1"/>
                      <a:pt x="73" y="81"/>
                      <a:pt x="42" y="260"/>
                    </a:cubicBezTo>
                    <a:cubicBezTo>
                      <a:pt x="1" y="493"/>
                      <a:pt x="188" y="629"/>
                      <a:pt x="371" y="629"/>
                    </a:cubicBezTo>
                    <a:cubicBezTo>
                      <a:pt x="512" y="629"/>
                      <a:pt x="651" y="548"/>
                      <a:pt x="683" y="369"/>
                    </a:cubicBezTo>
                    <a:cubicBezTo>
                      <a:pt x="717" y="137"/>
                      <a:pt x="531" y="1"/>
                      <a:pt x="35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3"/>
              <p:cNvSpPr/>
              <p:nvPr/>
            </p:nvSpPr>
            <p:spPr>
              <a:xfrm>
                <a:off x="802370" y="1481419"/>
                <a:ext cx="19085" cy="17109"/>
              </a:xfrm>
              <a:custGeom>
                <a:avLst/>
                <a:gdLst/>
                <a:ahLst/>
                <a:cxnLst/>
                <a:rect l="l" t="t" r="r" b="b"/>
                <a:pathLst>
                  <a:path w="367" h="329" extrusionOk="0">
                    <a:moveTo>
                      <a:pt x="172" y="1"/>
                    </a:moveTo>
                    <a:cubicBezTo>
                      <a:pt x="99" y="1"/>
                      <a:pt x="29" y="43"/>
                      <a:pt x="14" y="137"/>
                    </a:cubicBezTo>
                    <a:cubicBezTo>
                      <a:pt x="0" y="260"/>
                      <a:pt x="94" y="329"/>
                      <a:pt x="187" y="329"/>
                    </a:cubicBezTo>
                    <a:cubicBezTo>
                      <a:pt x="260" y="329"/>
                      <a:pt x="331" y="287"/>
                      <a:pt x="352" y="198"/>
                    </a:cubicBezTo>
                    <a:cubicBezTo>
                      <a:pt x="366" y="74"/>
                      <a:pt x="267" y="1"/>
                      <a:pt x="17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3"/>
              <p:cNvSpPr/>
              <p:nvPr/>
            </p:nvSpPr>
            <p:spPr>
              <a:xfrm>
                <a:off x="678085" y="1290417"/>
                <a:ext cx="27977" cy="24961"/>
              </a:xfrm>
              <a:custGeom>
                <a:avLst/>
                <a:gdLst/>
                <a:ahLst/>
                <a:cxnLst/>
                <a:rect l="l" t="t" r="r" b="b"/>
                <a:pathLst>
                  <a:path w="538" h="480" extrusionOk="0">
                    <a:moveTo>
                      <a:pt x="259" y="1"/>
                    </a:moveTo>
                    <a:cubicBezTo>
                      <a:pt x="152" y="1"/>
                      <a:pt x="47" y="61"/>
                      <a:pt x="21" y="193"/>
                    </a:cubicBezTo>
                    <a:cubicBezTo>
                      <a:pt x="0" y="376"/>
                      <a:pt x="136" y="480"/>
                      <a:pt x="272" y="480"/>
                    </a:cubicBezTo>
                    <a:cubicBezTo>
                      <a:pt x="378" y="480"/>
                      <a:pt x="485" y="416"/>
                      <a:pt x="517" y="278"/>
                    </a:cubicBezTo>
                    <a:cubicBezTo>
                      <a:pt x="537" y="101"/>
                      <a:pt x="397" y="1"/>
                      <a:pt x="2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3"/>
              <p:cNvSpPr/>
              <p:nvPr/>
            </p:nvSpPr>
            <p:spPr>
              <a:xfrm>
                <a:off x="610431" y="1283449"/>
                <a:ext cx="26781" cy="23973"/>
              </a:xfrm>
              <a:custGeom>
                <a:avLst/>
                <a:gdLst/>
                <a:ahLst/>
                <a:cxnLst/>
                <a:rect l="l" t="t" r="r" b="b"/>
                <a:pathLst>
                  <a:path w="515" h="461" extrusionOk="0">
                    <a:moveTo>
                      <a:pt x="252" y="0"/>
                    </a:moveTo>
                    <a:cubicBezTo>
                      <a:pt x="150" y="0"/>
                      <a:pt x="49" y="61"/>
                      <a:pt x="27" y="194"/>
                    </a:cubicBezTo>
                    <a:cubicBezTo>
                      <a:pt x="0" y="363"/>
                      <a:pt x="128" y="461"/>
                      <a:pt x="257" y="461"/>
                    </a:cubicBezTo>
                    <a:cubicBezTo>
                      <a:pt x="358" y="461"/>
                      <a:pt x="460" y="400"/>
                      <a:pt x="487" y="267"/>
                    </a:cubicBezTo>
                    <a:cubicBezTo>
                      <a:pt x="514" y="98"/>
                      <a:pt x="382" y="0"/>
                      <a:pt x="2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3"/>
              <p:cNvSpPr/>
              <p:nvPr/>
            </p:nvSpPr>
            <p:spPr>
              <a:xfrm>
                <a:off x="668569" y="1386828"/>
                <a:ext cx="36662" cy="31930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14" extrusionOk="0">
                    <a:moveTo>
                      <a:pt x="340" y="0"/>
                    </a:moveTo>
                    <a:cubicBezTo>
                      <a:pt x="202" y="0"/>
                      <a:pt x="66" y="78"/>
                      <a:pt x="34" y="251"/>
                    </a:cubicBezTo>
                    <a:cubicBezTo>
                      <a:pt x="0" y="482"/>
                      <a:pt x="185" y="614"/>
                      <a:pt x="363" y="614"/>
                    </a:cubicBezTo>
                    <a:cubicBezTo>
                      <a:pt x="502" y="614"/>
                      <a:pt x="637" y="534"/>
                      <a:pt x="663" y="359"/>
                    </a:cubicBezTo>
                    <a:cubicBezTo>
                      <a:pt x="705" y="133"/>
                      <a:pt x="520" y="0"/>
                      <a:pt x="3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3"/>
              <p:cNvSpPr/>
              <p:nvPr/>
            </p:nvSpPr>
            <p:spPr>
              <a:xfrm>
                <a:off x="711055" y="1093019"/>
                <a:ext cx="21425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0" extrusionOk="0">
                    <a:moveTo>
                      <a:pt x="203" y="1"/>
                    </a:moveTo>
                    <a:cubicBezTo>
                      <a:pt x="122" y="1"/>
                      <a:pt x="44" y="49"/>
                      <a:pt x="28" y="155"/>
                    </a:cubicBezTo>
                    <a:cubicBezTo>
                      <a:pt x="1" y="290"/>
                      <a:pt x="103" y="369"/>
                      <a:pt x="207" y="369"/>
                    </a:cubicBezTo>
                    <a:cubicBezTo>
                      <a:pt x="288" y="369"/>
                      <a:pt x="370" y="321"/>
                      <a:pt x="391" y="215"/>
                    </a:cubicBezTo>
                    <a:cubicBezTo>
                      <a:pt x="411" y="79"/>
                      <a:pt x="306" y="1"/>
                      <a:pt x="2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3"/>
              <p:cNvSpPr/>
              <p:nvPr/>
            </p:nvSpPr>
            <p:spPr>
              <a:xfrm>
                <a:off x="609703" y="1039717"/>
                <a:ext cx="37286" cy="32710"/>
              </a:xfrm>
              <a:custGeom>
                <a:avLst/>
                <a:gdLst/>
                <a:ahLst/>
                <a:cxnLst/>
                <a:rect l="l" t="t" r="r" b="b"/>
                <a:pathLst>
                  <a:path w="717" h="629" extrusionOk="0">
                    <a:moveTo>
                      <a:pt x="349" y="1"/>
                    </a:moveTo>
                    <a:cubicBezTo>
                      <a:pt x="210" y="1"/>
                      <a:pt x="73" y="81"/>
                      <a:pt x="41" y="260"/>
                    </a:cubicBezTo>
                    <a:cubicBezTo>
                      <a:pt x="0" y="493"/>
                      <a:pt x="187" y="628"/>
                      <a:pt x="371" y="628"/>
                    </a:cubicBezTo>
                    <a:cubicBezTo>
                      <a:pt x="512" y="628"/>
                      <a:pt x="651" y="548"/>
                      <a:pt x="682" y="369"/>
                    </a:cubicBezTo>
                    <a:cubicBezTo>
                      <a:pt x="717" y="137"/>
                      <a:pt x="531" y="1"/>
                      <a:pt x="3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3"/>
              <p:cNvSpPr/>
              <p:nvPr/>
            </p:nvSpPr>
            <p:spPr>
              <a:xfrm>
                <a:off x="692490" y="1011168"/>
                <a:ext cx="37234" cy="32398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3" extrusionOk="0">
                    <a:moveTo>
                      <a:pt x="353" y="1"/>
                    </a:moveTo>
                    <a:cubicBezTo>
                      <a:pt x="209" y="1"/>
                      <a:pt x="66" y="83"/>
                      <a:pt x="34" y="265"/>
                    </a:cubicBezTo>
                    <a:cubicBezTo>
                      <a:pt x="0" y="489"/>
                      <a:pt x="184" y="622"/>
                      <a:pt x="365" y="622"/>
                    </a:cubicBezTo>
                    <a:cubicBezTo>
                      <a:pt x="505" y="622"/>
                      <a:pt x="643" y="542"/>
                      <a:pt x="675" y="362"/>
                    </a:cubicBezTo>
                    <a:cubicBezTo>
                      <a:pt x="716" y="132"/>
                      <a:pt x="534" y="1"/>
                      <a:pt x="3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3"/>
              <p:cNvSpPr/>
              <p:nvPr/>
            </p:nvSpPr>
            <p:spPr>
              <a:xfrm>
                <a:off x="627124" y="935402"/>
                <a:ext cx="31826" cy="28289"/>
              </a:xfrm>
              <a:custGeom>
                <a:avLst/>
                <a:gdLst/>
                <a:ahLst/>
                <a:cxnLst/>
                <a:rect l="l" t="t" r="r" b="b"/>
                <a:pathLst>
                  <a:path w="612" h="544" extrusionOk="0">
                    <a:moveTo>
                      <a:pt x="296" y="0"/>
                    </a:moveTo>
                    <a:cubicBezTo>
                      <a:pt x="171" y="0"/>
                      <a:pt x="48" y="73"/>
                      <a:pt x="21" y="234"/>
                    </a:cubicBezTo>
                    <a:cubicBezTo>
                      <a:pt x="1" y="430"/>
                      <a:pt x="151" y="543"/>
                      <a:pt x="302" y="543"/>
                    </a:cubicBezTo>
                    <a:cubicBezTo>
                      <a:pt x="421" y="543"/>
                      <a:pt x="540" y="473"/>
                      <a:pt x="577" y="319"/>
                    </a:cubicBezTo>
                    <a:cubicBezTo>
                      <a:pt x="611" y="116"/>
                      <a:pt x="453" y="0"/>
                      <a:pt x="29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3"/>
              <p:cNvSpPr/>
              <p:nvPr/>
            </p:nvSpPr>
            <p:spPr>
              <a:xfrm>
                <a:off x="1281983" y="732907"/>
                <a:ext cx="16277" cy="1492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87" extrusionOk="0">
                    <a:moveTo>
                      <a:pt x="152" y="1"/>
                    </a:moveTo>
                    <a:cubicBezTo>
                      <a:pt x="91" y="1"/>
                      <a:pt x="31" y="39"/>
                      <a:pt x="21" y="124"/>
                    </a:cubicBezTo>
                    <a:cubicBezTo>
                      <a:pt x="0" y="227"/>
                      <a:pt x="80" y="287"/>
                      <a:pt x="160" y="287"/>
                    </a:cubicBezTo>
                    <a:cubicBezTo>
                      <a:pt x="222" y="287"/>
                      <a:pt x="283" y="251"/>
                      <a:pt x="299" y="172"/>
                    </a:cubicBezTo>
                    <a:cubicBezTo>
                      <a:pt x="312" y="64"/>
                      <a:pt x="231" y="1"/>
                      <a:pt x="15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3"/>
              <p:cNvSpPr/>
              <p:nvPr/>
            </p:nvSpPr>
            <p:spPr>
              <a:xfrm>
                <a:off x="1372570" y="843463"/>
                <a:ext cx="21945" cy="19657"/>
              </a:xfrm>
              <a:custGeom>
                <a:avLst/>
                <a:gdLst/>
                <a:ahLst/>
                <a:cxnLst/>
                <a:rect l="l" t="t" r="r" b="b"/>
                <a:pathLst>
                  <a:path w="422" h="378" extrusionOk="0">
                    <a:moveTo>
                      <a:pt x="208" y="0"/>
                    </a:moveTo>
                    <a:cubicBezTo>
                      <a:pt x="125" y="0"/>
                      <a:pt x="42" y="51"/>
                      <a:pt x="21" y="163"/>
                    </a:cubicBezTo>
                    <a:cubicBezTo>
                      <a:pt x="0" y="299"/>
                      <a:pt x="106" y="378"/>
                      <a:pt x="213" y="378"/>
                    </a:cubicBezTo>
                    <a:cubicBezTo>
                      <a:pt x="296" y="378"/>
                      <a:pt x="381" y="330"/>
                      <a:pt x="408" y="224"/>
                    </a:cubicBezTo>
                    <a:cubicBezTo>
                      <a:pt x="421" y="82"/>
                      <a:pt x="314" y="0"/>
                      <a:pt x="20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3"/>
              <p:cNvSpPr/>
              <p:nvPr/>
            </p:nvSpPr>
            <p:spPr>
              <a:xfrm>
                <a:off x="1401119" y="910285"/>
                <a:ext cx="26157" cy="2574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95" extrusionOk="0">
                    <a:moveTo>
                      <a:pt x="251" y="1"/>
                    </a:moveTo>
                    <a:cubicBezTo>
                      <a:pt x="155" y="1"/>
                      <a:pt x="61" y="59"/>
                      <a:pt x="40" y="185"/>
                    </a:cubicBezTo>
                    <a:lnTo>
                      <a:pt x="28" y="221"/>
                    </a:lnTo>
                    <a:cubicBezTo>
                      <a:pt x="0" y="393"/>
                      <a:pt x="133" y="495"/>
                      <a:pt x="262" y="495"/>
                    </a:cubicBezTo>
                    <a:cubicBezTo>
                      <a:pt x="360" y="495"/>
                      <a:pt x="455" y="436"/>
                      <a:pt x="476" y="306"/>
                    </a:cubicBezTo>
                    <a:lnTo>
                      <a:pt x="476" y="269"/>
                    </a:lnTo>
                    <a:cubicBezTo>
                      <a:pt x="503" y="98"/>
                      <a:pt x="376" y="1"/>
                      <a:pt x="25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3"/>
              <p:cNvSpPr/>
              <p:nvPr/>
            </p:nvSpPr>
            <p:spPr>
              <a:xfrm>
                <a:off x="1427068" y="983555"/>
                <a:ext cx="676" cy="1248"/>
              </a:xfrm>
              <a:custGeom>
                <a:avLst/>
                <a:gdLst/>
                <a:ahLst/>
                <a:cxnLst/>
                <a:rect l="l" t="t" r="r" b="b"/>
                <a:pathLst>
                  <a:path w="13" h="24" extrusionOk="0">
                    <a:moveTo>
                      <a:pt x="7" y="1"/>
                    </a:moveTo>
                    <a:cubicBezTo>
                      <a:pt x="4" y="1"/>
                      <a:pt x="1" y="4"/>
                      <a:pt x="1" y="10"/>
                    </a:cubicBezTo>
                    <a:cubicBezTo>
                      <a:pt x="1" y="17"/>
                      <a:pt x="5" y="24"/>
                      <a:pt x="8" y="24"/>
                    </a:cubicBezTo>
                    <a:cubicBezTo>
                      <a:pt x="11" y="24"/>
                      <a:pt x="13" y="20"/>
                      <a:pt x="13" y="10"/>
                    </a:cubicBezTo>
                    <a:cubicBezTo>
                      <a:pt x="13" y="4"/>
                      <a:pt x="10" y="1"/>
                      <a:pt x="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3"/>
              <p:cNvSpPr/>
              <p:nvPr/>
            </p:nvSpPr>
            <p:spPr>
              <a:xfrm>
                <a:off x="1415991" y="1063170"/>
                <a:ext cx="23505" cy="21061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05" extrusionOk="0">
                    <a:moveTo>
                      <a:pt x="228" y="0"/>
                    </a:moveTo>
                    <a:cubicBezTo>
                      <a:pt x="138" y="0"/>
                      <a:pt x="47" y="54"/>
                      <a:pt x="20" y="172"/>
                    </a:cubicBezTo>
                    <a:cubicBezTo>
                      <a:pt x="0" y="320"/>
                      <a:pt x="115" y="405"/>
                      <a:pt x="228" y="405"/>
                    </a:cubicBezTo>
                    <a:cubicBezTo>
                      <a:pt x="319" y="405"/>
                      <a:pt x="410" y="351"/>
                      <a:pt x="432" y="233"/>
                    </a:cubicBezTo>
                    <a:cubicBezTo>
                      <a:pt x="452" y="85"/>
                      <a:pt x="341" y="0"/>
                      <a:pt x="2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3"/>
              <p:cNvSpPr/>
              <p:nvPr/>
            </p:nvSpPr>
            <p:spPr>
              <a:xfrm>
                <a:off x="1397063" y="1120996"/>
                <a:ext cx="26365" cy="23037"/>
              </a:xfrm>
              <a:custGeom>
                <a:avLst/>
                <a:gdLst/>
                <a:ahLst/>
                <a:cxnLst/>
                <a:rect l="l" t="t" r="r" b="b"/>
                <a:pathLst>
                  <a:path w="507" h="443" extrusionOk="0">
                    <a:moveTo>
                      <a:pt x="252" y="0"/>
                    </a:moveTo>
                    <a:cubicBezTo>
                      <a:pt x="152" y="0"/>
                      <a:pt x="53" y="58"/>
                      <a:pt x="21" y="185"/>
                    </a:cubicBezTo>
                    <a:cubicBezTo>
                      <a:pt x="1" y="348"/>
                      <a:pt x="129" y="443"/>
                      <a:pt x="259" y="443"/>
                    </a:cubicBezTo>
                    <a:cubicBezTo>
                      <a:pt x="360" y="443"/>
                      <a:pt x="461" y="385"/>
                      <a:pt x="493" y="258"/>
                    </a:cubicBezTo>
                    <a:cubicBezTo>
                      <a:pt x="507" y="95"/>
                      <a:pt x="379" y="0"/>
                      <a:pt x="2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3"/>
              <p:cNvSpPr/>
              <p:nvPr/>
            </p:nvSpPr>
            <p:spPr>
              <a:xfrm>
                <a:off x="1348649" y="1174609"/>
                <a:ext cx="27353" cy="2397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61" extrusionOk="0">
                    <a:moveTo>
                      <a:pt x="262" y="1"/>
                    </a:moveTo>
                    <a:cubicBezTo>
                      <a:pt x="158" y="1"/>
                      <a:pt x="53" y="61"/>
                      <a:pt x="21" y="194"/>
                    </a:cubicBezTo>
                    <a:cubicBezTo>
                      <a:pt x="1" y="364"/>
                      <a:pt x="135" y="461"/>
                      <a:pt x="269" y="461"/>
                    </a:cubicBezTo>
                    <a:cubicBezTo>
                      <a:pt x="374" y="461"/>
                      <a:pt x="478" y="400"/>
                      <a:pt x="505" y="267"/>
                    </a:cubicBezTo>
                    <a:cubicBezTo>
                      <a:pt x="525" y="98"/>
                      <a:pt x="394" y="1"/>
                      <a:pt x="2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3"/>
              <p:cNvSpPr/>
              <p:nvPr/>
            </p:nvSpPr>
            <p:spPr>
              <a:xfrm>
                <a:off x="1282243" y="1261348"/>
                <a:ext cx="23661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455" h="412" extrusionOk="0">
                    <a:moveTo>
                      <a:pt x="222" y="1"/>
                    </a:moveTo>
                    <a:cubicBezTo>
                      <a:pt x="132" y="1"/>
                      <a:pt x="44" y="55"/>
                      <a:pt x="28" y="172"/>
                    </a:cubicBezTo>
                    <a:cubicBezTo>
                      <a:pt x="0" y="322"/>
                      <a:pt x="117" y="411"/>
                      <a:pt x="232" y="411"/>
                    </a:cubicBezTo>
                    <a:cubicBezTo>
                      <a:pt x="319" y="411"/>
                      <a:pt x="406" y="359"/>
                      <a:pt x="427" y="244"/>
                    </a:cubicBezTo>
                    <a:cubicBezTo>
                      <a:pt x="454" y="88"/>
                      <a:pt x="337" y="1"/>
                      <a:pt x="22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3"/>
              <p:cNvSpPr/>
              <p:nvPr/>
            </p:nvSpPr>
            <p:spPr>
              <a:xfrm>
                <a:off x="2137464" y="865667"/>
                <a:ext cx="26365" cy="23557"/>
              </a:xfrm>
              <a:custGeom>
                <a:avLst/>
                <a:gdLst/>
                <a:ahLst/>
                <a:cxnLst/>
                <a:rect l="l" t="t" r="r" b="b"/>
                <a:pathLst>
                  <a:path w="507" h="453" extrusionOk="0">
                    <a:moveTo>
                      <a:pt x="244" y="0"/>
                    </a:moveTo>
                    <a:cubicBezTo>
                      <a:pt x="145" y="0"/>
                      <a:pt x="48" y="58"/>
                      <a:pt x="21" y="184"/>
                    </a:cubicBezTo>
                    <a:cubicBezTo>
                      <a:pt x="1" y="355"/>
                      <a:pt x="131" y="452"/>
                      <a:pt x="261" y="452"/>
                    </a:cubicBezTo>
                    <a:cubicBezTo>
                      <a:pt x="361" y="452"/>
                      <a:pt x="461" y="395"/>
                      <a:pt x="493" y="269"/>
                    </a:cubicBezTo>
                    <a:cubicBezTo>
                      <a:pt x="507" y="98"/>
                      <a:pt x="373" y="0"/>
                      <a:pt x="2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3"/>
              <p:cNvSpPr/>
              <p:nvPr/>
            </p:nvSpPr>
            <p:spPr>
              <a:xfrm>
                <a:off x="2043133" y="1052769"/>
                <a:ext cx="21009" cy="19189"/>
              </a:xfrm>
              <a:custGeom>
                <a:avLst/>
                <a:gdLst/>
                <a:ahLst/>
                <a:cxnLst/>
                <a:rect l="l" t="t" r="r" b="b"/>
                <a:pathLst>
                  <a:path w="404" h="369" extrusionOk="0">
                    <a:moveTo>
                      <a:pt x="196" y="0"/>
                    </a:moveTo>
                    <a:cubicBezTo>
                      <a:pt x="115" y="0"/>
                      <a:pt x="37" y="48"/>
                      <a:pt x="21" y="154"/>
                    </a:cubicBezTo>
                    <a:cubicBezTo>
                      <a:pt x="0" y="290"/>
                      <a:pt x="106" y="369"/>
                      <a:pt x="209" y="369"/>
                    </a:cubicBezTo>
                    <a:cubicBezTo>
                      <a:pt x="289" y="369"/>
                      <a:pt x="368" y="321"/>
                      <a:pt x="384" y="215"/>
                    </a:cubicBezTo>
                    <a:cubicBezTo>
                      <a:pt x="404" y="79"/>
                      <a:pt x="298" y="0"/>
                      <a:pt x="19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3"/>
              <p:cNvSpPr/>
              <p:nvPr/>
            </p:nvSpPr>
            <p:spPr>
              <a:xfrm>
                <a:off x="2060450" y="1272321"/>
                <a:ext cx="21633" cy="19189"/>
              </a:xfrm>
              <a:custGeom>
                <a:avLst/>
                <a:gdLst/>
                <a:ahLst/>
                <a:cxnLst/>
                <a:rect l="l" t="t" r="r" b="b"/>
                <a:pathLst>
                  <a:path w="416" h="369" extrusionOk="0">
                    <a:moveTo>
                      <a:pt x="200" y="0"/>
                    </a:moveTo>
                    <a:cubicBezTo>
                      <a:pt x="117" y="0"/>
                      <a:pt x="36" y="48"/>
                      <a:pt x="14" y="154"/>
                    </a:cubicBezTo>
                    <a:cubicBezTo>
                      <a:pt x="1" y="290"/>
                      <a:pt x="105" y="369"/>
                      <a:pt x="211" y="369"/>
                    </a:cubicBezTo>
                    <a:cubicBezTo>
                      <a:pt x="293" y="369"/>
                      <a:pt x="375" y="321"/>
                      <a:pt x="401" y="215"/>
                    </a:cubicBezTo>
                    <a:cubicBezTo>
                      <a:pt x="415" y="79"/>
                      <a:pt x="307" y="0"/>
                      <a:pt x="2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3"/>
              <p:cNvSpPr/>
              <p:nvPr/>
            </p:nvSpPr>
            <p:spPr>
              <a:xfrm>
                <a:off x="1941626" y="1384020"/>
                <a:ext cx="30317" cy="24285"/>
              </a:xfrm>
              <a:custGeom>
                <a:avLst/>
                <a:gdLst/>
                <a:ahLst/>
                <a:cxnLst/>
                <a:rect l="l" t="t" r="r" b="b"/>
                <a:pathLst>
                  <a:path w="583" h="467" extrusionOk="0">
                    <a:moveTo>
                      <a:pt x="219" y="1"/>
                    </a:moveTo>
                    <a:cubicBezTo>
                      <a:pt x="119" y="1"/>
                      <a:pt x="23" y="71"/>
                      <a:pt x="1" y="184"/>
                    </a:cubicBezTo>
                    <a:cubicBezTo>
                      <a:pt x="1" y="244"/>
                      <a:pt x="1" y="305"/>
                      <a:pt x="25" y="365"/>
                    </a:cubicBezTo>
                    <a:cubicBezTo>
                      <a:pt x="53" y="437"/>
                      <a:pt x="109" y="466"/>
                      <a:pt x="171" y="466"/>
                    </a:cubicBezTo>
                    <a:cubicBezTo>
                      <a:pt x="348" y="466"/>
                      <a:pt x="582" y="230"/>
                      <a:pt x="412" y="87"/>
                    </a:cubicBezTo>
                    <a:cubicBezTo>
                      <a:pt x="364" y="50"/>
                      <a:pt x="303" y="26"/>
                      <a:pt x="243" y="2"/>
                    </a:cubicBezTo>
                    <a:cubicBezTo>
                      <a:pt x="235" y="1"/>
                      <a:pt x="227" y="1"/>
                      <a:pt x="21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3"/>
              <p:cNvSpPr/>
              <p:nvPr/>
            </p:nvSpPr>
            <p:spPr>
              <a:xfrm>
                <a:off x="1865027" y="1475491"/>
                <a:ext cx="32658" cy="28913"/>
              </a:xfrm>
              <a:custGeom>
                <a:avLst/>
                <a:gdLst/>
                <a:ahLst/>
                <a:cxnLst/>
                <a:rect l="l" t="t" r="r" b="b"/>
                <a:pathLst>
                  <a:path w="628" h="556" extrusionOk="0">
                    <a:moveTo>
                      <a:pt x="281" y="0"/>
                    </a:moveTo>
                    <a:cubicBezTo>
                      <a:pt x="131" y="0"/>
                      <a:pt x="0" y="145"/>
                      <a:pt x="47" y="312"/>
                    </a:cubicBezTo>
                    <a:cubicBezTo>
                      <a:pt x="64" y="458"/>
                      <a:pt x="186" y="556"/>
                      <a:pt x="315" y="556"/>
                    </a:cubicBezTo>
                    <a:cubicBezTo>
                      <a:pt x="368" y="556"/>
                      <a:pt x="421" y="540"/>
                      <a:pt x="470" y="505"/>
                    </a:cubicBezTo>
                    <a:cubicBezTo>
                      <a:pt x="627" y="384"/>
                      <a:pt x="603" y="130"/>
                      <a:pt x="422" y="46"/>
                    </a:cubicBezTo>
                    <a:cubicBezTo>
                      <a:pt x="376" y="14"/>
                      <a:pt x="327" y="0"/>
                      <a:pt x="28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3"/>
              <p:cNvSpPr/>
              <p:nvPr/>
            </p:nvSpPr>
            <p:spPr>
              <a:xfrm>
                <a:off x="1749791" y="1680794"/>
                <a:ext cx="45606" cy="32554"/>
              </a:xfrm>
              <a:custGeom>
                <a:avLst/>
                <a:gdLst/>
                <a:ahLst/>
                <a:cxnLst/>
                <a:rect l="l" t="t" r="r" b="b"/>
                <a:pathLst>
                  <a:path w="877" h="626" extrusionOk="0">
                    <a:moveTo>
                      <a:pt x="431" y="0"/>
                    </a:moveTo>
                    <a:cubicBezTo>
                      <a:pt x="365" y="0"/>
                      <a:pt x="297" y="14"/>
                      <a:pt x="242" y="41"/>
                    </a:cubicBezTo>
                    <a:cubicBezTo>
                      <a:pt x="37" y="114"/>
                      <a:pt x="0" y="368"/>
                      <a:pt x="158" y="513"/>
                    </a:cubicBezTo>
                    <a:cubicBezTo>
                      <a:pt x="218" y="573"/>
                      <a:pt x="303" y="610"/>
                      <a:pt x="400" y="622"/>
                    </a:cubicBezTo>
                    <a:cubicBezTo>
                      <a:pt x="419" y="625"/>
                      <a:pt x="437" y="626"/>
                      <a:pt x="454" y="626"/>
                    </a:cubicBezTo>
                    <a:cubicBezTo>
                      <a:pt x="807" y="626"/>
                      <a:pt x="877" y="74"/>
                      <a:pt x="496" y="17"/>
                    </a:cubicBezTo>
                    <a:lnTo>
                      <a:pt x="496" y="5"/>
                    </a:lnTo>
                    <a:cubicBezTo>
                      <a:pt x="475" y="2"/>
                      <a:pt x="453" y="0"/>
                      <a:pt x="43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3"/>
              <p:cNvSpPr/>
              <p:nvPr/>
            </p:nvSpPr>
            <p:spPr>
              <a:xfrm>
                <a:off x="1618174" y="1636801"/>
                <a:ext cx="33542" cy="27561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30" extrusionOk="0">
                    <a:moveTo>
                      <a:pt x="285" y="0"/>
                    </a:moveTo>
                    <a:cubicBezTo>
                      <a:pt x="158" y="0"/>
                      <a:pt x="49" y="92"/>
                      <a:pt x="27" y="222"/>
                    </a:cubicBezTo>
                    <a:cubicBezTo>
                      <a:pt x="0" y="392"/>
                      <a:pt x="140" y="530"/>
                      <a:pt x="293" y="530"/>
                    </a:cubicBezTo>
                    <a:cubicBezTo>
                      <a:pt x="346" y="530"/>
                      <a:pt x="401" y="513"/>
                      <a:pt x="451" y="476"/>
                    </a:cubicBezTo>
                    <a:cubicBezTo>
                      <a:pt x="644" y="343"/>
                      <a:pt x="572" y="28"/>
                      <a:pt x="330" y="4"/>
                    </a:cubicBezTo>
                    <a:cubicBezTo>
                      <a:pt x="315" y="1"/>
                      <a:pt x="300" y="0"/>
                      <a:pt x="2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3"/>
              <p:cNvSpPr/>
              <p:nvPr/>
            </p:nvSpPr>
            <p:spPr>
              <a:xfrm>
                <a:off x="1489574" y="1761501"/>
                <a:ext cx="22569" cy="20437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3" extrusionOk="0">
                    <a:moveTo>
                      <a:pt x="206" y="0"/>
                    </a:moveTo>
                    <a:cubicBezTo>
                      <a:pt x="123" y="0"/>
                      <a:pt x="41" y="49"/>
                      <a:pt x="21" y="158"/>
                    </a:cubicBezTo>
                    <a:cubicBezTo>
                      <a:pt x="0" y="308"/>
                      <a:pt x="110" y="393"/>
                      <a:pt x="221" y="393"/>
                    </a:cubicBezTo>
                    <a:cubicBezTo>
                      <a:pt x="307" y="393"/>
                      <a:pt x="393" y="342"/>
                      <a:pt x="420" y="231"/>
                    </a:cubicBezTo>
                    <a:cubicBezTo>
                      <a:pt x="434" y="86"/>
                      <a:pt x="318" y="0"/>
                      <a:pt x="20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3"/>
              <p:cNvSpPr/>
              <p:nvPr/>
            </p:nvSpPr>
            <p:spPr>
              <a:xfrm>
                <a:off x="1161962" y="1700867"/>
                <a:ext cx="30525" cy="21789"/>
              </a:xfrm>
              <a:custGeom>
                <a:avLst/>
                <a:gdLst/>
                <a:ahLst/>
                <a:cxnLst/>
                <a:rect l="l" t="t" r="r" b="b"/>
                <a:pathLst>
                  <a:path w="587" h="419" extrusionOk="0">
                    <a:moveTo>
                      <a:pt x="182" y="1"/>
                    </a:moveTo>
                    <a:cubicBezTo>
                      <a:pt x="54" y="1"/>
                      <a:pt x="1" y="150"/>
                      <a:pt x="67" y="260"/>
                    </a:cubicBezTo>
                    <a:cubicBezTo>
                      <a:pt x="91" y="296"/>
                      <a:pt x="115" y="320"/>
                      <a:pt x="139" y="357"/>
                    </a:cubicBezTo>
                    <a:cubicBezTo>
                      <a:pt x="166" y="400"/>
                      <a:pt x="202" y="418"/>
                      <a:pt x="240" y="418"/>
                    </a:cubicBezTo>
                    <a:cubicBezTo>
                      <a:pt x="393" y="418"/>
                      <a:pt x="587" y="132"/>
                      <a:pt x="393" y="54"/>
                    </a:cubicBezTo>
                    <a:lnTo>
                      <a:pt x="381" y="54"/>
                    </a:lnTo>
                    <a:cubicBezTo>
                      <a:pt x="333" y="30"/>
                      <a:pt x="272" y="18"/>
                      <a:pt x="224" y="6"/>
                    </a:cubicBezTo>
                    <a:cubicBezTo>
                      <a:pt x="209" y="2"/>
                      <a:pt x="195" y="1"/>
                      <a:pt x="1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3"/>
              <p:cNvSpPr/>
              <p:nvPr/>
            </p:nvSpPr>
            <p:spPr>
              <a:xfrm>
                <a:off x="959675" y="1603207"/>
                <a:ext cx="44930" cy="33646"/>
              </a:xfrm>
              <a:custGeom>
                <a:avLst/>
                <a:gdLst/>
                <a:ahLst/>
                <a:cxnLst/>
                <a:rect l="l" t="t" r="r" b="b"/>
                <a:pathLst>
                  <a:path w="864" h="647" extrusionOk="0">
                    <a:moveTo>
                      <a:pt x="311" y="0"/>
                    </a:moveTo>
                    <a:cubicBezTo>
                      <a:pt x="208" y="0"/>
                      <a:pt x="111" y="42"/>
                      <a:pt x="49" y="142"/>
                    </a:cubicBezTo>
                    <a:cubicBezTo>
                      <a:pt x="1" y="215"/>
                      <a:pt x="1" y="311"/>
                      <a:pt x="49" y="396"/>
                    </a:cubicBezTo>
                    <a:cubicBezTo>
                      <a:pt x="73" y="432"/>
                      <a:pt x="110" y="481"/>
                      <a:pt x="158" y="505"/>
                    </a:cubicBezTo>
                    <a:lnTo>
                      <a:pt x="194" y="541"/>
                    </a:lnTo>
                    <a:cubicBezTo>
                      <a:pt x="263" y="616"/>
                      <a:pt x="343" y="647"/>
                      <a:pt x="420" y="647"/>
                    </a:cubicBezTo>
                    <a:cubicBezTo>
                      <a:pt x="655" y="647"/>
                      <a:pt x="864" y="358"/>
                      <a:pt x="654" y="130"/>
                    </a:cubicBezTo>
                    <a:lnTo>
                      <a:pt x="654" y="130"/>
                    </a:lnTo>
                    <a:lnTo>
                      <a:pt x="654" y="142"/>
                    </a:lnTo>
                    <a:cubicBezTo>
                      <a:pt x="563" y="57"/>
                      <a:pt x="433" y="0"/>
                      <a:pt x="3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3"/>
              <p:cNvSpPr/>
              <p:nvPr/>
            </p:nvSpPr>
            <p:spPr>
              <a:xfrm>
                <a:off x="907049" y="1672942"/>
                <a:ext cx="30109" cy="2662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12" extrusionOk="0">
                    <a:moveTo>
                      <a:pt x="286" y="1"/>
                    </a:moveTo>
                    <a:cubicBezTo>
                      <a:pt x="172" y="1"/>
                      <a:pt x="58" y="68"/>
                      <a:pt x="21" y="216"/>
                    </a:cubicBezTo>
                    <a:cubicBezTo>
                      <a:pt x="1" y="405"/>
                      <a:pt x="146" y="512"/>
                      <a:pt x="294" y="512"/>
                    </a:cubicBezTo>
                    <a:cubicBezTo>
                      <a:pt x="410" y="512"/>
                      <a:pt x="528" y="445"/>
                      <a:pt x="565" y="301"/>
                    </a:cubicBezTo>
                    <a:cubicBezTo>
                      <a:pt x="579" y="111"/>
                      <a:pt x="432" y="1"/>
                      <a:pt x="2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3"/>
              <p:cNvSpPr/>
              <p:nvPr/>
            </p:nvSpPr>
            <p:spPr>
              <a:xfrm>
                <a:off x="855464" y="1567742"/>
                <a:ext cx="29485" cy="25949"/>
              </a:xfrm>
              <a:custGeom>
                <a:avLst/>
                <a:gdLst/>
                <a:ahLst/>
                <a:cxnLst/>
                <a:rect l="l" t="t" r="r" b="b"/>
                <a:pathLst>
                  <a:path w="567" h="499" extrusionOk="0">
                    <a:moveTo>
                      <a:pt x="274" y="0"/>
                    </a:moveTo>
                    <a:cubicBezTo>
                      <a:pt x="163" y="0"/>
                      <a:pt x="53" y="65"/>
                      <a:pt x="21" y="207"/>
                    </a:cubicBezTo>
                    <a:cubicBezTo>
                      <a:pt x="1" y="391"/>
                      <a:pt x="145" y="498"/>
                      <a:pt x="291" y="498"/>
                    </a:cubicBezTo>
                    <a:cubicBezTo>
                      <a:pt x="403" y="498"/>
                      <a:pt x="516" y="434"/>
                      <a:pt x="553" y="292"/>
                    </a:cubicBezTo>
                    <a:cubicBezTo>
                      <a:pt x="567" y="108"/>
                      <a:pt x="419" y="0"/>
                      <a:pt x="2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3"/>
              <p:cNvSpPr/>
              <p:nvPr/>
            </p:nvSpPr>
            <p:spPr>
              <a:xfrm>
                <a:off x="672313" y="1466131"/>
                <a:ext cx="33802" cy="29277"/>
              </a:xfrm>
              <a:custGeom>
                <a:avLst/>
                <a:gdLst/>
                <a:ahLst/>
                <a:cxnLst/>
                <a:rect l="l" t="t" r="r" b="b"/>
                <a:pathLst>
                  <a:path w="650" h="563" extrusionOk="0">
                    <a:moveTo>
                      <a:pt x="320" y="0"/>
                    </a:moveTo>
                    <a:cubicBezTo>
                      <a:pt x="193" y="0"/>
                      <a:pt x="67" y="74"/>
                      <a:pt x="35" y="238"/>
                    </a:cubicBezTo>
                    <a:cubicBezTo>
                      <a:pt x="1" y="443"/>
                      <a:pt x="172" y="563"/>
                      <a:pt x="337" y="563"/>
                    </a:cubicBezTo>
                    <a:cubicBezTo>
                      <a:pt x="465" y="563"/>
                      <a:pt x="589" y="492"/>
                      <a:pt x="616" y="334"/>
                    </a:cubicBezTo>
                    <a:cubicBezTo>
                      <a:pt x="650" y="123"/>
                      <a:pt x="484" y="0"/>
                      <a:pt x="3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3"/>
              <p:cNvSpPr/>
              <p:nvPr/>
            </p:nvSpPr>
            <p:spPr>
              <a:xfrm>
                <a:off x="744700" y="1353391"/>
                <a:ext cx="35050" cy="30993"/>
              </a:xfrm>
              <a:custGeom>
                <a:avLst/>
                <a:gdLst/>
                <a:ahLst/>
                <a:cxnLst/>
                <a:rect l="l" t="t" r="r" b="b"/>
                <a:pathLst>
                  <a:path w="674" h="596" extrusionOk="0">
                    <a:moveTo>
                      <a:pt x="323" y="1"/>
                    </a:moveTo>
                    <a:cubicBezTo>
                      <a:pt x="190" y="1"/>
                      <a:pt x="60" y="78"/>
                      <a:pt x="34" y="252"/>
                    </a:cubicBezTo>
                    <a:cubicBezTo>
                      <a:pt x="0" y="470"/>
                      <a:pt x="176" y="596"/>
                      <a:pt x="347" y="596"/>
                    </a:cubicBezTo>
                    <a:cubicBezTo>
                      <a:pt x="481" y="596"/>
                      <a:pt x="612" y="519"/>
                      <a:pt x="639" y="349"/>
                    </a:cubicBezTo>
                    <a:cubicBezTo>
                      <a:pt x="673" y="131"/>
                      <a:pt x="495" y="1"/>
                      <a:pt x="3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3"/>
              <p:cNvSpPr/>
              <p:nvPr/>
            </p:nvSpPr>
            <p:spPr>
              <a:xfrm>
                <a:off x="591554" y="1188910"/>
                <a:ext cx="36038" cy="29433"/>
              </a:xfrm>
              <a:custGeom>
                <a:avLst/>
                <a:gdLst/>
                <a:ahLst/>
                <a:cxnLst/>
                <a:rect l="l" t="t" r="r" b="b"/>
                <a:pathLst>
                  <a:path w="693" h="566" extrusionOk="0">
                    <a:moveTo>
                      <a:pt x="318" y="0"/>
                    </a:moveTo>
                    <a:cubicBezTo>
                      <a:pt x="180" y="0"/>
                      <a:pt x="60" y="93"/>
                      <a:pt x="27" y="234"/>
                    </a:cubicBezTo>
                    <a:cubicBezTo>
                      <a:pt x="0" y="423"/>
                      <a:pt x="148" y="566"/>
                      <a:pt x="310" y="566"/>
                    </a:cubicBezTo>
                    <a:cubicBezTo>
                      <a:pt x="366" y="566"/>
                      <a:pt x="423" y="549"/>
                      <a:pt x="475" y="512"/>
                    </a:cubicBezTo>
                    <a:cubicBezTo>
                      <a:pt x="693" y="367"/>
                      <a:pt x="608" y="40"/>
                      <a:pt x="366" y="4"/>
                    </a:cubicBezTo>
                    <a:cubicBezTo>
                      <a:pt x="350" y="2"/>
                      <a:pt x="334" y="0"/>
                      <a:pt x="31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3"/>
              <p:cNvSpPr/>
              <p:nvPr/>
            </p:nvSpPr>
            <p:spPr>
              <a:xfrm>
                <a:off x="683182" y="1203678"/>
                <a:ext cx="24025" cy="21217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08" extrusionOk="0">
                    <a:moveTo>
                      <a:pt x="221" y="1"/>
                    </a:moveTo>
                    <a:cubicBezTo>
                      <a:pt x="129" y="1"/>
                      <a:pt x="39" y="52"/>
                      <a:pt x="7" y="168"/>
                    </a:cubicBezTo>
                    <a:cubicBezTo>
                      <a:pt x="1" y="319"/>
                      <a:pt x="122" y="407"/>
                      <a:pt x="242" y="407"/>
                    </a:cubicBezTo>
                    <a:cubicBezTo>
                      <a:pt x="333" y="407"/>
                      <a:pt x="424" y="356"/>
                      <a:pt x="455" y="240"/>
                    </a:cubicBezTo>
                    <a:cubicBezTo>
                      <a:pt x="462" y="89"/>
                      <a:pt x="340" y="1"/>
                      <a:pt x="2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3"/>
              <p:cNvSpPr/>
              <p:nvPr/>
            </p:nvSpPr>
            <p:spPr>
              <a:xfrm>
                <a:off x="648080" y="1143564"/>
                <a:ext cx="35414" cy="30993"/>
              </a:xfrm>
              <a:custGeom>
                <a:avLst/>
                <a:gdLst/>
                <a:ahLst/>
                <a:cxnLst/>
                <a:rect l="l" t="t" r="r" b="b"/>
                <a:pathLst>
                  <a:path w="681" h="596" extrusionOk="0">
                    <a:moveTo>
                      <a:pt x="333" y="1"/>
                    </a:moveTo>
                    <a:cubicBezTo>
                      <a:pt x="199" y="1"/>
                      <a:pt x="68" y="77"/>
                      <a:pt x="41" y="247"/>
                    </a:cubicBezTo>
                    <a:cubicBezTo>
                      <a:pt x="0" y="465"/>
                      <a:pt x="175" y="595"/>
                      <a:pt x="348" y="595"/>
                    </a:cubicBezTo>
                    <a:cubicBezTo>
                      <a:pt x="482" y="595"/>
                      <a:pt x="614" y="518"/>
                      <a:pt x="646" y="344"/>
                    </a:cubicBezTo>
                    <a:cubicBezTo>
                      <a:pt x="680" y="126"/>
                      <a:pt x="504" y="1"/>
                      <a:pt x="3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3"/>
              <p:cNvSpPr/>
              <p:nvPr/>
            </p:nvSpPr>
            <p:spPr>
              <a:xfrm>
                <a:off x="746000" y="1048297"/>
                <a:ext cx="20749" cy="18721"/>
              </a:xfrm>
              <a:custGeom>
                <a:avLst/>
                <a:gdLst/>
                <a:ahLst/>
                <a:cxnLst/>
                <a:rect l="l" t="t" r="r" b="b"/>
                <a:pathLst>
                  <a:path w="399" h="360" extrusionOk="0">
                    <a:moveTo>
                      <a:pt x="198" y="1"/>
                    </a:moveTo>
                    <a:cubicBezTo>
                      <a:pt x="117" y="1"/>
                      <a:pt x="37" y="48"/>
                      <a:pt x="21" y="156"/>
                    </a:cubicBezTo>
                    <a:cubicBezTo>
                      <a:pt x="1" y="284"/>
                      <a:pt x="101" y="359"/>
                      <a:pt x="199" y="359"/>
                    </a:cubicBezTo>
                    <a:cubicBezTo>
                      <a:pt x="278" y="359"/>
                      <a:pt x="356" y="311"/>
                      <a:pt x="372" y="204"/>
                    </a:cubicBezTo>
                    <a:cubicBezTo>
                      <a:pt x="399" y="76"/>
                      <a:pt x="298" y="1"/>
                      <a:pt x="1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3"/>
              <p:cNvSpPr/>
              <p:nvPr/>
            </p:nvSpPr>
            <p:spPr>
              <a:xfrm>
                <a:off x="1298311" y="731555"/>
                <a:ext cx="28601" cy="25221"/>
              </a:xfrm>
              <a:custGeom>
                <a:avLst/>
                <a:gdLst/>
                <a:ahLst/>
                <a:cxnLst/>
                <a:rect l="l" t="t" r="r" b="b"/>
                <a:pathLst>
                  <a:path w="550" h="485" extrusionOk="0">
                    <a:moveTo>
                      <a:pt x="267" y="1"/>
                    </a:moveTo>
                    <a:cubicBezTo>
                      <a:pt x="159" y="1"/>
                      <a:pt x="53" y="62"/>
                      <a:pt x="21" y="198"/>
                    </a:cubicBezTo>
                    <a:cubicBezTo>
                      <a:pt x="1" y="381"/>
                      <a:pt x="140" y="485"/>
                      <a:pt x="279" y="485"/>
                    </a:cubicBezTo>
                    <a:cubicBezTo>
                      <a:pt x="388" y="485"/>
                      <a:pt x="497" y="421"/>
                      <a:pt x="529" y="283"/>
                    </a:cubicBezTo>
                    <a:cubicBezTo>
                      <a:pt x="550" y="105"/>
                      <a:pt x="407" y="1"/>
                      <a:pt x="2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3"/>
              <p:cNvSpPr/>
              <p:nvPr/>
            </p:nvSpPr>
            <p:spPr>
              <a:xfrm>
                <a:off x="1304967" y="794373"/>
                <a:ext cx="18721" cy="16641"/>
              </a:xfrm>
              <a:custGeom>
                <a:avLst/>
                <a:gdLst/>
                <a:ahLst/>
                <a:cxnLst/>
                <a:rect l="l" t="t" r="r" b="b"/>
                <a:pathLst>
                  <a:path w="360" h="320" extrusionOk="0">
                    <a:moveTo>
                      <a:pt x="171" y="0"/>
                    </a:moveTo>
                    <a:cubicBezTo>
                      <a:pt x="102" y="0"/>
                      <a:pt x="35" y="39"/>
                      <a:pt x="14" y="127"/>
                    </a:cubicBezTo>
                    <a:cubicBezTo>
                      <a:pt x="0" y="250"/>
                      <a:pt x="94" y="319"/>
                      <a:pt x="188" y="319"/>
                    </a:cubicBezTo>
                    <a:cubicBezTo>
                      <a:pt x="260" y="319"/>
                      <a:pt x="332" y="278"/>
                      <a:pt x="353" y="188"/>
                    </a:cubicBezTo>
                    <a:cubicBezTo>
                      <a:pt x="360" y="70"/>
                      <a:pt x="264" y="0"/>
                      <a:pt x="17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3"/>
              <p:cNvSpPr/>
              <p:nvPr/>
            </p:nvSpPr>
            <p:spPr>
              <a:xfrm>
                <a:off x="1353589" y="818346"/>
                <a:ext cx="28445" cy="25273"/>
              </a:xfrm>
              <a:custGeom>
                <a:avLst/>
                <a:gdLst/>
                <a:ahLst/>
                <a:cxnLst/>
                <a:rect l="l" t="t" r="r" b="b"/>
                <a:pathLst>
                  <a:path w="547" h="486" extrusionOk="0">
                    <a:moveTo>
                      <a:pt x="265" y="1"/>
                    </a:moveTo>
                    <a:cubicBezTo>
                      <a:pt x="159" y="1"/>
                      <a:pt x="56" y="62"/>
                      <a:pt x="35" y="199"/>
                    </a:cubicBezTo>
                    <a:cubicBezTo>
                      <a:pt x="1" y="382"/>
                      <a:pt x="138" y="485"/>
                      <a:pt x="276" y="485"/>
                    </a:cubicBezTo>
                    <a:cubicBezTo>
                      <a:pt x="384" y="485"/>
                      <a:pt x="492" y="422"/>
                      <a:pt x="519" y="283"/>
                    </a:cubicBezTo>
                    <a:cubicBezTo>
                      <a:pt x="546" y="105"/>
                      <a:pt x="403" y="1"/>
                      <a:pt x="2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3"/>
              <p:cNvSpPr/>
              <p:nvPr/>
            </p:nvSpPr>
            <p:spPr>
              <a:xfrm>
                <a:off x="1309387" y="910753"/>
                <a:ext cx="31358" cy="27873"/>
              </a:xfrm>
              <a:custGeom>
                <a:avLst/>
                <a:gdLst/>
                <a:ahLst/>
                <a:cxnLst/>
                <a:rect l="l" t="t" r="r" b="b"/>
                <a:pathLst>
                  <a:path w="603" h="536" extrusionOk="0">
                    <a:moveTo>
                      <a:pt x="292" y="1"/>
                    </a:moveTo>
                    <a:cubicBezTo>
                      <a:pt x="171" y="1"/>
                      <a:pt x="51" y="71"/>
                      <a:pt x="14" y="224"/>
                    </a:cubicBezTo>
                    <a:cubicBezTo>
                      <a:pt x="0" y="422"/>
                      <a:pt x="156" y="536"/>
                      <a:pt x="310" y="536"/>
                    </a:cubicBezTo>
                    <a:cubicBezTo>
                      <a:pt x="428" y="536"/>
                      <a:pt x="545" y="468"/>
                      <a:pt x="582" y="321"/>
                    </a:cubicBezTo>
                    <a:cubicBezTo>
                      <a:pt x="603" y="117"/>
                      <a:pt x="447" y="1"/>
                      <a:pt x="29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3"/>
              <p:cNvSpPr/>
              <p:nvPr/>
            </p:nvSpPr>
            <p:spPr>
              <a:xfrm>
                <a:off x="1352965" y="921205"/>
                <a:ext cx="33178" cy="29329"/>
              </a:xfrm>
              <a:custGeom>
                <a:avLst/>
                <a:gdLst/>
                <a:ahLst/>
                <a:cxnLst/>
                <a:rect l="l" t="t" r="r" b="b"/>
                <a:pathLst>
                  <a:path w="638" h="564" extrusionOk="0">
                    <a:moveTo>
                      <a:pt x="308" y="0"/>
                    </a:moveTo>
                    <a:cubicBezTo>
                      <a:pt x="183" y="0"/>
                      <a:pt x="61" y="71"/>
                      <a:pt x="35" y="229"/>
                    </a:cubicBezTo>
                    <a:cubicBezTo>
                      <a:pt x="1" y="440"/>
                      <a:pt x="166" y="563"/>
                      <a:pt x="328" y="563"/>
                    </a:cubicBezTo>
                    <a:cubicBezTo>
                      <a:pt x="454" y="563"/>
                      <a:pt x="577" y="489"/>
                      <a:pt x="603" y="326"/>
                    </a:cubicBezTo>
                    <a:cubicBezTo>
                      <a:pt x="637" y="120"/>
                      <a:pt x="470" y="0"/>
                      <a:pt x="30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3"/>
              <p:cNvSpPr/>
              <p:nvPr/>
            </p:nvSpPr>
            <p:spPr>
              <a:xfrm>
                <a:off x="1410635" y="993747"/>
                <a:ext cx="19709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41" extrusionOk="0">
                    <a:moveTo>
                      <a:pt x="186" y="0"/>
                    </a:moveTo>
                    <a:cubicBezTo>
                      <a:pt x="111" y="0"/>
                      <a:pt x="36" y="44"/>
                      <a:pt x="14" y="140"/>
                    </a:cubicBezTo>
                    <a:cubicBezTo>
                      <a:pt x="1" y="269"/>
                      <a:pt x="97" y="341"/>
                      <a:pt x="193" y="341"/>
                    </a:cubicBezTo>
                    <a:cubicBezTo>
                      <a:pt x="269" y="341"/>
                      <a:pt x="344" y="296"/>
                      <a:pt x="365" y="201"/>
                    </a:cubicBezTo>
                    <a:cubicBezTo>
                      <a:pt x="379" y="72"/>
                      <a:pt x="282" y="0"/>
                      <a:pt x="1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3"/>
              <p:cNvSpPr/>
              <p:nvPr/>
            </p:nvSpPr>
            <p:spPr>
              <a:xfrm>
                <a:off x="1457489" y="963950"/>
                <a:ext cx="27301" cy="24493"/>
              </a:xfrm>
              <a:custGeom>
                <a:avLst/>
                <a:gdLst/>
                <a:ahLst/>
                <a:cxnLst/>
                <a:rect l="l" t="t" r="r" b="b"/>
                <a:pathLst>
                  <a:path w="525" h="471" extrusionOk="0">
                    <a:moveTo>
                      <a:pt x="259" y="0"/>
                    </a:moveTo>
                    <a:cubicBezTo>
                      <a:pt x="156" y="0"/>
                      <a:pt x="52" y="61"/>
                      <a:pt x="21" y="193"/>
                    </a:cubicBezTo>
                    <a:cubicBezTo>
                      <a:pt x="0" y="370"/>
                      <a:pt x="137" y="470"/>
                      <a:pt x="271" y="470"/>
                    </a:cubicBezTo>
                    <a:cubicBezTo>
                      <a:pt x="375" y="470"/>
                      <a:pt x="478" y="410"/>
                      <a:pt x="504" y="278"/>
                    </a:cubicBezTo>
                    <a:cubicBezTo>
                      <a:pt x="525" y="101"/>
                      <a:pt x="392" y="0"/>
                      <a:pt x="2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3"/>
              <p:cNvSpPr/>
              <p:nvPr/>
            </p:nvSpPr>
            <p:spPr>
              <a:xfrm>
                <a:off x="1416511" y="1032645"/>
                <a:ext cx="31878" cy="29017"/>
              </a:xfrm>
              <a:custGeom>
                <a:avLst/>
                <a:gdLst/>
                <a:ahLst/>
                <a:cxnLst/>
                <a:rect l="l" t="t" r="r" b="b"/>
                <a:pathLst>
                  <a:path w="613" h="558" extrusionOk="0">
                    <a:moveTo>
                      <a:pt x="302" y="0"/>
                    </a:moveTo>
                    <a:cubicBezTo>
                      <a:pt x="181" y="0"/>
                      <a:pt x="61" y="74"/>
                      <a:pt x="34" y="239"/>
                    </a:cubicBezTo>
                    <a:cubicBezTo>
                      <a:pt x="1" y="441"/>
                      <a:pt x="155" y="557"/>
                      <a:pt x="309" y="557"/>
                    </a:cubicBezTo>
                    <a:cubicBezTo>
                      <a:pt x="431" y="557"/>
                      <a:pt x="552" y="484"/>
                      <a:pt x="579" y="324"/>
                    </a:cubicBezTo>
                    <a:cubicBezTo>
                      <a:pt x="613" y="120"/>
                      <a:pt x="457" y="0"/>
                      <a:pt x="3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3"/>
              <p:cNvSpPr/>
              <p:nvPr/>
            </p:nvSpPr>
            <p:spPr>
              <a:xfrm>
                <a:off x="1327536" y="1089015"/>
                <a:ext cx="28653" cy="25689"/>
              </a:xfrm>
              <a:custGeom>
                <a:avLst/>
                <a:gdLst/>
                <a:ahLst/>
                <a:cxnLst/>
                <a:rect l="l" t="t" r="r" b="b"/>
                <a:pathLst>
                  <a:path w="551" h="494" extrusionOk="0">
                    <a:moveTo>
                      <a:pt x="269" y="1"/>
                    </a:moveTo>
                    <a:cubicBezTo>
                      <a:pt x="161" y="1"/>
                      <a:pt x="54" y="65"/>
                      <a:pt x="28" y="207"/>
                    </a:cubicBezTo>
                    <a:cubicBezTo>
                      <a:pt x="1" y="390"/>
                      <a:pt x="141" y="494"/>
                      <a:pt x="280" y="494"/>
                    </a:cubicBezTo>
                    <a:cubicBezTo>
                      <a:pt x="389" y="494"/>
                      <a:pt x="497" y="430"/>
                      <a:pt x="524" y="292"/>
                    </a:cubicBezTo>
                    <a:cubicBezTo>
                      <a:pt x="551" y="108"/>
                      <a:pt x="409" y="1"/>
                      <a:pt x="2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3"/>
              <p:cNvSpPr/>
              <p:nvPr/>
            </p:nvSpPr>
            <p:spPr>
              <a:xfrm>
                <a:off x="1308295" y="1142160"/>
                <a:ext cx="32918" cy="29797"/>
              </a:xfrm>
              <a:custGeom>
                <a:avLst/>
                <a:gdLst/>
                <a:ahLst/>
                <a:cxnLst/>
                <a:rect l="l" t="t" r="r" b="b"/>
                <a:pathLst>
                  <a:path w="633" h="573" extrusionOk="0">
                    <a:moveTo>
                      <a:pt x="309" y="0"/>
                    </a:moveTo>
                    <a:cubicBezTo>
                      <a:pt x="184" y="0"/>
                      <a:pt x="61" y="74"/>
                      <a:pt x="35" y="238"/>
                    </a:cubicBezTo>
                    <a:cubicBezTo>
                      <a:pt x="1" y="449"/>
                      <a:pt x="162" y="572"/>
                      <a:pt x="321" y="572"/>
                    </a:cubicBezTo>
                    <a:cubicBezTo>
                      <a:pt x="444" y="572"/>
                      <a:pt x="565" y="498"/>
                      <a:pt x="591" y="335"/>
                    </a:cubicBezTo>
                    <a:cubicBezTo>
                      <a:pt x="632" y="123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3"/>
              <p:cNvSpPr/>
              <p:nvPr/>
            </p:nvSpPr>
            <p:spPr>
              <a:xfrm>
                <a:off x="1257802" y="1228067"/>
                <a:ext cx="8008" cy="7228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39" extrusionOk="0">
                    <a:moveTo>
                      <a:pt x="77" y="0"/>
                    </a:moveTo>
                    <a:cubicBezTo>
                      <a:pt x="48" y="0"/>
                      <a:pt x="19" y="19"/>
                      <a:pt x="14" y="62"/>
                    </a:cubicBezTo>
                    <a:cubicBezTo>
                      <a:pt x="0" y="110"/>
                      <a:pt x="41" y="138"/>
                      <a:pt x="82" y="138"/>
                    </a:cubicBezTo>
                    <a:cubicBezTo>
                      <a:pt x="112" y="138"/>
                      <a:pt x="142" y="122"/>
                      <a:pt x="147" y="86"/>
                    </a:cubicBezTo>
                    <a:cubicBezTo>
                      <a:pt x="154" y="31"/>
                      <a:pt x="115" y="0"/>
                      <a:pt x="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3"/>
              <p:cNvSpPr/>
              <p:nvPr/>
            </p:nvSpPr>
            <p:spPr>
              <a:xfrm>
                <a:off x="1297635" y="1215015"/>
                <a:ext cx="30265" cy="27353"/>
              </a:xfrm>
              <a:custGeom>
                <a:avLst/>
                <a:gdLst/>
                <a:ahLst/>
                <a:cxnLst/>
                <a:rect l="l" t="t" r="r" b="b"/>
                <a:pathLst>
                  <a:path w="582" h="526" extrusionOk="0">
                    <a:moveTo>
                      <a:pt x="282" y="0"/>
                    </a:moveTo>
                    <a:cubicBezTo>
                      <a:pt x="167" y="0"/>
                      <a:pt x="55" y="67"/>
                      <a:pt x="34" y="216"/>
                    </a:cubicBezTo>
                    <a:cubicBezTo>
                      <a:pt x="0" y="412"/>
                      <a:pt x="148" y="525"/>
                      <a:pt x="296" y="525"/>
                    </a:cubicBezTo>
                    <a:cubicBezTo>
                      <a:pt x="412" y="525"/>
                      <a:pt x="528" y="455"/>
                      <a:pt x="554" y="301"/>
                    </a:cubicBezTo>
                    <a:cubicBezTo>
                      <a:pt x="581" y="110"/>
                      <a:pt x="429" y="0"/>
                      <a:pt x="2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3"/>
              <p:cNvSpPr/>
              <p:nvPr/>
            </p:nvSpPr>
            <p:spPr>
              <a:xfrm>
                <a:off x="1186819" y="1265040"/>
                <a:ext cx="36506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702" h="583" extrusionOk="0">
                    <a:moveTo>
                      <a:pt x="319" y="0"/>
                    </a:moveTo>
                    <a:cubicBezTo>
                      <a:pt x="179" y="0"/>
                      <a:pt x="58" y="103"/>
                      <a:pt x="36" y="246"/>
                    </a:cubicBezTo>
                    <a:cubicBezTo>
                      <a:pt x="0" y="434"/>
                      <a:pt x="151" y="583"/>
                      <a:pt x="315" y="583"/>
                    </a:cubicBezTo>
                    <a:cubicBezTo>
                      <a:pt x="372" y="583"/>
                      <a:pt x="431" y="565"/>
                      <a:pt x="484" y="524"/>
                    </a:cubicBezTo>
                    <a:cubicBezTo>
                      <a:pt x="701" y="379"/>
                      <a:pt x="617" y="52"/>
                      <a:pt x="363" y="4"/>
                    </a:cubicBezTo>
                    <a:cubicBezTo>
                      <a:pt x="348" y="2"/>
                      <a:pt x="333" y="0"/>
                      <a:pt x="3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3"/>
              <p:cNvSpPr/>
              <p:nvPr/>
            </p:nvSpPr>
            <p:spPr>
              <a:xfrm>
                <a:off x="1168567" y="1304666"/>
                <a:ext cx="36506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702" h="583" extrusionOk="0">
                    <a:moveTo>
                      <a:pt x="319" y="1"/>
                    </a:moveTo>
                    <a:cubicBezTo>
                      <a:pt x="180" y="1"/>
                      <a:pt x="58" y="103"/>
                      <a:pt x="36" y="246"/>
                    </a:cubicBezTo>
                    <a:cubicBezTo>
                      <a:pt x="0" y="434"/>
                      <a:pt x="151" y="583"/>
                      <a:pt x="315" y="583"/>
                    </a:cubicBezTo>
                    <a:cubicBezTo>
                      <a:pt x="372" y="583"/>
                      <a:pt x="431" y="565"/>
                      <a:pt x="484" y="524"/>
                    </a:cubicBezTo>
                    <a:cubicBezTo>
                      <a:pt x="702" y="379"/>
                      <a:pt x="617" y="40"/>
                      <a:pt x="363" y="4"/>
                    </a:cubicBezTo>
                    <a:cubicBezTo>
                      <a:pt x="348" y="2"/>
                      <a:pt x="334" y="1"/>
                      <a:pt x="31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3"/>
              <p:cNvSpPr/>
              <p:nvPr/>
            </p:nvSpPr>
            <p:spPr>
              <a:xfrm>
                <a:off x="1090720" y="1246892"/>
                <a:ext cx="17577" cy="15913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06" extrusionOk="0">
                    <a:moveTo>
                      <a:pt x="160" y="1"/>
                    </a:moveTo>
                    <a:cubicBezTo>
                      <a:pt x="94" y="1"/>
                      <a:pt x="32" y="39"/>
                      <a:pt x="21" y="123"/>
                    </a:cubicBezTo>
                    <a:cubicBezTo>
                      <a:pt x="1" y="240"/>
                      <a:pt x="89" y="306"/>
                      <a:pt x="176" y="306"/>
                    </a:cubicBezTo>
                    <a:cubicBezTo>
                      <a:pt x="242" y="306"/>
                      <a:pt x="308" y="267"/>
                      <a:pt x="324" y="183"/>
                    </a:cubicBezTo>
                    <a:cubicBezTo>
                      <a:pt x="337" y="67"/>
                      <a:pt x="246" y="1"/>
                      <a:pt x="1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3"/>
              <p:cNvSpPr/>
              <p:nvPr/>
            </p:nvSpPr>
            <p:spPr>
              <a:xfrm>
                <a:off x="1033934" y="1237947"/>
                <a:ext cx="35622" cy="26937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18" extrusionOk="0">
                    <a:moveTo>
                      <a:pt x="384" y="1"/>
                    </a:moveTo>
                    <a:cubicBezTo>
                      <a:pt x="314" y="1"/>
                      <a:pt x="244" y="30"/>
                      <a:pt x="194" y="89"/>
                    </a:cubicBezTo>
                    <a:lnTo>
                      <a:pt x="182" y="89"/>
                    </a:lnTo>
                    <a:cubicBezTo>
                      <a:pt x="145" y="126"/>
                      <a:pt x="109" y="162"/>
                      <a:pt x="85" y="198"/>
                    </a:cubicBezTo>
                    <a:cubicBezTo>
                      <a:pt x="0" y="295"/>
                      <a:pt x="61" y="452"/>
                      <a:pt x="194" y="476"/>
                    </a:cubicBezTo>
                    <a:lnTo>
                      <a:pt x="339" y="513"/>
                    </a:lnTo>
                    <a:cubicBezTo>
                      <a:pt x="355" y="516"/>
                      <a:pt x="371" y="517"/>
                      <a:pt x="386" y="517"/>
                    </a:cubicBezTo>
                    <a:cubicBezTo>
                      <a:pt x="557" y="517"/>
                      <a:pt x="685" y="340"/>
                      <a:pt x="629" y="174"/>
                    </a:cubicBezTo>
                    <a:cubicBezTo>
                      <a:pt x="587" y="60"/>
                      <a:pt x="485" y="1"/>
                      <a:pt x="38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3"/>
              <p:cNvSpPr/>
              <p:nvPr/>
            </p:nvSpPr>
            <p:spPr>
              <a:xfrm>
                <a:off x="997273" y="1226975"/>
                <a:ext cx="30213" cy="26833"/>
              </a:xfrm>
              <a:custGeom>
                <a:avLst/>
                <a:gdLst/>
                <a:ahLst/>
                <a:cxnLst/>
                <a:rect l="l" t="t" r="r" b="b"/>
                <a:pathLst>
                  <a:path w="581" h="516" extrusionOk="0">
                    <a:moveTo>
                      <a:pt x="287" y="0"/>
                    </a:moveTo>
                    <a:cubicBezTo>
                      <a:pt x="173" y="0"/>
                      <a:pt x="60" y="67"/>
                      <a:pt x="28" y="216"/>
                    </a:cubicBezTo>
                    <a:cubicBezTo>
                      <a:pt x="1" y="406"/>
                      <a:pt x="149" y="516"/>
                      <a:pt x="297" y="516"/>
                    </a:cubicBezTo>
                    <a:cubicBezTo>
                      <a:pt x="413" y="516"/>
                      <a:pt x="528" y="449"/>
                      <a:pt x="560" y="300"/>
                    </a:cubicBezTo>
                    <a:cubicBezTo>
                      <a:pt x="581" y="110"/>
                      <a:pt x="433" y="0"/>
                      <a:pt x="2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3"/>
              <p:cNvSpPr/>
              <p:nvPr/>
            </p:nvSpPr>
            <p:spPr>
              <a:xfrm>
                <a:off x="1102940" y="1291093"/>
                <a:ext cx="29953" cy="2688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517" extrusionOk="0">
                    <a:moveTo>
                      <a:pt x="281" y="1"/>
                    </a:moveTo>
                    <a:cubicBezTo>
                      <a:pt x="167" y="1"/>
                      <a:pt x="55" y="68"/>
                      <a:pt x="28" y="217"/>
                    </a:cubicBezTo>
                    <a:cubicBezTo>
                      <a:pt x="1" y="407"/>
                      <a:pt x="149" y="517"/>
                      <a:pt x="295" y="517"/>
                    </a:cubicBezTo>
                    <a:cubicBezTo>
                      <a:pt x="409" y="517"/>
                      <a:pt x="522" y="450"/>
                      <a:pt x="548" y="301"/>
                    </a:cubicBezTo>
                    <a:cubicBezTo>
                      <a:pt x="575" y="111"/>
                      <a:pt x="427" y="1"/>
                      <a:pt x="2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3"/>
              <p:cNvSpPr/>
              <p:nvPr/>
            </p:nvSpPr>
            <p:spPr>
              <a:xfrm>
                <a:off x="966747" y="1202430"/>
                <a:ext cx="29641" cy="26417"/>
              </a:xfrm>
              <a:custGeom>
                <a:avLst/>
                <a:gdLst/>
                <a:ahLst/>
                <a:cxnLst/>
                <a:rect l="l" t="t" r="r" b="b"/>
                <a:pathLst>
                  <a:path w="570" h="508" extrusionOk="0">
                    <a:moveTo>
                      <a:pt x="282" y="0"/>
                    </a:moveTo>
                    <a:cubicBezTo>
                      <a:pt x="171" y="0"/>
                      <a:pt x="61" y="67"/>
                      <a:pt x="34" y="216"/>
                    </a:cubicBezTo>
                    <a:cubicBezTo>
                      <a:pt x="0" y="400"/>
                      <a:pt x="147" y="507"/>
                      <a:pt x="292" y="507"/>
                    </a:cubicBezTo>
                    <a:cubicBezTo>
                      <a:pt x="404" y="507"/>
                      <a:pt x="516" y="443"/>
                      <a:pt x="542" y="301"/>
                    </a:cubicBezTo>
                    <a:cubicBezTo>
                      <a:pt x="569" y="110"/>
                      <a:pt x="425" y="0"/>
                      <a:pt x="2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3"/>
              <p:cNvSpPr/>
              <p:nvPr/>
            </p:nvSpPr>
            <p:spPr>
              <a:xfrm>
                <a:off x="947247" y="1120736"/>
                <a:ext cx="3375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649" h="562" extrusionOk="0">
                    <a:moveTo>
                      <a:pt x="317" y="0"/>
                    </a:moveTo>
                    <a:cubicBezTo>
                      <a:pt x="188" y="0"/>
                      <a:pt x="61" y="74"/>
                      <a:pt x="34" y="239"/>
                    </a:cubicBezTo>
                    <a:cubicBezTo>
                      <a:pt x="0" y="442"/>
                      <a:pt x="168" y="562"/>
                      <a:pt x="332" y="562"/>
                    </a:cubicBezTo>
                    <a:cubicBezTo>
                      <a:pt x="461" y="562"/>
                      <a:pt x="588" y="488"/>
                      <a:pt x="615" y="323"/>
                    </a:cubicBezTo>
                    <a:cubicBezTo>
                      <a:pt x="649" y="120"/>
                      <a:pt x="481" y="0"/>
                      <a:pt x="3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3"/>
              <p:cNvSpPr/>
              <p:nvPr/>
            </p:nvSpPr>
            <p:spPr>
              <a:xfrm>
                <a:off x="1894460" y="274460"/>
                <a:ext cx="98181" cy="97557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1876" extrusionOk="0">
                    <a:moveTo>
                      <a:pt x="1101" y="0"/>
                    </a:moveTo>
                    <a:lnTo>
                      <a:pt x="1101" y="0"/>
                    </a:lnTo>
                    <a:cubicBezTo>
                      <a:pt x="977" y="649"/>
                      <a:pt x="931" y="834"/>
                      <a:pt x="556" y="834"/>
                    </a:cubicBezTo>
                    <a:cubicBezTo>
                      <a:pt x="420" y="834"/>
                      <a:pt x="242" y="810"/>
                      <a:pt x="1" y="775"/>
                    </a:cubicBezTo>
                    <a:lnTo>
                      <a:pt x="1" y="775"/>
                    </a:lnTo>
                    <a:cubicBezTo>
                      <a:pt x="896" y="956"/>
                      <a:pt x="908" y="980"/>
                      <a:pt x="787" y="1875"/>
                    </a:cubicBezTo>
                    <a:cubicBezTo>
                      <a:pt x="912" y="1215"/>
                      <a:pt x="958" y="1035"/>
                      <a:pt x="1339" y="1035"/>
                    </a:cubicBezTo>
                    <a:cubicBezTo>
                      <a:pt x="1473" y="1035"/>
                      <a:pt x="1650" y="1058"/>
                      <a:pt x="1888" y="1089"/>
                    </a:cubicBezTo>
                    <a:cubicBezTo>
                      <a:pt x="993" y="920"/>
                      <a:pt x="981" y="908"/>
                      <a:pt x="11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3"/>
              <p:cNvSpPr/>
              <p:nvPr/>
            </p:nvSpPr>
            <p:spPr>
              <a:xfrm>
                <a:off x="2130340" y="973311"/>
                <a:ext cx="98233" cy="97557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876" extrusionOk="0">
                    <a:moveTo>
                      <a:pt x="1102" y="1"/>
                    </a:moveTo>
                    <a:cubicBezTo>
                      <a:pt x="977" y="649"/>
                      <a:pt x="931" y="835"/>
                      <a:pt x="556" y="835"/>
                    </a:cubicBezTo>
                    <a:cubicBezTo>
                      <a:pt x="421" y="835"/>
                      <a:pt x="242" y="810"/>
                      <a:pt x="1" y="775"/>
                    </a:cubicBezTo>
                    <a:lnTo>
                      <a:pt x="1" y="775"/>
                    </a:lnTo>
                    <a:cubicBezTo>
                      <a:pt x="896" y="957"/>
                      <a:pt x="920" y="981"/>
                      <a:pt x="787" y="1876"/>
                    </a:cubicBezTo>
                    <a:cubicBezTo>
                      <a:pt x="922" y="1219"/>
                      <a:pt x="970" y="1037"/>
                      <a:pt x="1355" y="1037"/>
                    </a:cubicBezTo>
                    <a:cubicBezTo>
                      <a:pt x="1487" y="1037"/>
                      <a:pt x="1659" y="1059"/>
                      <a:pt x="1888" y="1090"/>
                    </a:cubicBezTo>
                    <a:cubicBezTo>
                      <a:pt x="993" y="920"/>
                      <a:pt x="981" y="896"/>
                      <a:pt x="11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3"/>
              <p:cNvSpPr/>
              <p:nvPr/>
            </p:nvSpPr>
            <p:spPr>
              <a:xfrm>
                <a:off x="1703873" y="1513713"/>
                <a:ext cx="98181" cy="98181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1888" extrusionOk="0">
                    <a:moveTo>
                      <a:pt x="1101" y="0"/>
                    </a:moveTo>
                    <a:cubicBezTo>
                      <a:pt x="967" y="661"/>
                      <a:pt x="926" y="841"/>
                      <a:pt x="548" y="841"/>
                    </a:cubicBezTo>
                    <a:cubicBezTo>
                      <a:pt x="414" y="841"/>
                      <a:pt x="238" y="818"/>
                      <a:pt x="0" y="786"/>
                    </a:cubicBezTo>
                    <a:lnTo>
                      <a:pt x="0" y="786"/>
                    </a:lnTo>
                    <a:cubicBezTo>
                      <a:pt x="896" y="956"/>
                      <a:pt x="908" y="980"/>
                      <a:pt x="787" y="1887"/>
                    </a:cubicBezTo>
                    <a:cubicBezTo>
                      <a:pt x="912" y="1226"/>
                      <a:pt x="958" y="1047"/>
                      <a:pt x="1338" y="1047"/>
                    </a:cubicBezTo>
                    <a:cubicBezTo>
                      <a:pt x="1473" y="1047"/>
                      <a:pt x="1650" y="1069"/>
                      <a:pt x="1887" y="1101"/>
                    </a:cubicBezTo>
                    <a:cubicBezTo>
                      <a:pt x="992" y="931"/>
                      <a:pt x="968" y="907"/>
                      <a:pt x="110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3"/>
              <p:cNvSpPr/>
              <p:nvPr/>
            </p:nvSpPr>
            <p:spPr>
              <a:xfrm>
                <a:off x="1545996" y="1719379"/>
                <a:ext cx="98181" cy="98181"/>
              </a:xfrm>
              <a:custGeom>
                <a:avLst/>
                <a:gdLst/>
                <a:ahLst/>
                <a:cxnLst/>
                <a:rect l="l" t="t" r="r" b="b"/>
                <a:pathLst>
                  <a:path w="1888" h="1888" extrusionOk="0">
                    <a:moveTo>
                      <a:pt x="1101" y="1"/>
                    </a:moveTo>
                    <a:lnTo>
                      <a:pt x="1101" y="1"/>
                    </a:lnTo>
                    <a:cubicBezTo>
                      <a:pt x="976" y="662"/>
                      <a:pt x="930" y="841"/>
                      <a:pt x="549" y="841"/>
                    </a:cubicBezTo>
                    <a:cubicBezTo>
                      <a:pt x="414" y="841"/>
                      <a:pt x="237" y="819"/>
                      <a:pt x="0" y="787"/>
                    </a:cubicBezTo>
                    <a:lnTo>
                      <a:pt x="0" y="787"/>
                    </a:lnTo>
                    <a:cubicBezTo>
                      <a:pt x="895" y="956"/>
                      <a:pt x="919" y="980"/>
                      <a:pt x="786" y="1888"/>
                    </a:cubicBezTo>
                    <a:cubicBezTo>
                      <a:pt x="911" y="1227"/>
                      <a:pt x="957" y="1047"/>
                      <a:pt x="1338" y="1047"/>
                    </a:cubicBezTo>
                    <a:cubicBezTo>
                      <a:pt x="1473" y="1047"/>
                      <a:pt x="1650" y="1070"/>
                      <a:pt x="1887" y="1101"/>
                    </a:cubicBezTo>
                    <a:cubicBezTo>
                      <a:pt x="992" y="920"/>
                      <a:pt x="980" y="908"/>
                      <a:pt x="11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3"/>
              <p:cNvSpPr/>
              <p:nvPr/>
            </p:nvSpPr>
            <p:spPr>
              <a:xfrm>
                <a:off x="1212560" y="1663425"/>
                <a:ext cx="97557" cy="98181"/>
              </a:xfrm>
              <a:custGeom>
                <a:avLst/>
                <a:gdLst/>
                <a:ahLst/>
                <a:cxnLst/>
                <a:rect l="l" t="t" r="r" b="b"/>
                <a:pathLst>
                  <a:path w="1876" h="1888" extrusionOk="0">
                    <a:moveTo>
                      <a:pt x="1102" y="0"/>
                    </a:moveTo>
                    <a:lnTo>
                      <a:pt x="1102" y="0"/>
                    </a:lnTo>
                    <a:cubicBezTo>
                      <a:pt x="968" y="661"/>
                      <a:pt x="926" y="841"/>
                      <a:pt x="548" y="841"/>
                    </a:cubicBezTo>
                    <a:cubicBezTo>
                      <a:pt x="414" y="841"/>
                      <a:pt x="238" y="818"/>
                      <a:pt x="1" y="786"/>
                    </a:cubicBezTo>
                    <a:lnTo>
                      <a:pt x="1" y="786"/>
                    </a:lnTo>
                    <a:cubicBezTo>
                      <a:pt x="896" y="956"/>
                      <a:pt x="908" y="980"/>
                      <a:pt x="775" y="1887"/>
                    </a:cubicBezTo>
                    <a:cubicBezTo>
                      <a:pt x="909" y="1226"/>
                      <a:pt x="957" y="1047"/>
                      <a:pt x="1334" y="1047"/>
                    </a:cubicBezTo>
                    <a:cubicBezTo>
                      <a:pt x="1467" y="1047"/>
                      <a:pt x="1642" y="1069"/>
                      <a:pt x="1876" y="1101"/>
                    </a:cubicBezTo>
                    <a:cubicBezTo>
                      <a:pt x="981" y="932"/>
                      <a:pt x="969" y="907"/>
                      <a:pt x="11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3"/>
              <p:cNvSpPr/>
              <p:nvPr/>
            </p:nvSpPr>
            <p:spPr>
              <a:xfrm>
                <a:off x="626292" y="1053237"/>
                <a:ext cx="97557" cy="97557"/>
              </a:xfrm>
              <a:custGeom>
                <a:avLst/>
                <a:gdLst/>
                <a:ahLst/>
                <a:cxnLst/>
                <a:rect l="l" t="t" r="r" b="b"/>
                <a:pathLst>
                  <a:path w="1876" h="1876" extrusionOk="0">
                    <a:moveTo>
                      <a:pt x="1101" y="0"/>
                    </a:moveTo>
                    <a:lnTo>
                      <a:pt x="1101" y="0"/>
                    </a:lnTo>
                    <a:cubicBezTo>
                      <a:pt x="968" y="649"/>
                      <a:pt x="926" y="834"/>
                      <a:pt x="554" y="834"/>
                    </a:cubicBezTo>
                    <a:cubicBezTo>
                      <a:pt x="419" y="834"/>
                      <a:pt x="242" y="810"/>
                      <a:pt x="1" y="774"/>
                    </a:cubicBezTo>
                    <a:lnTo>
                      <a:pt x="1" y="774"/>
                    </a:lnTo>
                    <a:cubicBezTo>
                      <a:pt x="896" y="956"/>
                      <a:pt x="908" y="968"/>
                      <a:pt x="787" y="1875"/>
                    </a:cubicBezTo>
                    <a:cubicBezTo>
                      <a:pt x="912" y="1214"/>
                      <a:pt x="958" y="1035"/>
                      <a:pt x="1334" y="1035"/>
                    </a:cubicBezTo>
                    <a:cubicBezTo>
                      <a:pt x="1467" y="1035"/>
                      <a:pt x="1641" y="1057"/>
                      <a:pt x="1876" y="1089"/>
                    </a:cubicBezTo>
                    <a:cubicBezTo>
                      <a:pt x="993" y="920"/>
                      <a:pt x="968" y="895"/>
                      <a:pt x="110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3"/>
              <p:cNvSpPr/>
              <p:nvPr/>
            </p:nvSpPr>
            <p:spPr>
              <a:xfrm>
                <a:off x="748964" y="1565246"/>
                <a:ext cx="60427" cy="60479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163" extrusionOk="0">
                    <a:moveTo>
                      <a:pt x="678" y="1"/>
                    </a:moveTo>
                    <a:lnTo>
                      <a:pt x="678" y="1"/>
                    </a:lnTo>
                    <a:cubicBezTo>
                      <a:pt x="599" y="397"/>
                      <a:pt x="571" y="512"/>
                      <a:pt x="346" y="512"/>
                    </a:cubicBezTo>
                    <a:cubicBezTo>
                      <a:pt x="263" y="512"/>
                      <a:pt x="152" y="496"/>
                      <a:pt x="0" y="473"/>
                    </a:cubicBezTo>
                    <a:lnTo>
                      <a:pt x="0" y="473"/>
                    </a:lnTo>
                    <a:cubicBezTo>
                      <a:pt x="557" y="582"/>
                      <a:pt x="569" y="606"/>
                      <a:pt x="484" y="1162"/>
                    </a:cubicBezTo>
                    <a:cubicBezTo>
                      <a:pt x="564" y="756"/>
                      <a:pt x="592" y="640"/>
                      <a:pt x="818" y="640"/>
                    </a:cubicBezTo>
                    <a:cubicBezTo>
                      <a:pt x="901" y="640"/>
                      <a:pt x="1012" y="656"/>
                      <a:pt x="1162" y="678"/>
                    </a:cubicBezTo>
                    <a:cubicBezTo>
                      <a:pt x="617" y="570"/>
                      <a:pt x="605" y="557"/>
                      <a:pt x="6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3"/>
              <p:cNvSpPr/>
              <p:nvPr/>
            </p:nvSpPr>
            <p:spPr>
              <a:xfrm>
                <a:off x="1332736" y="987195"/>
                <a:ext cx="60427" cy="60427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162" extrusionOk="0">
                    <a:moveTo>
                      <a:pt x="678" y="0"/>
                    </a:moveTo>
                    <a:cubicBezTo>
                      <a:pt x="598" y="397"/>
                      <a:pt x="570" y="511"/>
                      <a:pt x="346" y="511"/>
                    </a:cubicBezTo>
                    <a:cubicBezTo>
                      <a:pt x="262" y="511"/>
                      <a:pt x="151" y="495"/>
                      <a:pt x="0" y="472"/>
                    </a:cubicBezTo>
                    <a:lnTo>
                      <a:pt x="0" y="472"/>
                    </a:lnTo>
                    <a:cubicBezTo>
                      <a:pt x="557" y="581"/>
                      <a:pt x="569" y="605"/>
                      <a:pt x="484" y="1161"/>
                    </a:cubicBezTo>
                    <a:cubicBezTo>
                      <a:pt x="564" y="755"/>
                      <a:pt x="592" y="639"/>
                      <a:pt x="818" y="639"/>
                    </a:cubicBezTo>
                    <a:cubicBezTo>
                      <a:pt x="901" y="639"/>
                      <a:pt x="1012" y="655"/>
                      <a:pt x="1162" y="677"/>
                    </a:cubicBezTo>
                    <a:cubicBezTo>
                      <a:pt x="617" y="569"/>
                      <a:pt x="605" y="557"/>
                      <a:pt x="6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3"/>
              <p:cNvSpPr/>
              <p:nvPr/>
            </p:nvSpPr>
            <p:spPr>
              <a:xfrm>
                <a:off x="702422" y="946894"/>
                <a:ext cx="37806" cy="37806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424" y="1"/>
                    </a:moveTo>
                    <a:lnTo>
                      <a:pt x="424" y="1"/>
                    </a:lnTo>
                    <a:cubicBezTo>
                      <a:pt x="370" y="253"/>
                      <a:pt x="349" y="324"/>
                      <a:pt x="203" y="324"/>
                    </a:cubicBezTo>
                    <a:cubicBezTo>
                      <a:pt x="152" y="324"/>
                      <a:pt x="87" y="316"/>
                      <a:pt x="0" y="303"/>
                    </a:cubicBezTo>
                    <a:lnTo>
                      <a:pt x="0" y="303"/>
                    </a:lnTo>
                    <a:cubicBezTo>
                      <a:pt x="339" y="376"/>
                      <a:pt x="351" y="376"/>
                      <a:pt x="303" y="727"/>
                    </a:cubicBezTo>
                    <a:cubicBezTo>
                      <a:pt x="357" y="475"/>
                      <a:pt x="371" y="403"/>
                      <a:pt x="519" y="403"/>
                    </a:cubicBezTo>
                    <a:cubicBezTo>
                      <a:pt x="570" y="403"/>
                      <a:pt x="636" y="412"/>
                      <a:pt x="726" y="424"/>
                    </a:cubicBezTo>
                    <a:cubicBezTo>
                      <a:pt x="375" y="352"/>
                      <a:pt x="375" y="340"/>
                      <a:pt x="42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3"/>
              <p:cNvSpPr/>
              <p:nvPr/>
            </p:nvSpPr>
            <p:spPr>
              <a:xfrm>
                <a:off x="752476" y="2371795"/>
                <a:ext cx="32030" cy="26647"/>
              </a:xfrm>
              <a:custGeom>
                <a:avLst/>
                <a:gdLst/>
                <a:ahLst/>
                <a:cxnLst/>
                <a:rect l="l" t="t" r="r" b="b"/>
                <a:pathLst>
                  <a:path w="476" h="396" extrusionOk="0">
                    <a:moveTo>
                      <a:pt x="250" y="0"/>
                    </a:moveTo>
                    <a:cubicBezTo>
                      <a:pt x="127" y="0"/>
                      <a:pt x="1" y="107"/>
                      <a:pt x="38" y="265"/>
                    </a:cubicBezTo>
                    <a:cubicBezTo>
                      <a:pt x="75" y="356"/>
                      <a:pt x="150" y="396"/>
                      <a:pt x="225" y="396"/>
                    </a:cubicBezTo>
                    <a:cubicBezTo>
                      <a:pt x="349" y="396"/>
                      <a:pt x="475" y="289"/>
                      <a:pt x="438" y="131"/>
                    </a:cubicBezTo>
                    <a:cubicBezTo>
                      <a:pt x="401" y="40"/>
                      <a:pt x="326" y="0"/>
                      <a:pt x="2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3"/>
              <p:cNvSpPr/>
              <p:nvPr/>
            </p:nvSpPr>
            <p:spPr>
              <a:xfrm>
                <a:off x="563323" y="2348849"/>
                <a:ext cx="54168" cy="42056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25" extrusionOk="0">
                    <a:moveTo>
                      <a:pt x="503" y="1"/>
                    </a:moveTo>
                    <a:lnTo>
                      <a:pt x="503" y="13"/>
                    </a:lnTo>
                    <a:cubicBezTo>
                      <a:pt x="482" y="9"/>
                      <a:pt x="461" y="7"/>
                      <a:pt x="442" y="7"/>
                    </a:cubicBezTo>
                    <a:cubicBezTo>
                      <a:pt x="133" y="7"/>
                      <a:pt x="0" y="434"/>
                      <a:pt x="285" y="593"/>
                    </a:cubicBezTo>
                    <a:cubicBezTo>
                      <a:pt x="330" y="614"/>
                      <a:pt x="378" y="624"/>
                      <a:pt x="426" y="624"/>
                    </a:cubicBezTo>
                    <a:cubicBezTo>
                      <a:pt x="543" y="624"/>
                      <a:pt x="657" y="564"/>
                      <a:pt x="708" y="460"/>
                    </a:cubicBezTo>
                    <a:cubicBezTo>
                      <a:pt x="805" y="267"/>
                      <a:pt x="696" y="49"/>
                      <a:pt x="5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3"/>
              <p:cNvSpPr/>
              <p:nvPr/>
            </p:nvSpPr>
            <p:spPr>
              <a:xfrm>
                <a:off x="638720" y="1908302"/>
                <a:ext cx="35830" cy="29173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61" extrusionOk="0">
                    <a:moveTo>
                      <a:pt x="360" y="1"/>
                    </a:moveTo>
                    <a:cubicBezTo>
                      <a:pt x="183" y="1"/>
                      <a:pt x="1" y="154"/>
                      <a:pt x="76" y="372"/>
                    </a:cubicBezTo>
                    <a:cubicBezTo>
                      <a:pt x="117" y="504"/>
                      <a:pt x="221" y="561"/>
                      <a:pt x="328" y="561"/>
                    </a:cubicBezTo>
                    <a:cubicBezTo>
                      <a:pt x="503" y="561"/>
                      <a:pt x="688" y="408"/>
                      <a:pt x="620" y="190"/>
                    </a:cubicBezTo>
                    <a:cubicBezTo>
                      <a:pt x="575" y="58"/>
                      <a:pt x="468" y="1"/>
                      <a:pt x="3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3"/>
              <p:cNvSpPr/>
              <p:nvPr/>
            </p:nvSpPr>
            <p:spPr>
              <a:xfrm>
                <a:off x="399408" y="1788594"/>
                <a:ext cx="2293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70" extrusionOk="0">
                    <a:moveTo>
                      <a:pt x="228" y="1"/>
                    </a:moveTo>
                    <a:cubicBezTo>
                      <a:pt x="116" y="1"/>
                      <a:pt x="0" y="101"/>
                      <a:pt x="45" y="242"/>
                    </a:cubicBezTo>
                    <a:cubicBezTo>
                      <a:pt x="73" y="331"/>
                      <a:pt x="143" y="370"/>
                      <a:pt x="214" y="370"/>
                    </a:cubicBezTo>
                    <a:cubicBezTo>
                      <a:pt x="326" y="370"/>
                      <a:pt x="440" y="274"/>
                      <a:pt x="396" y="133"/>
                    </a:cubicBezTo>
                    <a:cubicBezTo>
                      <a:pt x="368" y="40"/>
                      <a:pt x="299" y="1"/>
                      <a:pt x="22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3"/>
              <p:cNvSpPr/>
              <p:nvPr/>
            </p:nvSpPr>
            <p:spPr>
              <a:xfrm>
                <a:off x="406116" y="1590831"/>
                <a:ext cx="14509" cy="11181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15" extrusionOk="0">
                    <a:moveTo>
                      <a:pt x="156" y="1"/>
                    </a:moveTo>
                    <a:cubicBezTo>
                      <a:pt x="78" y="1"/>
                      <a:pt x="1" y="59"/>
                      <a:pt x="1" y="150"/>
                    </a:cubicBezTo>
                    <a:cubicBezTo>
                      <a:pt x="32" y="195"/>
                      <a:pt x="78" y="215"/>
                      <a:pt x="124" y="215"/>
                    </a:cubicBezTo>
                    <a:cubicBezTo>
                      <a:pt x="202" y="215"/>
                      <a:pt x="279" y="157"/>
                      <a:pt x="279" y="65"/>
                    </a:cubicBezTo>
                    <a:cubicBezTo>
                      <a:pt x="248" y="21"/>
                      <a:pt x="201" y="1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3"/>
              <p:cNvSpPr/>
              <p:nvPr/>
            </p:nvSpPr>
            <p:spPr>
              <a:xfrm>
                <a:off x="174656" y="1316678"/>
                <a:ext cx="36714" cy="32034"/>
              </a:xfrm>
              <a:custGeom>
                <a:avLst/>
                <a:gdLst/>
                <a:ahLst/>
                <a:cxnLst/>
                <a:rect l="l" t="t" r="r" b="b"/>
                <a:pathLst>
                  <a:path w="706" h="616" extrusionOk="0">
                    <a:moveTo>
                      <a:pt x="287" y="1"/>
                    </a:moveTo>
                    <a:cubicBezTo>
                      <a:pt x="195" y="1"/>
                      <a:pt x="103" y="50"/>
                      <a:pt x="61" y="136"/>
                    </a:cubicBezTo>
                    <a:cubicBezTo>
                      <a:pt x="12" y="233"/>
                      <a:pt x="0" y="341"/>
                      <a:pt x="36" y="438"/>
                    </a:cubicBezTo>
                    <a:cubicBezTo>
                      <a:pt x="54" y="564"/>
                      <a:pt x="152" y="615"/>
                      <a:pt x="263" y="615"/>
                    </a:cubicBezTo>
                    <a:cubicBezTo>
                      <a:pt x="463" y="615"/>
                      <a:pt x="706" y="451"/>
                      <a:pt x="605" y="257"/>
                    </a:cubicBezTo>
                    <a:cubicBezTo>
                      <a:pt x="557" y="160"/>
                      <a:pt x="496" y="75"/>
                      <a:pt x="399" y="27"/>
                    </a:cubicBezTo>
                    <a:cubicBezTo>
                      <a:pt x="364" y="9"/>
                      <a:pt x="326" y="1"/>
                      <a:pt x="28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3"/>
              <p:cNvSpPr/>
              <p:nvPr/>
            </p:nvSpPr>
            <p:spPr>
              <a:xfrm>
                <a:off x="262123" y="1174349"/>
                <a:ext cx="56631" cy="54395"/>
              </a:xfrm>
              <a:custGeom>
                <a:avLst/>
                <a:gdLst/>
                <a:ahLst/>
                <a:cxnLst/>
                <a:rect l="l" t="t" r="r" b="b"/>
                <a:pathLst>
                  <a:path w="1089" h="1046" extrusionOk="0">
                    <a:moveTo>
                      <a:pt x="565" y="1"/>
                    </a:moveTo>
                    <a:cubicBezTo>
                      <a:pt x="258" y="1"/>
                      <a:pt x="1" y="302"/>
                      <a:pt x="108" y="635"/>
                    </a:cubicBezTo>
                    <a:cubicBezTo>
                      <a:pt x="157" y="804"/>
                      <a:pt x="266" y="937"/>
                      <a:pt x="423" y="998"/>
                    </a:cubicBezTo>
                    <a:cubicBezTo>
                      <a:pt x="484" y="1030"/>
                      <a:pt x="550" y="1046"/>
                      <a:pt x="614" y="1046"/>
                    </a:cubicBezTo>
                    <a:cubicBezTo>
                      <a:pt x="767" y="1046"/>
                      <a:pt x="915" y="961"/>
                      <a:pt x="991" y="816"/>
                    </a:cubicBezTo>
                    <a:cubicBezTo>
                      <a:pt x="1076" y="671"/>
                      <a:pt x="1088" y="502"/>
                      <a:pt x="1028" y="333"/>
                    </a:cubicBezTo>
                    <a:cubicBezTo>
                      <a:pt x="991" y="224"/>
                      <a:pt x="907" y="115"/>
                      <a:pt x="786" y="54"/>
                    </a:cubicBezTo>
                    <a:cubicBezTo>
                      <a:pt x="712" y="17"/>
                      <a:pt x="637" y="1"/>
                      <a:pt x="5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3"/>
              <p:cNvSpPr/>
              <p:nvPr/>
            </p:nvSpPr>
            <p:spPr>
              <a:xfrm>
                <a:off x="145275" y="1074818"/>
                <a:ext cx="53771" cy="41394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796" extrusionOk="0">
                    <a:moveTo>
                      <a:pt x="580" y="1"/>
                    </a:moveTo>
                    <a:cubicBezTo>
                      <a:pt x="491" y="1"/>
                      <a:pt x="400" y="28"/>
                      <a:pt x="323" y="81"/>
                    </a:cubicBezTo>
                    <a:cubicBezTo>
                      <a:pt x="0" y="296"/>
                      <a:pt x="162" y="795"/>
                      <a:pt x="539" y="795"/>
                    </a:cubicBezTo>
                    <a:cubicBezTo>
                      <a:pt x="544" y="795"/>
                      <a:pt x="548" y="795"/>
                      <a:pt x="553" y="795"/>
                    </a:cubicBezTo>
                    <a:cubicBezTo>
                      <a:pt x="511" y="789"/>
                      <a:pt x="496" y="786"/>
                      <a:pt x="505" y="786"/>
                    </a:cubicBezTo>
                    <a:cubicBezTo>
                      <a:pt x="514" y="786"/>
                      <a:pt x="547" y="789"/>
                      <a:pt x="601" y="795"/>
                    </a:cubicBezTo>
                    <a:cubicBezTo>
                      <a:pt x="644" y="795"/>
                      <a:pt x="686" y="786"/>
                      <a:pt x="720" y="767"/>
                    </a:cubicBezTo>
                    <a:lnTo>
                      <a:pt x="720" y="767"/>
                    </a:lnTo>
                    <a:cubicBezTo>
                      <a:pt x="896" y="734"/>
                      <a:pt x="1034" y="612"/>
                      <a:pt x="1025" y="396"/>
                    </a:cubicBezTo>
                    <a:cubicBezTo>
                      <a:pt x="1025" y="323"/>
                      <a:pt x="1001" y="251"/>
                      <a:pt x="952" y="190"/>
                    </a:cubicBezTo>
                    <a:cubicBezTo>
                      <a:pt x="918" y="145"/>
                      <a:pt x="873" y="99"/>
                      <a:pt x="818" y="74"/>
                    </a:cubicBezTo>
                    <a:lnTo>
                      <a:pt x="818" y="74"/>
                    </a:lnTo>
                    <a:cubicBezTo>
                      <a:pt x="748" y="25"/>
                      <a:pt x="665" y="1"/>
                      <a:pt x="58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3"/>
              <p:cNvSpPr/>
              <p:nvPr/>
            </p:nvSpPr>
            <p:spPr>
              <a:xfrm>
                <a:off x="271379" y="991719"/>
                <a:ext cx="53043" cy="45138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868" extrusionOk="0">
                    <a:moveTo>
                      <a:pt x="538" y="1"/>
                    </a:moveTo>
                    <a:cubicBezTo>
                      <a:pt x="386" y="1"/>
                      <a:pt x="232" y="78"/>
                      <a:pt x="148" y="240"/>
                    </a:cubicBezTo>
                    <a:cubicBezTo>
                      <a:pt x="0" y="535"/>
                      <a:pt x="230" y="867"/>
                      <a:pt x="540" y="867"/>
                    </a:cubicBezTo>
                    <a:cubicBezTo>
                      <a:pt x="585" y="867"/>
                      <a:pt x="632" y="860"/>
                      <a:pt x="680" y="845"/>
                    </a:cubicBezTo>
                    <a:cubicBezTo>
                      <a:pt x="898" y="772"/>
                      <a:pt x="1019" y="530"/>
                      <a:pt x="959" y="300"/>
                    </a:cubicBezTo>
                    <a:cubicBezTo>
                      <a:pt x="894" y="105"/>
                      <a:pt x="716" y="1"/>
                      <a:pt x="53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3"/>
              <p:cNvSpPr/>
              <p:nvPr/>
            </p:nvSpPr>
            <p:spPr>
              <a:xfrm>
                <a:off x="178868" y="860987"/>
                <a:ext cx="46750" cy="39886"/>
              </a:xfrm>
              <a:custGeom>
                <a:avLst/>
                <a:gdLst/>
                <a:ahLst/>
                <a:cxnLst/>
                <a:rect l="l" t="t" r="r" b="b"/>
                <a:pathLst>
                  <a:path w="899" h="767" extrusionOk="0">
                    <a:moveTo>
                      <a:pt x="476" y="1"/>
                    </a:moveTo>
                    <a:cubicBezTo>
                      <a:pt x="341" y="1"/>
                      <a:pt x="205" y="71"/>
                      <a:pt x="137" y="213"/>
                    </a:cubicBezTo>
                    <a:cubicBezTo>
                      <a:pt x="0" y="476"/>
                      <a:pt x="202" y="766"/>
                      <a:pt x="471" y="766"/>
                    </a:cubicBezTo>
                    <a:cubicBezTo>
                      <a:pt x="512" y="766"/>
                      <a:pt x="554" y="760"/>
                      <a:pt x="597" y="746"/>
                    </a:cubicBezTo>
                    <a:cubicBezTo>
                      <a:pt x="790" y="673"/>
                      <a:pt x="899" y="467"/>
                      <a:pt x="838" y="262"/>
                    </a:cubicBezTo>
                    <a:cubicBezTo>
                      <a:pt x="781" y="89"/>
                      <a:pt x="629" y="1"/>
                      <a:pt x="4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3"/>
              <p:cNvSpPr/>
              <p:nvPr/>
            </p:nvSpPr>
            <p:spPr>
              <a:xfrm>
                <a:off x="327801" y="853031"/>
                <a:ext cx="19553" cy="16069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09" extrusionOk="0">
                    <a:moveTo>
                      <a:pt x="199" y="1"/>
                    </a:moveTo>
                    <a:cubicBezTo>
                      <a:pt x="101" y="1"/>
                      <a:pt x="1" y="82"/>
                      <a:pt x="31" y="209"/>
                    </a:cubicBezTo>
                    <a:cubicBezTo>
                      <a:pt x="63" y="278"/>
                      <a:pt x="123" y="309"/>
                      <a:pt x="183" y="309"/>
                    </a:cubicBezTo>
                    <a:cubicBezTo>
                      <a:pt x="280" y="309"/>
                      <a:pt x="375" y="228"/>
                      <a:pt x="345" y="100"/>
                    </a:cubicBezTo>
                    <a:cubicBezTo>
                      <a:pt x="318" y="31"/>
                      <a:pt x="259" y="1"/>
                      <a:pt x="1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3"/>
              <p:cNvSpPr/>
              <p:nvPr/>
            </p:nvSpPr>
            <p:spPr>
              <a:xfrm>
                <a:off x="304972" y="719958"/>
                <a:ext cx="40718" cy="33126"/>
              </a:xfrm>
              <a:custGeom>
                <a:avLst/>
                <a:gdLst/>
                <a:ahLst/>
                <a:cxnLst/>
                <a:rect l="l" t="t" r="r" b="b"/>
                <a:pathLst>
                  <a:path w="783" h="637" extrusionOk="0">
                    <a:moveTo>
                      <a:pt x="407" y="0"/>
                    </a:moveTo>
                    <a:cubicBezTo>
                      <a:pt x="207" y="0"/>
                      <a:pt x="0" y="173"/>
                      <a:pt x="83" y="421"/>
                    </a:cubicBezTo>
                    <a:cubicBezTo>
                      <a:pt x="133" y="573"/>
                      <a:pt x="253" y="637"/>
                      <a:pt x="375" y="637"/>
                    </a:cubicBezTo>
                    <a:cubicBezTo>
                      <a:pt x="576" y="637"/>
                      <a:pt x="782" y="464"/>
                      <a:pt x="700" y="216"/>
                    </a:cubicBezTo>
                    <a:cubicBezTo>
                      <a:pt x="649" y="65"/>
                      <a:pt x="530" y="0"/>
                      <a:pt x="40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3"/>
              <p:cNvSpPr/>
              <p:nvPr/>
            </p:nvSpPr>
            <p:spPr>
              <a:xfrm>
                <a:off x="340802" y="632128"/>
                <a:ext cx="39730" cy="32658"/>
              </a:xfrm>
              <a:custGeom>
                <a:avLst/>
                <a:gdLst/>
                <a:ahLst/>
                <a:cxnLst/>
                <a:rect l="l" t="t" r="r" b="b"/>
                <a:pathLst>
                  <a:path w="764" h="628" extrusionOk="0">
                    <a:moveTo>
                      <a:pt x="399" y="1"/>
                    </a:moveTo>
                    <a:cubicBezTo>
                      <a:pt x="202" y="1"/>
                      <a:pt x="1" y="169"/>
                      <a:pt x="83" y="417"/>
                    </a:cubicBezTo>
                    <a:cubicBezTo>
                      <a:pt x="129" y="564"/>
                      <a:pt x="245" y="627"/>
                      <a:pt x="364" y="627"/>
                    </a:cubicBezTo>
                    <a:cubicBezTo>
                      <a:pt x="559" y="627"/>
                      <a:pt x="763" y="459"/>
                      <a:pt x="688" y="211"/>
                    </a:cubicBezTo>
                    <a:cubicBezTo>
                      <a:pt x="638" y="64"/>
                      <a:pt x="519" y="1"/>
                      <a:pt x="3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3"/>
              <p:cNvSpPr/>
              <p:nvPr/>
            </p:nvSpPr>
            <p:spPr>
              <a:xfrm>
                <a:off x="1395450" y="538160"/>
                <a:ext cx="29953" cy="24701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75" extrusionOk="0">
                    <a:moveTo>
                      <a:pt x="297" y="1"/>
                    </a:moveTo>
                    <a:cubicBezTo>
                      <a:pt x="149" y="1"/>
                      <a:pt x="0" y="127"/>
                      <a:pt x="52" y="313"/>
                    </a:cubicBezTo>
                    <a:cubicBezTo>
                      <a:pt x="95" y="425"/>
                      <a:pt x="188" y="474"/>
                      <a:pt x="281" y="474"/>
                    </a:cubicBezTo>
                    <a:cubicBezTo>
                      <a:pt x="428" y="474"/>
                      <a:pt x="576" y="352"/>
                      <a:pt x="524" y="167"/>
                    </a:cubicBezTo>
                    <a:cubicBezTo>
                      <a:pt x="482" y="51"/>
                      <a:pt x="389" y="1"/>
                      <a:pt x="29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3"/>
              <p:cNvSpPr/>
              <p:nvPr/>
            </p:nvSpPr>
            <p:spPr>
              <a:xfrm>
                <a:off x="1460817" y="514188"/>
                <a:ext cx="27509" cy="23037"/>
              </a:xfrm>
              <a:custGeom>
                <a:avLst/>
                <a:gdLst/>
                <a:ahLst/>
                <a:cxnLst/>
                <a:rect l="l" t="t" r="r" b="b"/>
                <a:pathLst>
                  <a:path w="529" h="443" extrusionOk="0">
                    <a:moveTo>
                      <a:pt x="275" y="0"/>
                    </a:moveTo>
                    <a:cubicBezTo>
                      <a:pt x="139" y="0"/>
                      <a:pt x="1" y="117"/>
                      <a:pt x="53" y="290"/>
                    </a:cubicBezTo>
                    <a:cubicBezTo>
                      <a:pt x="91" y="396"/>
                      <a:pt x="174" y="443"/>
                      <a:pt x="258" y="443"/>
                    </a:cubicBezTo>
                    <a:cubicBezTo>
                      <a:pt x="393" y="443"/>
                      <a:pt x="529" y="323"/>
                      <a:pt x="477" y="145"/>
                    </a:cubicBezTo>
                    <a:cubicBezTo>
                      <a:pt x="440" y="44"/>
                      <a:pt x="358" y="0"/>
                      <a:pt x="27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3"/>
              <p:cNvSpPr/>
              <p:nvPr/>
            </p:nvSpPr>
            <p:spPr>
              <a:xfrm>
                <a:off x="1348961" y="443413"/>
                <a:ext cx="39314" cy="32658"/>
              </a:xfrm>
              <a:custGeom>
                <a:avLst/>
                <a:gdLst/>
                <a:ahLst/>
                <a:cxnLst/>
                <a:rect l="l" t="t" r="r" b="b"/>
                <a:pathLst>
                  <a:path w="756" h="628" extrusionOk="0">
                    <a:moveTo>
                      <a:pt x="394" y="1"/>
                    </a:moveTo>
                    <a:cubicBezTo>
                      <a:pt x="200" y="1"/>
                      <a:pt x="0" y="169"/>
                      <a:pt x="75" y="417"/>
                    </a:cubicBezTo>
                    <a:cubicBezTo>
                      <a:pt x="121" y="564"/>
                      <a:pt x="237" y="627"/>
                      <a:pt x="356" y="627"/>
                    </a:cubicBezTo>
                    <a:cubicBezTo>
                      <a:pt x="551" y="627"/>
                      <a:pt x="755" y="459"/>
                      <a:pt x="680" y="211"/>
                    </a:cubicBezTo>
                    <a:cubicBezTo>
                      <a:pt x="630" y="64"/>
                      <a:pt x="513" y="1"/>
                      <a:pt x="39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3"/>
              <p:cNvSpPr/>
              <p:nvPr/>
            </p:nvSpPr>
            <p:spPr>
              <a:xfrm>
                <a:off x="1466433" y="733427"/>
                <a:ext cx="21425" cy="17317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33" extrusionOk="0">
                    <a:moveTo>
                      <a:pt x="210" y="1"/>
                    </a:moveTo>
                    <a:cubicBezTo>
                      <a:pt x="103" y="1"/>
                      <a:pt x="0" y="89"/>
                      <a:pt x="30" y="223"/>
                    </a:cubicBezTo>
                    <a:cubicBezTo>
                      <a:pt x="62" y="300"/>
                      <a:pt x="126" y="333"/>
                      <a:pt x="191" y="333"/>
                    </a:cubicBezTo>
                    <a:cubicBezTo>
                      <a:pt x="300" y="333"/>
                      <a:pt x="411" y="242"/>
                      <a:pt x="381" y="114"/>
                    </a:cubicBezTo>
                    <a:cubicBezTo>
                      <a:pt x="344" y="35"/>
                      <a:pt x="276" y="1"/>
                      <a:pt x="21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3"/>
              <p:cNvSpPr/>
              <p:nvPr/>
            </p:nvSpPr>
            <p:spPr>
              <a:xfrm>
                <a:off x="1561180" y="723703"/>
                <a:ext cx="40094" cy="32918"/>
              </a:xfrm>
              <a:custGeom>
                <a:avLst/>
                <a:gdLst/>
                <a:ahLst/>
                <a:cxnLst/>
                <a:rect l="l" t="t" r="r" b="b"/>
                <a:pathLst>
                  <a:path w="771" h="633" extrusionOk="0">
                    <a:moveTo>
                      <a:pt x="399" y="1"/>
                    </a:moveTo>
                    <a:cubicBezTo>
                      <a:pt x="203" y="1"/>
                      <a:pt x="0" y="174"/>
                      <a:pt x="83" y="422"/>
                    </a:cubicBezTo>
                    <a:cubicBezTo>
                      <a:pt x="134" y="569"/>
                      <a:pt x="252" y="632"/>
                      <a:pt x="373" y="632"/>
                    </a:cubicBezTo>
                    <a:cubicBezTo>
                      <a:pt x="569" y="632"/>
                      <a:pt x="770" y="464"/>
                      <a:pt x="688" y="216"/>
                    </a:cubicBezTo>
                    <a:cubicBezTo>
                      <a:pt x="638" y="65"/>
                      <a:pt x="519" y="1"/>
                      <a:pt x="3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3"/>
              <p:cNvSpPr/>
              <p:nvPr/>
            </p:nvSpPr>
            <p:spPr>
              <a:xfrm>
                <a:off x="1549844" y="916421"/>
                <a:ext cx="11805" cy="9776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88" extrusionOk="0">
                    <a:moveTo>
                      <a:pt x="114" y="1"/>
                    </a:moveTo>
                    <a:cubicBezTo>
                      <a:pt x="57" y="1"/>
                      <a:pt x="0" y="52"/>
                      <a:pt x="23" y="127"/>
                    </a:cubicBezTo>
                    <a:cubicBezTo>
                      <a:pt x="37" y="169"/>
                      <a:pt x="73" y="188"/>
                      <a:pt x="109" y="188"/>
                    </a:cubicBezTo>
                    <a:cubicBezTo>
                      <a:pt x="167" y="188"/>
                      <a:pt x="227" y="141"/>
                      <a:pt x="204" y="67"/>
                    </a:cubicBezTo>
                    <a:cubicBezTo>
                      <a:pt x="186" y="21"/>
                      <a:pt x="150" y="1"/>
                      <a:pt x="1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3"/>
              <p:cNvSpPr/>
              <p:nvPr/>
            </p:nvSpPr>
            <p:spPr>
              <a:xfrm>
                <a:off x="1502626" y="913977"/>
                <a:ext cx="28913" cy="24233"/>
              </a:xfrm>
              <a:custGeom>
                <a:avLst/>
                <a:gdLst/>
                <a:ahLst/>
                <a:cxnLst/>
                <a:rect l="l" t="t" r="r" b="b"/>
                <a:pathLst>
                  <a:path w="556" h="466" extrusionOk="0">
                    <a:moveTo>
                      <a:pt x="281" y="1"/>
                    </a:moveTo>
                    <a:cubicBezTo>
                      <a:pt x="141" y="1"/>
                      <a:pt x="1" y="122"/>
                      <a:pt x="60" y="307"/>
                    </a:cubicBezTo>
                    <a:cubicBezTo>
                      <a:pt x="92" y="418"/>
                      <a:pt x="178" y="466"/>
                      <a:pt x="265" y="466"/>
                    </a:cubicBezTo>
                    <a:cubicBezTo>
                      <a:pt x="407" y="466"/>
                      <a:pt x="555" y="342"/>
                      <a:pt x="495" y="162"/>
                    </a:cubicBezTo>
                    <a:cubicBezTo>
                      <a:pt x="458" y="49"/>
                      <a:pt x="369" y="1"/>
                      <a:pt x="2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3"/>
              <p:cNvSpPr/>
              <p:nvPr/>
            </p:nvSpPr>
            <p:spPr>
              <a:xfrm>
                <a:off x="1501430" y="787509"/>
                <a:ext cx="40094" cy="32658"/>
              </a:xfrm>
              <a:custGeom>
                <a:avLst/>
                <a:gdLst/>
                <a:ahLst/>
                <a:cxnLst/>
                <a:rect l="l" t="t" r="r" b="b"/>
                <a:pathLst>
                  <a:path w="771" h="628" extrusionOk="0">
                    <a:moveTo>
                      <a:pt x="398" y="1"/>
                    </a:moveTo>
                    <a:cubicBezTo>
                      <a:pt x="202" y="1"/>
                      <a:pt x="0" y="169"/>
                      <a:pt x="83" y="417"/>
                    </a:cubicBezTo>
                    <a:cubicBezTo>
                      <a:pt x="133" y="564"/>
                      <a:pt x="252" y="627"/>
                      <a:pt x="373" y="627"/>
                    </a:cubicBezTo>
                    <a:cubicBezTo>
                      <a:pt x="569" y="627"/>
                      <a:pt x="770" y="459"/>
                      <a:pt x="688" y="211"/>
                    </a:cubicBezTo>
                    <a:cubicBezTo>
                      <a:pt x="637" y="64"/>
                      <a:pt x="518" y="1"/>
                      <a:pt x="3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3"/>
              <p:cNvSpPr/>
              <p:nvPr/>
            </p:nvSpPr>
            <p:spPr>
              <a:xfrm>
                <a:off x="1600754" y="826146"/>
                <a:ext cx="34166" cy="28497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48" extrusionOk="0">
                    <a:moveTo>
                      <a:pt x="339" y="1"/>
                    </a:moveTo>
                    <a:cubicBezTo>
                      <a:pt x="169" y="1"/>
                      <a:pt x="1" y="148"/>
                      <a:pt x="60" y="363"/>
                    </a:cubicBezTo>
                    <a:cubicBezTo>
                      <a:pt x="106" y="493"/>
                      <a:pt x="209" y="548"/>
                      <a:pt x="313" y="548"/>
                    </a:cubicBezTo>
                    <a:cubicBezTo>
                      <a:pt x="483" y="548"/>
                      <a:pt x="657" y="403"/>
                      <a:pt x="604" y="194"/>
                    </a:cubicBezTo>
                    <a:cubicBezTo>
                      <a:pt x="553" y="59"/>
                      <a:pt x="446" y="1"/>
                      <a:pt x="3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3"/>
              <p:cNvSpPr/>
              <p:nvPr/>
            </p:nvSpPr>
            <p:spPr>
              <a:xfrm>
                <a:off x="1520047" y="1039821"/>
                <a:ext cx="38066" cy="30889"/>
              </a:xfrm>
              <a:custGeom>
                <a:avLst/>
                <a:gdLst/>
                <a:ahLst/>
                <a:cxnLst/>
                <a:rect l="l" t="t" r="r" b="b"/>
                <a:pathLst>
                  <a:path w="732" h="594" extrusionOk="0">
                    <a:moveTo>
                      <a:pt x="383" y="1"/>
                    </a:moveTo>
                    <a:cubicBezTo>
                      <a:pt x="195" y="1"/>
                      <a:pt x="1" y="159"/>
                      <a:pt x="76" y="391"/>
                    </a:cubicBezTo>
                    <a:cubicBezTo>
                      <a:pt x="121" y="533"/>
                      <a:pt x="233" y="594"/>
                      <a:pt x="348" y="594"/>
                    </a:cubicBezTo>
                    <a:cubicBezTo>
                      <a:pt x="536" y="594"/>
                      <a:pt x="731" y="431"/>
                      <a:pt x="656" y="198"/>
                    </a:cubicBezTo>
                    <a:cubicBezTo>
                      <a:pt x="610" y="60"/>
                      <a:pt x="498" y="1"/>
                      <a:pt x="38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3"/>
              <p:cNvSpPr/>
              <p:nvPr/>
            </p:nvSpPr>
            <p:spPr>
              <a:xfrm>
                <a:off x="1447816" y="1079238"/>
                <a:ext cx="38274" cy="31722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10" extrusionOk="0">
                    <a:moveTo>
                      <a:pt x="396" y="1"/>
                    </a:moveTo>
                    <a:cubicBezTo>
                      <a:pt x="361" y="1"/>
                      <a:pt x="326" y="7"/>
                      <a:pt x="291" y="20"/>
                    </a:cubicBezTo>
                    <a:cubicBezTo>
                      <a:pt x="25" y="93"/>
                      <a:pt x="1" y="444"/>
                      <a:pt x="243" y="577"/>
                    </a:cubicBezTo>
                    <a:cubicBezTo>
                      <a:pt x="288" y="600"/>
                      <a:pt x="335" y="610"/>
                      <a:pt x="380" y="610"/>
                    </a:cubicBezTo>
                    <a:cubicBezTo>
                      <a:pt x="573" y="610"/>
                      <a:pt x="735" y="418"/>
                      <a:pt x="666" y="202"/>
                    </a:cubicBezTo>
                    <a:cubicBezTo>
                      <a:pt x="629" y="79"/>
                      <a:pt x="517" y="1"/>
                      <a:pt x="3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3"/>
              <p:cNvSpPr/>
              <p:nvPr/>
            </p:nvSpPr>
            <p:spPr>
              <a:xfrm>
                <a:off x="1516199" y="1127028"/>
                <a:ext cx="28133" cy="23505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52" extrusionOk="0">
                    <a:moveTo>
                      <a:pt x="280" y="1"/>
                    </a:moveTo>
                    <a:cubicBezTo>
                      <a:pt x="142" y="1"/>
                      <a:pt x="1" y="120"/>
                      <a:pt x="53" y="299"/>
                    </a:cubicBezTo>
                    <a:cubicBezTo>
                      <a:pt x="90" y="406"/>
                      <a:pt x="175" y="452"/>
                      <a:pt x="261" y="452"/>
                    </a:cubicBezTo>
                    <a:cubicBezTo>
                      <a:pt x="400" y="452"/>
                      <a:pt x="541" y="333"/>
                      <a:pt x="488" y="154"/>
                    </a:cubicBezTo>
                    <a:cubicBezTo>
                      <a:pt x="451" y="47"/>
                      <a:pt x="366" y="1"/>
                      <a:pt x="28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3"/>
              <p:cNvSpPr/>
              <p:nvPr/>
            </p:nvSpPr>
            <p:spPr>
              <a:xfrm>
                <a:off x="1424728" y="1180694"/>
                <a:ext cx="28913" cy="23765"/>
              </a:xfrm>
              <a:custGeom>
                <a:avLst/>
                <a:gdLst/>
                <a:ahLst/>
                <a:cxnLst/>
                <a:rect l="l" t="t" r="r" b="b"/>
                <a:pathLst>
                  <a:path w="556" h="457" extrusionOk="0">
                    <a:moveTo>
                      <a:pt x="296" y="1"/>
                    </a:moveTo>
                    <a:cubicBezTo>
                      <a:pt x="149" y="1"/>
                      <a:pt x="0" y="126"/>
                      <a:pt x="46" y="307"/>
                    </a:cubicBezTo>
                    <a:cubicBezTo>
                      <a:pt x="91" y="412"/>
                      <a:pt x="177" y="456"/>
                      <a:pt x="264" y="456"/>
                    </a:cubicBezTo>
                    <a:cubicBezTo>
                      <a:pt x="409" y="456"/>
                      <a:pt x="555" y="332"/>
                      <a:pt x="518" y="150"/>
                    </a:cubicBezTo>
                    <a:cubicBezTo>
                      <a:pt x="472" y="46"/>
                      <a:pt x="384" y="1"/>
                      <a:pt x="2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3"/>
              <p:cNvSpPr/>
              <p:nvPr/>
            </p:nvSpPr>
            <p:spPr>
              <a:xfrm>
                <a:off x="1368202" y="1196502"/>
                <a:ext cx="33490" cy="28029"/>
              </a:xfrm>
              <a:custGeom>
                <a:avLst/>
                <a:gdLst/>
                <a:ahLst/>
                <a:cxnLst/>
                <a:rect l="l" t="t" r="r" b="b"/>
                <a:pathLst>
                  <a:path w="644" h="539" extrusionOk="0">
                    <a:moveTo>
                      <a:pt x="333" y="0"/>
                    </a:moveTo>
                    <a:cubicBezTo>
                      <a:pt x="169" y="0"/>
                      <a:pt x="1" y="145"/>
                      <a:pt x="68" y="354"/>
                    </a:cubicBezTo>
                    <a:cubicBezTo>
                      <a:pt x="110" y="483"/>
                      <a:pt x="210" y="539"/>
                      <a:pt x="311" y="539"/>
                    </a:cubicBezTo>
                    <a:cubicBezTo>
                      <a:pt x="475" y="539"/>
                      <a:pt x="644" y="394"/>
                      <a:pt x="576" y="185"/>
                    </a:cubicBezTo>
                    <a:cubicBezTo>
                      <a:pt x="535" y="55"/>
                      <a:pt x="435" y="0"/>
                      <a:pt x="33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3"/>
              <p:cNvSpPr/>
              <p:nvPr/>
            </p:nvSpPr>
            <p:spPr>
              <a:xfrm>
                <a:off x="1291083" y="1247724"/>
                <a:ext cx="37390" cy="30629"/>
              </a:xfrm>
              <a:custGeom>
                <a:avLst/>
                <a:gdLst/>
                <a:ahLst/>
                <a:cxnLst/>
                <a:rect l="l" t="t" r="r" b="b"/>
                <a:pathLst>
                  <a:path w="719" h="589" extrusionOk="0">
                    <a:moveTo>
                      <a:pt x="374" y="1"/>
                    </a:moveTo>
                    <a:cubicBezTo>
                      <a:pt x="190" y="1"/>
                      <a:pt x="1" y="160"/>
                      <a:pt x="75" y="385"/>
                    </a:cubicBezTo>
                    <a:cubicBezTo>
                      <a:pt x="122" y="528"/>
                      <a:pt x="232" y="588"/>
                      <a:pt x="345" y="588"/>
                    </a:cubicBezTo>
                    <a:cubicBezTo>
                      <a:pt x="529" y="588"/>
                      <a:pt x="719" y="429"/>
                      <a:pt x="644" y="204"/>
                    </a:cubicBezTo>
                    <a:cubicBezTo>
                      <a:pt x="598" y="61"/>
                      <a:pt x="487" y="1"/>
                      <a:pt x="3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3"/>
              <p:cNvSpPr/>
              <p:nvPr/>
            </p:nvSpPr>
            <p:spPr>
              <a:xfrm>
                <a:off x="1232633" y="1311270"/>
                <a:ext cx="22829" cy="18617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58" extrusionOk="0">
                    <a:moveTo>
                      <a:pt x="226" y="1"/>
                    </a:moveTo>
                    <a:cubicBezTo>
                      <a:pt x="113" y="1"/>
                      <a:pt x="1" y="97"/>
                      <a:pt x="38" y="240"/>
                    </a:cubicBezTo>
                    <a:cubicBezTo>
                      <a:pt x="70" y="322"/>
                      <a:pt x="139" y="358"/>
                      <a:pt x="208" y="358"/>
                    </a:cubicBezTo>
                    <a:cubicBezTo>
                      <a:pt x="322" y="358"/>
                      <a:pt x="439" y="262"/>
                      <a:pt x="401" y="119"/>
                    </a:cubicBezTo>
                    <a:cubicBezTo>
                      <a:pt x="364" y="36"/>
                      <a:pt x="295" y="1"/>
                      <a:pt x="22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3"/>
              <p:cNvSpPr/>
              <p:nvPr/>
            </p:nvSpPr>
            <p:spPr>
              <a:xfrm>
                <a:off x="1132737" y="1319382"/>
                <a:ext cx="16901" cy="13729"/>
              </a:xfrm>
              <a:custGeom>
                <a:avLst/>
                <a:gdLst/>
                <a:ahLst/>
                <a:cxnLst/>
                <a:rect l="l" t="t" r="r" b="b"/>
                <a:pathLst>
                  <a:path w="325" h="264" extrusionOk="0">
                    <a:moveTo>
                      <a:pt x="175" y="1"/>
                    </a:moveTo>
                    <a:cubicBezTo>
                      <a:pt x="89" y="1"/>
                      <a:pt x="1" y="74"/>
                      <a:pt x="24" y="181"/>
                    </a:cubicBezTo>
                    <a:cubicBezTo>
                      <a:pt x="50" y="239"/>
                      <a:pt x="100" y="264"/>
                      <a:pt x="151" y="264"/>
                    </a:cubicBezTo>
                    <a:cubicBezTo>
                      <a:pt x="237" y="264"/>
                      <a:pt x="325" y="191"/>
                      <a:pt x="302" y="84"/>
                    </a:cubicBezTo>
                    <a:cubicBezTo>
                      <a:pt x="275" y="26"/>
                      <a:pt x="225" y="1"/>
                      <a:pt x="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3"/>
              <p:cNvSpPr/>
              <p:nvPr/>
            </p:nvSpPr>
            <p:spPr>
              <a:xfrm>
                <a:off x="993840" y="1259632"/>
                <a:ext cx="24181" cy="20229"/>
              </a:xfrm>
              <a:custGeom>
                <a:avLst/>
                <a:gdLst/>
                <a:ahLst/>
                <a:cxnLst/>
                <a:rect l="l" t="t" r="r" b="b"/>
                <a:pathLst>
                  <a:path w="465" h="389" extrusionOk="0">
                    <a:moveTo>
                      <a:pt x="241" y="0"/>
                    </a:moveTo>
                    <a:cubicBezTo>
                      <a:pt x="122" y="0"/>
                      <a:pt x="1" y="103"/>
                      <a:pt x="45" y="253"/>
                    </a:cubicBezTo>
                    <a:cubicBezTo>
                      <a:pt x="78" y="347"/>
                      <a:pt x="154" y="388"/>
                      <a:pt x="229" y="388"/>
                    </a:cubicBezTo>
                    <a:cubicBezTo>
                      <a:pt x="347" y="388"/>
                      <a:pt x="465" y="287"/>
                      <a:pt x="420" y="132"/>
                    </a:cubicBezTo>
                    <a:cubicBezTo>
                      <a:pt x="388" y="40"/>
                      <a:pt x="315" y="0"/>
                      <a:pt x="2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3"/>
              <p:cNvSpPr/>
              <p:nvPr/>
            </p:nvSpPr>
            <p:spPr>
              <a:xfrm>
                <a:off x="931802" y="1209191"/>
                <a:ext cx="28809" cy="25481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90" extrusionOk="0">
                    <a:moveTo>
                      <a:pt x="281" y="0"/>
                    </a:moveTo>
                    <a:cubicBezTo>
                      <a:pt x="142" y="0"/>
                      <a:pt x="1" y="124"/>
                      <a:pt x="53" y="304"/>
                    </a:cubicBezTo>
                    <a:lnTo>
                      <a:pt x="77" y="340"/>
                    </a:lnTo>
                    <a:cubicBezTo>
                      <a:pt x="109" y="445"/>
                      <a:pt x="189" y="490"/>
                      <a:pt x="272" y="490"/>
                    </a:cubicBezTo>
                    <a:cubicBezTo>
                      <a:pt x="409" y="490"/>
                      <a:pt x="553" y="368"/>
                      <a:pt x="501" y="195"/>
                    </a:cubicBezTo>
                    <a:lnTo>
                      <a:pt x="488" y="158"/>
                    </a:lnTo>
                    <a:cubicBezTo>
                      <a:pt x="452" y="48"/>
                      <a:pt x="367" y="0"/>
                      <a:pt x="28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3"/>
              <p:cNvSpPr/>
              <p:nvPr/>
            </p:nvSpPr>
            <p:spPr>
              <a:xfrm>
                <a:off x="906217" y="1173517"/>
                <a:ext cx="676" cy="832"/>
              </a:xfrm>
              <a:custGeom>
                <a:avLst/>
                <a:gdLst/>
                <a:ahLst/>
                <a:cxnLst/>
                <a:rect l="l" t="t" r="r" b="b"/>
                <a:pathLst>
                  <a:path w="13" h="16" extrusionOk="0">
                    <a:moveTo>
                      <a:pt x="7" y="1"/>
                    </a:moveTo>
                    <a:cubicBezTo>
                      <a:pt x="4" y="1"/>
                      <a:pt x="1" y="4"/>
                      <a:pt x="1" y="10"/>
                    </a:cubicBezTo>
                    <a:cubicBezTo>
                      <a:pt x="1" y="14"/>
                      <a:pt x="2" y="15"/>
                      <a:pt x="4" y="15"/>
                    </a:cubicBezTo>
                    <a:cubicBezTo>
                      <a:pt x="7" y="15"/>
                      <a:pt x="13" y="10"/>
                      <a:pt x="13" y="10"/>
                    </a:cubicBezTo>
                    <a:cubicBezTo>
                      <a:pt x="13" y="4"/>
                      <a:pt x="10" y="1"/>
                      <a:pt x="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3"/>
              <p:cNvSpPr/>
              <p:nvPr/>
            </p:nvSpPr>
            <p:spPr>
              <a:xfrm>
                <a:off x="851303" y="1084074"/>
                <a:ext cx="26261" cy="22049"/>
              </a:xfrm>
              <a:custGeom>
                <a:avLst/>
                <a:gdLst/>
                <a:ahLst/>
                <a:cxnLst/>
                <a:rect l="l" t="t" r="r" b="b"/>
                <a:pathLst>
                  <a:path w="505" h="424" extrusionOk="0">
                    <a:moveTo>
                      <a:pt x="262" y="0"/>
                    </a:moveTo>
                    <a:cubicBezTo>
                      <a:pt x="133" y="0"/>
                      <a:pt x="0" y="114"/>
                      <a:pt x="53" y="278"/>
                    </a:cubicBezTo>
                    <a:cubicBezTo>
                      <a:pt x="85" y="380"/>
                      <a:pt x="163" y="423"/>
                      <a:pt x="243" y="423"/>
                    </a:cubicBezTo>
                    <a:cubicBezTo>
                      <a:pt x="372" y="423"/>
                      <a:pt x="504" y="310"/>
                      <a:pt x="452" y="145"/>
                    </a:cubicBezTo>
                    <a:cubicBezTo>
                      <a:pt x="419" y="43"/>
                      <a:pt x="341" y="0"/>
                      <a:pt x="2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3"/>
              <p:cNvSpPr/>
              <p:nvPr/>
            </p:nvSpPr>
            <p:spPr>
              <a:xfrm>
                <a:off x="837679" y="1022088"/>
                <a:ext cx="30213" cy="24909"/>
              </a:xfrm>
              <a:custGeom>
                <a:avLst/>
                <a:gdLst/>
                <a:ahLst/>
                <a:cxnLst/>
                <a:rect l="l" t="t" r="r" b="b"/>
                <a:pathLst>
                  <a:path w="581" h="479" extrusionOk="0">
                    <a:moveTo>
                      <a:pt x="299" y="1"/>
                    </a:moveTo>
                    <a:cubicBezTo>
                      <a:pt x="151" y="1"/>
                      <a:pt x="0" y="133"/>
                      <a:pt x="61" y="321"/>
                    </a:cubicBezTo>
                    <a:cubicBezTo>
                      <a:pt x="97" y="431"/>
                      <a:pt x="186" y="479"/>
                      <a:pt x="277" y="479"/>
                    </a:cubicBezTo>
                    <a:cubicBezTo>
                      <a:pt x="426" y="479"/>
                      <a:pt x="580" y="351"/>
                      <a:pt x="520" y="164"/>
                    </a:cubicBezTo>
                    <a:cubicBezTo>
                      <a:pt x="479" y="50"/>
                      <a:pt x="390" y="1"/>
                      <a:pt x="2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3"/>
              <p:cNvSpPr/>
              <p:nvPr/>
            </p:nvSpPr>
            <p:spPr>
              <a:xfrm>
                <a:off x="855828" y="952666"/>
                <a:ext cx="28497" cy="23609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54" extrusionOk="0">
                    <a:moveTo>
                      <a:pt x="291" y="0"/>
                    </a:moveTo>
                    <a:cubicBezTo>
                      <a:pt x="146" y="0"/>
                      <a:pt x="0" y="120"/>
                      <a:pt x="38" y="301"/>
                    </a:cubicBezTo>
                    <a:cubicBezTo>
                      <a:pt x="84" y="407"/>
                      <a:pt x="172" y="453"/>
                      <a:pt x="261" y="453"/>
                    </a:cubicBezTo>
                    <a:cubicBezTo>
                      <a:pt x="404" y="453"/>
                      <a:pt x="547" y="331"/>
                      <a:pt x="510" y="144"/>
                    </a:cubicBezTo>
                    <a:cubicBezTo>
                      <a:pt x="464" y="44"/>
                      <a:pt x="378" y="0"/>
                      <a:pt x="2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3"/>
              <p:cNvSpPr/>
              <p:nvPr/>
            </p:nvSpPr>
            <p:spPr>
              <a:xfrm>
                <a:off x="300500" y="1591819"/>
                <a:ext cx="29901" cy="24961"/>
              </a:xfrm>
              <a:custGeom>
                <a:avLst/>
                <a:gdLst/>
                <a:ahLst/>
                <a:cxnLst/>
                <a:rect l="l" t="t" r="r" b="b"/>
                <a:pathLst>
                  <a:path w="575" h="480" extrusionOk="0">
                    <a:moveTo>
                      <a:pt x="290" y="1"/>
                    </a:moveTo>
                    <a:cubicBezTo>
                      <a:pt x="146" y="1"/>
                      <a:pt x="1" y="127"/>
                      <a:pt x="60" y="313"/>
                    </a:cubicBezTo>
                    <a:cubicBezTo>
                      <a:pt x="97" y="429"/>
                      <a:pt x="189" y="479"/>
                      <a:pt x="281" y="479"/>
                    </a:cubicBezTo>
                    <a:cubicBezTo>
                      <a:pt x="427" y="479"/>
                      <a:pt x="574" y="353"/>
                      <a:pt x="508" y="167"/>
                    </a:cubicBezTo>
                    <a:cubicBezTo>
                      <a:pt x="470" y="51"/>
                      <a:pt x="380" y="1"/>
                      <a:pt x="2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3"/>
              <p:cNvSpPr/>
              <p:nvPr/>
            </p:nvSpPr>
            <p:spPr>
              <a:xfrm>
                <a:off x="303776" y="1385684"/>
                <a:ext cx="22933" cy="18929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64" extrusionOk="0">
                    <a:moveTo>
                      <a:pt x="227" y="0"/>
                    </a:moveTo>
                    <a:cubicBezTo>
                      <a:pt x="115" y="0"/>
                      <a:pt x="1" y="95"/>
                      <a:pt x="45" y="236"/>
                    </a:cubicBezTo>
                    <a:cubicBezTo>
                      <a:pt x="78" y="325"/>
                      <a:pt x="149" y="364"/>
                      <a:pt x="220" y="364"/>
                    </a:cubicBezTo>
                    <a:cubicBezTo>
                      <a:pt x="331" y="364"/>
                      <a:pt x="441" y="268"/>
                      <a:pt x="396" y="127"/>
                    </a:cubicBezTo>
                    <a:cubicBezTo>
                      <a:pt x="368" y="38"/>
                      <a:pt x="298" y="0"/>
                      <a:pt x="22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3"/>
              <p:cNvSpPr/>
              <p:nvPr/>
            </p:nvSpPr>
            <p:spPr>
              <a:xfrm>
                <a:off x="186512" y="1199310"/>
                <a:ext cx="22829" cy="18617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58" extrusionOk="0">
                    <a:moveTo>
                      <a:pt x="231" y="1"/>
                    </a:moveTo>
                    <a:cubicBezTo>
                      <a:pt x="117" y="1"/>
                      <a:pt x="1" y="97"/>
                      <a:pt x="38" y="240"/>
                    </a:cubicBezTo>
                    <a:cubicBezTo>
                      <a:pt x="70" y="322"/>
                      <a:pt x="139" y="358"/>
                      <a:pt x="208" y="358"/>
                    </a:cubicBezTo>
                    <a:cubicBezTo>
                      <a:pt x="322" y="358"/>
                      <a:pt x="439" y="262"/>
                      <a:pt x="401" y="119"/>
                    </a:cubicBezTo>
                    <a:cubicBezTo>
                      <a:pt x="369" y="36"/>
                      <a:pt x="301" y="1"/>
                      <a:pt x="2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3"/>
              <p:cNvSpPr/>
              <p:nvPr/>
            </p:nvSpPr>
            <p:spPr>
              <a:xfrm>
                <a:off x="231650" y="1039561"/>
                <a:ext cx="31097" cy="24649"/>
              </a:xfrm>
              <a:custGeom>
                <a:avLst/>
                <a:gdLst/>
                <a:ahLst/>
                <a:cxnLst/>
                <a:rect l="l" t="t" r="r" b="b"/>
                <a:pathLst>
                  <a:path w="598" h="474" extrusionOk="0">
                    <a:moveTo>
                      <a:pt x="359" y="1"/>
                    </a:moveTo>
                    <a:cubicBezTo>
                      <a:pt x="163" y="1"/>
                      <a:pt x="1" y="418"/>
                      <a:pt x="247" y="469"/>
                    </a:cubicBezTo>
                    <a:cubicBezTo>
                      <a:pt x="265" y="472"/>
                      <a:pt x="282" y="474"/>
                      <a:pt x="300" y="474"/>
                    </a:cubicBezTo>
                    <a:cubicBezTo>
                      <a:pt x="343" y="474"/>
                      <a:pt x="386" y="465"/>
                      <a:pt x="428" y="457"/>
                    </a:cubicBezTo>
                    <a:cubicBezTo>
                      <a:pt x="537" y="420"/>
                      <a:pt x="598" y="300"/>
                      <a:pt x="561" y="191"/>
                    </a:cubicBezTo>
                    <a:cubicBezTo>
                      <a:pt x="537" y="142"/>
                      <a:pt x="501" y="82"/>
                      <a:pt x="465" y="45"/>
                    </a:cubicBezTo>
                    <a:cubicBezTo>
                      <a:pt x="430" y="14"/>
                      <a:pt x="394" y="1"/>
                      <a:pt x="3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3"/>
              <p:cNvSpPr/>
              <p:nvPr/>
            </p:nvSpPr>
            <p:spPr>
              <a:xfrm>
                <a:off x="252762" y="921829"/>
                <a:ext cx="36558" cy="2782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35" extrusionOk="0">
                    <a:moveTo>
                      <a:pt x="330" y="0"/>
                    </a:moveTo>
                    <a:cubicBezTo>
                      <a:pt x="234" y="0"/>
                      <a:pt x="139" y="49"/>
                      <a:pt x="95" y="144"/>
                    </a:cubicBezTo>
                    <a:cubicBezTo>
                      <a:pt x="1" y="321"/>
                      <a:pt x="136" y="532"/>
                      <a:pt x="333" y="532"/>
                    </a:cubicBezTo>
                    <a:cubicBezTo>
                      <a:pt x="335" y="532"/>
                      <a:pt x="337" y="532"/>
                      <a:pt x="339" y="532"/>
                    </a:cubicBezTo>
                    <a:lnTo>
                      <a:pt x="339" y="532"/>
                    </a:lnTo>
                    <a:cubicBezTo>
                      <a:pt x="352" y="534"/>
                      <a:pt x="365" y="534"/>
                      <a:pt x="377" y="534"/>
                    </a:cubicBezTo>
                    <a:cubicBezTo>
                      <a:pt x="583" y="534"/>
                      <a:pt x="702" y="279"/>
                      <a:pt x="555" y="120"/>
                    </a:cubicBezTo>
                    <a:cubicBezTo>
                      <a:pt x="503" y="40"/>
                      <a:pt x="416" y="0"/>
                      <a:pt x="33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3"/>
              <p:cNvSpPr/>
              <p:nvPr/>
            </p:nvSpPr>
            <p:spPr>
              <a:xfrm>
                <a:off x="246314" y="685793"/>
                <a:ext cx="46646" cy="33074"/>
              </a:xfrm>
              <a:custGeom>
                <a:avLst/>
                <a:gdLst/>
                <a:ahLst/>
                <a:cxnLst/>
                <a:rect l="l" t="t" r="r" b="b"/>
                <a:pathLst>
                  <a:path w="897" h="636" extrusionOk="0">
                    <a:moveTo>
                      <a:pt x="517" y="1"/>
                    </a:moveTo>
                    <a:cubicBezTo>
                      <a:pt x="461" y="1"/>
                      <a:pt x="404" y="11"/>
                      <a:pt x="352" y="26"/>
                    </a:cubicBezTo>
                    <a:cubicBezTo>
                      <a:pt x="1" y="147"/>
                      <a:pt x="127" y="635"/>
                      <a:pt x="442" y="635"/>
                    </a:cubicBezTo>
                    <a:cubicBezTo>
                      <a:pt x="475" y="635"/>
                      <a:pt x="509" y="630"/>
                      <a:pt x="545" y="619"/>
                    </a:cubicBezTo>
                    <a:cubicBezTo>
                      <a:pt x="630" y="594"/>
                      <a:pt x="703" y="534"/>
                      <a:pt x="763" y="474"/>
                    </a:cubicBezTo>
                    <a:cubicBezTo>
                      <a:pt x="896" y="304"/>
                      <a:pt x="812" y="62"/>
                      <a:pt x="618" y="14"/>
                    </a:cubicBezTo>
                    <a:cubicBezTo>
                      <a:pt x="586" y="5"/>
                      <a:pt x="552" y="1"/>
                      <a:pt x="5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3"/>
              <p:cNvSpPr/>
              <p:nvPr/>
            </p:nvSpPr>
            <p:spPr>
              <a:xfrm>
                <a:off x="397432" y="665097"/>
                <a:ext cx="32658" cy="27821"/>
              </a:xfrm>
              <a:custGeom>
                <a:avLst/>
                <a:gdLst/>
                <a:ahLst/>
                <a:cxnLst/>
                <a:rect l="l" t="t" r="r" b="b"/>
                <a:pathLst>
                  <a:path w="628" h="535" extrusionOk="0">
                    <a:moveTo>
                      <a:pt x="340" y="0"/>
                    </a:moveTo>
                    <a:cubicBezTo>
                      <a:pt x="244" y="0"/>
                      <a:pt x="147" y="49"/>
                      <a:pt x="95" y="146"/>
                    </a:cubicBezTo>
                    <a:cubicBezTo>
                      <a:pt x="0" y="335"/>
                      <a:pt x="144" y="534"/>
                      <a:pt x="335" y="534"/>
                    </a:cubicBezTo>
                    <a:cubicBezTo>
                      <a:pt x="363" y="534"/>
                      <a:pt x="392" y="530"/>
                      <a:pt x="422" y="521"/>
                    </a:cubicBezTo>
                    <a:cubicBezTo>
                      <a:pt x="555" y="472"/>
                      <a:pt x="627" y="327"/>
                      <a:pt x="591" y="182"/>
                    </a:cubicBezTo>
                    <a:cubicBezTo>
                      <a:pt x="553" y="61"/>
                      <a:pt x="447" y="0"/>
                      <a:pt x="3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3"/>
              <p:cNvSpPr/>
              <p:nvPr/>
            </p:nvSpPr>
            <p:spPr>
              <a:xfrm>
                <a:off x="1311832" y="376747"/>
                <a:ext cx="36766" cy="30109"/>
              </a:xfrm>
              <a:custGeom>
                <a:avLst/>
                <a:gdLst/>
                <a:ahLst/>
                <a:cxnLst/>
                <a:rect l="l" t="t" r="r" b="b"/>
                <a:pathLst>
                  <a:path w="707" h="579" extrusionOk="0">
                    <a:moveTo>
                      <a:pt x="365" y="1"/>
                    </a:moveTo>
                    <a:cubicBezTo>
                      <a:pt x="185" y="1"/>
                      <a:pt x="1" y="156"/>
                      <a:pt x="76" y="380"/>
                    </a:cubicBezTo>
                    <a:cubicBezTo>
                      <a:pt x="122" y="519"/>
                      <a:pt x="232" y="578"/>
                      <a:pt x="343" y="578"/>
                    </a:cubicBezTo>
                    <a:cubicBezTo>
                      <a:pt x="523" y="578"/>
                      <a:pt x="707" y="423"/>
                      <a:pt x="632" y="199"/>
                    </a:cubicBezTo>
                    <a:cubicBezTo>
                      <a:pt x="586" y="60"/>
                      <a:pt x="476" y="1"/>
                      <a:pt x="3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3"/>
              <p:cNvSpPr/>
              <p:nvPr/>
            </p:nvSpPr>
            <p:spPr>
              <a:xfrm>
                <a:off x="1297999" y="509248"/>
                <a:ext cx="38690" cy="31202"/>
              </a:xfrm>
              <a:custGeom>
                <a:avLst/>
                <a:gdLst/>
                <a:ahLst/>
                <a:cxnLst/>
                <a:rect l="l" t="t" r="r" b="b"/>
                <a:pathLst>
                  <a:path w="744" h="600" extrusionOk="0">
                    <a:moveTo>
                      <a:pt x="392" y="1"/>
                    </a:moveTo>
                    <a:cubicBezTo>
                      <a:pt x="201" y="1"/>
                      <a:pt x="0" y="164"/>
                      <a:pt x="76" y="397"/>
                    </a:cubicBezTo>
                    <a:cubicBezTo>
                      <a:pt x="126" y="539"/>
                      <a:pt x="240" y="599"/>
                      <a:pt x="357" y="599"/>
                    </a:cubicBezTo>
                    <a:cubicBezTo>
                      <a:pt x="548" y="599"/>
                      <a:pt x="743" y="436"/>
                      <a:pt x="668" y="203"/>
                    </a:cubicBezTo>
                    <a:cubicBezTo>
                      <a:pt x="622" y="61"/>
                      <a:pt x="509" y="1"/>
                      <a:pt x="39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3"/>
              <p:cNvSpPr/>
              <p:nvPr/>
            </p:nvSpPr>
            <p:spPr>
              <a:xfrm>
                <a:off x="1512247" y="584754"/>
                <a:ext cx="35050" cy="29693"/>
              </a:xfrm>
              <a:custGeom>
                <a:avLst/>
                <a:gdLst/>
                <a:ahLst/>
                <a:cxnLst/>
                <a:rect l="l" t="t" r="r" b="b"/>
                <a:pathLst>
                  <a:path w="674" h="571" extrusionOk="0">
                    <a:moveTo>
                      <a:pt x="355" y="0"/>
                    </a:moveTo>
                    <a:cubicBezTo>
                      <a:pt x="258" y="0"/>
                      <a:pt x="160" y="50"/>
                      <a:pt x="105" y="154"/>
                    </a:cubicBezTo>
                    <a:cubicBezTo>
                      <a:pt x="0" y="353"/>
                      <a:pt x="149" y="570"/>
                      <a:pt x="348" y="570"/>
                    </a:cubicBezTo>
                    <a:cubicBezTo>
                      <a:pt x="379" y="570"/>
                      <a:pt x="411" y="565"/>
                      <a:pt x="443" y="554"/>
                    </a:cubicBezTo>
                    <a:cubicBezTo>
                      <a:pt x="601" y="505"/>
                      <a:pt x="673" y="348"/>
                      <a:pt x="625" y="203"/>
                    </a:cubicBezTo>
                    <a:cubicBezTo>
                      <a:pt x="585" y="71"/>
                      <a:pt x="470" y="0"/>
                      <a:pt x="3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3"/>
              <p:cNvSpPr/>
              <p:nvPr/>
            </p:nvSpPr>
            <p:spPr>
              <a:xfrm>
                <a:off x="1435440" y="619803"/>
                <a:ext cx="26105" cy="21789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19" extrusionOk="0">
                    <a:moveTo>
                      <a:pt x="261" y="1"/>
                    </a:moveTo>
                    <a:cubicBezTo>
                      <a:pt x="131" y="1"/>
                      <a:pt x="1" y="114"/>
                      <a:pt x="45" y="279"/>
                    </a:cubicBezTo>
                    <a:cubicBezTo>
                      <a:pt x="83" y="376"/>
                      <a:pt x="162" y="419"/>
                      <a:pt x="243" y="419"/>
                    </a:cubicBezTo>
                    <a:cubicBezTo>
                      <a:pt x="372" y="419"/>
                      <a:pt x="501" y="310"/>
                      <a:pt x="457" y="146"/>
                    </a:cubicBezTo>
                    <a:cubicBezTo>
                      <a:pt x="420" y="44"/>
                      <a:pt x="340" y="1"/>
                      <a:pt x="26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3"/>
              <p:cNvSpPr/>
              <p:nvPr/>
            </p:nvSpPr>
            <p:spPr>
              <a:xfrm>
                <a:off x="1481097" y="650328"/>
                <a:ext cx="38378" cy="31045"/>
              </a:xfrm>
              <a:custGeom>
                <a:avLst/>
                <a:gdLst/>
                <a:ahLst/>
                <a:cxnLst/>
                <a:rect l="l" t="t" r="r" b="b"/>
                <a:pathLst>
                  <a:path w="738" h="597" extrusionOk="0">
                    <a:moveTo>
                      <a:pt x="378" y="0"/>
                    </a:moveTo>
                    <a:cubicBezTo>
                      <a:pt x="192" y="0"/>
                      <a:pt x="0" y="162"/>
                      <a:pt x="75" y="393"/>
                    </a:cubicBezTo>
                    <a:cubicBezTo>
                      <a:pt x="121" y="536"/>
                      <a:pt x="235" y="597"/>
                      <a:pt x="352" y="597"/>
                    </a:cubicBezTo>
                    <a:cubicBezTo>
                      <a:pt x="542" y="597"/>
                      <a:pt x="738" y="437"/>
                      <a:pt x="655" y="212"/>
                    </a:cubicBezTo>
                    <a:cubicBezTo>
                      <a:pt x="609" y="63"/>
                      <a:pt x="495" y="0"/>
                      <a:pt x="3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3"/>
              <p:cNvSpPr/>
              <p:nvPr/>
            </p:nvSpPr>
            <p:spPr>
              <a:xfrm>
                <a:off x="1637103" y="913457"/>
                <a:ext cx="23245" cy="19189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69" extrusionOk="0">
                    <a:moveTo>
                      <a:pt x="233" y="0"/>
                    </a:moveTo>
                    <a:cubicBezTo>
                      <a:pt x="118" y="0"/>
                      <a:pt x="1" y="101"/>
                      <a:pt x="38" y="245"/>
                    </a:cubicBezTo>
                    <a:cubicBezTo>
                      <a:pt x="75" y="331"/>
                      <a:pt x="146" y="368"/>
                      <a:pt x="216" y="368"/>
                    </a:cubicBezTo>
                    <a:cubicBezTo>
                      <a:pt x="332" y="368"/>
                      <a:pt x="447" y="267"/>
                      <a:pt x="401" y="124"/>
                    </a:cubicBezTo>
                    <a:cubicBezTo>
                      <a:pt x="369" y="37"/>
                      <a:pt x="302" y="0"/>
                      <a:pt x="23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3"/>
              <p:cNvSpPr/>
              <p:nvPr/>
            </p:nvSpPr>
            <p:spPr>
              <a:xfrm>
                <a:off x="1601170" y="1002484"/>
                <a:ext cx="34998" cy="28653"/>
              </a:xfrm>
              <a:custGeom>
                <a:avLst/>
                <a:gdLst/>
                <a:ahLst/>
                <a:cxnLst/>
                <a:rect l="l" t="t" r="r" b="b"/>
                <a:pathLst>
                  <a:path w="673" h="551" extrusionOk="0">
                    <a:moveTo>
                      <a:pt x="366" y="1"/>
                    </a:moveTo>
                    <a:cubicBezTo>
                      <a:pt x="188" y="1"/>
                      <a:pt x="1" y="153"/>
                      <a:pt x="76" y="371"/>
                    </a:cubicBezTo>
                    <a:cubicBezTo>
                      <a:pt x="127" y="496"/>
                      <a:pt x="230" y="550"/>
                      <a:pt x="334" y="550"/>
                    </a:cubicBezTo>
                    <a:cubicBezTo>
                      <a:pt x="503" y="550"/>
                      <a:pt x="673" y="407"/>
                      <a:pt x="621" y="190"/>
                    </a:cubicBezTo>
                    <a:cubicBezTo>
                      <a:pt x="579" y="57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3"/>
              <p:cNvSpPr/>
              <p:nvPr/>
            </p:nvSpPr>
            <p:spPr>
              <a:xfrm>
                <a:off x="1455617" y="788081"/>
                <a:ext cx="22881" cy="18929"/>
              </a:xfrm>
              <a:custGeom>
                <a:avLst/>
                <a:gdLst/>
                <a:ahLst/>
                <a:cxnLst/>
                <a:rect l="l" t="t" r="r" b="b"/>
                <a:pathLst>
                  <a:path w="440" h="364" extrusionOk="0">
                    <a:moveTo>
                      <a:pt x="221" y="0"/>
                    </a:moveTo>
                    <a:cubicBezTo>
                      <a:pt x="110" y="0"/>
                      <a:pt x="0" y="96"/>
                      <a:pt x="45" y="236"/>
                    </a:cubicBezTo>
                    <a:cubicBezTo>
                      <a:pt x="73" y="325"/>
                      <a:pt x="143" y="364"/>
                      <a:pt x="213" y="364"/>
                    </a:cubicBezTo>
                    <a:cubicBezTo>
                      <a:pt x="325" y="364"/>
                      <a:pt x="440" y="268"/>
                      <a:pt x="395" y="127"/>
                    </a:cubicBezTo>
                    <a:cubicBezTo>
                      <a:pt x="363" y="38"/>
                      <a:pt x="292" y="0"/>
                      <a:pt x="22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3"/>
              <p:cNvSpPr/>
              <p:nvPr/>
            </p:nvSpPr>
            <p:spPr>
              <a:xfrm>
                <a:off x="1498674" y="971491"/>
                <a:ext cx="35778" cy="29797"/>
              </a:xfrm>
              <a:custGeom>
                <a:avLst/>
                <a:gdLst/>
                <a:ahLst/>
                <a:cxnLst/>
                <a:rect l="l" t="t" r="r" b="b"/>
                <a:pathLst>
                  <a:path w="688" h="573" extrusionOk="0">
                    <a:moveTo>
                      <a:pt x="355" y="1"/>
                    </a:moveTo>
                    <a:cubicBezTo>
                      <a:pt x="179" y="1"/>
                      <a:pt x="1" y="151"/>
                      <a:pt x="75" y="375"/>
                    </a:cubicBezTo>
                    <a:cubicBezTo>
                      <a:pt x="122" y="513"/>
                      <a:pt x="228" y="572"/>
                      <a:pt x="335" y="572"/>
                    </a:cubicBezTo>
                    <a:cubicBezTo>
                      <a:pt x="509" y="572"/>
                      <a:pt x="687" y="417"/>
                      <a:pt x="620" y="193"/>
                    </a:cubicBezTo>
                    <a:cubicBezTo>
                      <a:pt x="573" y="59"/>
                      <a:pt x="465" y="1"/>
                      <a:pt x="3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3"/>
              <p:cNvSpPr/>
              <p:nvPr/>
            </p:nvSpPr>
            <p:spPr>
              <a:xfrm>
                <a:off x="1437104" y="1179862"/>
                <a:ext cx="16485" cy="13521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60" extrusionOk="0">
                    <a:moveTo>
                      <a:pt x="161" y="0"/>
                    </a:moveTo>
                    <a:cubicBezTo>
                      <a:pt x="82" y="0"/>
                      <a:pt x="1" y="70"/>
                      <a:pt x="38" y="166"/>
                    </a:cubicBezTo>
                    <a:cubicBezTo>
                      <a:pt x="56" y="232"/>
                      <a:pt x="106" y="259"/>
                      <a:pt x="156" y="259"/>
                    </a:cubicBezTo>
                    <a:cubicBezTo>
                      <a:pt x="235" y="259"/>
                      <a:pt x="317" y="190"/>
                      <a:pt x="280" y="93"/>
                    </a:cubicBezTo>
                    <a:cubicBezTo>
                      <a:pt x="261" y="28"/>
                      <a:pt x="211" y="0"/>
                      <a:pt x="1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3"/>
              <p:cNvSpPr/>
              <p:nvPr/>
            </p:nvSpPr>
            <p:spPr>
              <a:xfrm>
                <a:off x="1474545" y="1124792"/>
                <a:ext cx="33126" cy="25117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83" extrusionOk="0">
                    <a:moveTo>
                      <a:pt x="426" y="1"/>
                    </a:moveTo>
                    <a:cubicBezTo>
                      <a:pt x="235" y="1"/>
                      <a:pt x="0" y="156"/>
                      <a:pt x="116" y="342"/>
                    </a:cubicBezTo>
                    <a:lnTo>
                      <a:pt x="140" y="366"/>
                    </a:lnTo>
                    <a:cubicBezTo>
                      <a:pt x="198" y="446"/>
                      <a:pt x="281" y="482"/>
                      <a:pt x="362" y="482"/>
                    </a:cubicBezTo>
                    <a:cubicBezTo>
                      <a:pt x="501" y="482"/>
                      <a:pt x="636" y="377"/>
                      <a:pt x="636" y="209"/>
                    </a:cubicBezTo>
                    <a:lnTo>
                      <a:pt x="636" y="173"/>
                    </a:lnTo>
                    <a:cubicBezTo>
                      <a:pt x="627" y="50"/>
                      <a:pt x="534" y="1"/>
                      <a:pt x="42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3"/>
              <p:cNvSpPr/>
              <p:nvPr/>
            </p:nvSpPr>
            <p:spPr>
              <a:xfrm>
                <a:off x="1485570" y="1178926"/>
                <a:ext cx="43838" cy="32346"/>
              </a:xfrm>
              <a:custGeom>
                <a:avLst/>
                <a:gdLst/>
                <a:ahLst/>
                <a:cxnLst/>
                <a:rect l="l" t="t" r="r" b="b"/>
                <a:pathLst>
                  <a:path w="843" h="622" extrusionOk="0">
                    <a:moveTo>
                      <a:pt x="334" y="0"/>
                    </a:moveTo>
                    <a:cubicBezTo>
                      <a:pt x="307" y="0"/>
                      <a:pt x="280" y="6"/>
                      <a:pt x="254" y="19"/>
                    </a:cubicBezTo>
                    <a:lnTo>
                      <a:pt x="254" y="19"/>
                    </a:lnTo>
                    <a:cubicBezTo>
                      <a:pt x="215" y="26"/>
                      <a:pt x="173" y="45"/>
                      <a:pt x="146" y="63"/>
                    </a:cubicBezTo>
                    <a:cubicBezTo>
                      <a:pt x="110" y="87"/>
                      <a:pt x="73" y="124"/>
                      <a:pt x="49" y="172"/>
                    </a:cubicBezTo>
                    <a:cubicBezTo>
                      <a:pt x="1" y="281"/>
                      <a:pt x="25" y="426"/>
                      <a:pt x="110" y="511"/>
                    </a:cubicBezTo>
                    <a:cubicBezTo>
                      <a:pt x="200" y="583"/>
                      <a:pt x="310" y="621"/>
                      <a:pt x="420" y="621"/>
                    </a:cubicBezTo>
                    <a:cubicBezTo>
                      <a:pt x="458" y="621"/>
                      <a:pt x="496" y="617"/>
                      <a:pt x="533" y="607"/>
                    </a:cubicBezTo>
                    <a:cubicBezTo>
                      <a:pt x="843" y="498"/>
                      <a:pt x="583" y="0"/>
                      <a:pt x="3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3"/>
              <p:cNvSpPr/>
              <p:nvPr/>
            </p:nvSpPr>
            <p:spPr>
              <a:xfrm>
                <a:off x="1410999" y="1130408"/>
                <a:ext cx="32814" cy="27509"/>
              </a:xfrm>
              <a:custGeom>
                <a:avLst/>
                <a:gdLst/>
                <a:ahLst/>
                <a:cxnLst/>
                <a:rect l="l" t="t" r="r" b="b"/>
                <a:pathLst>
                  <a:path w="631" h="529" extrusionOk="0">
                    <a:moveTo>
                      <a:pt x="323" y="0"/>
                    </a:moveTo>
                    <a:cubicBezTo>
                      <a:pt x="163" y="0"/>
                      <a:pt x="1" y="142"/>
                      <a:pt x="68" y="343"/>
                    </a:cubicBezTo>
                    <a:cubicBezTo>
                      <a:pt x="110" y="473"/>
                      <a:pt x="209" y="528"/>
                      <a:pt x="309" y="528"/>
                    </a:cubicBezTo>
                    <a:cubicBezTo>
                      <a:pt x="469" y="528"/>
                      <a:pt x="631" y="387"/>
                      <a:pt x="564" y="186"/>
                    </a:cubicBezTo>
                    <a:cubicBezTo>
                      <a:pt x="522" y="55"/>
                      <a:pt x="423" y="0"/>
                      <a:pt x="32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3"/>
              <p:cNvSpPr/>
              <p:nvPr/>
            </p:nvSpPr>
            <p:spPr>
              <a:xfrm>
                <a:off x="1342149" y="1281161"/>
                <a:ext cx="29485" cy="22517"/>
              </a:xfrm>
              <a:custGeom>
                <a:avLst/>
                <a:gdLst/>
                <a:ahLst/>
                <a:cxnLst/>
                <a:rect l="l" t="t" r="r" b="b"/>
                <a:pathLst>
                  <a:path w="567" h="433" extrusionOk="0">
                    <a:moveTo>
                      <a:pt x="249" y="1"/>
                    </a:moveTo>
                    <a:cubicBezTo>
                      <a:pt x="180" y="1"/>
                      <a:pt x="112" y="36"/>
                      <a:pt x="73" y="93"/>
                    </a:cubicBezTo>
                    <a:cubicBezTo>
                      <a:pt x="1" y="202"/>
                      <a:pt x="37" y="347"/>
                      <a:pt x="158" y="408"/>
                    </a:cubicBezTo>
                    <a:cubicBezTo>
                      <a:pt x="194" y="425"/>
                      <a:pt x="227" y="432"/>
                      <a:pt x="259" y="432"/>
                    </a:cubicBezTo>
                    <a:cubicBezTo>
                      <a:pt x="472" y="432"/>
                      <a:pt x="567" y="82"/>
                      <a:pt x="303" y="8"/>
                    </a:cubicBezTo>
                    <a:cubicBezTo>
                      <a:pt x="285" y="3"/>
                      <a:pt x="267" y="1"/>
                      <a:pt x="2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3"/>
              <p:cNvSpPr/>
              <p:nvPr/>
            </p:nvSpPr>
            <p:spPr>
              <a:xfrm>
                <a:off x="1195920" y="1263064"/>
                <a:ext cx="28133" cy="25377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88" extrusionOk="0">
                    <a:moveTo>
                      <a:pt x="254" y="0"/>
                    </a:moveTo>
                    <a:cubicBezTo>
                      <a:pt x="127" y="0"/>
                      <a:pt x="1" y="83"/>
                      <a:pt x="6" y="260"/>
                    </a:cubicBezTo>
                    <a:cubicBezTo>
                      <a:pt x="13" y="408"/>
                      <a:pt x="132" y="487"/>
                      <a:pt x="254" y="487"/>
                    </a:cubicBezTo>
                    <a:cubicBezTo>
                      <a:pt x="360" y="487"/>
                      <a:pt x="468" y="426"/>
                      <a:pt x="502" y="296"/>
                    </a:cubicBezTo>
                    <a:cubicBezTo>
                      <a:pt x="541" y="104"/>
                      <a:pt x="396" y="0"/>
                      <a:pt x="25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3"/>
              <p:cNvSpPr/>
              <p:nvPr/>
            </p:nvSpPr>
            <p:spPr>
              <a:xfrm>
                <a:off x="1104968" y="1321410"/>
                <a:ext cx="29069" cy="23505"/>
              </a:xfrm>
              <a:custGeom>
                <a:avLst/>
                <a:gdLst/>
                <a:ahLst/>
                <a:cxnLst/>
                <a:rect l="l" t="t" r="r" b="b"/>
                <a:pathLst>
                  <a:path w="559" h="452" extrusionOk="0">
                    <a:moveTo>
                      <a:pt x="293" y="1"/>
                    </a:moveTo>
                    <a:cubicBezTo>
                      <a:pt x="147" y="1"/>
                      <a:pt x="0" y="120"/>
                      <a:pt x="38" y="299"/>
                    </a:cubicBezTo>
                    <a:cubicBezTo>
                      <a:pt x="84" y="406"/>
                      <a:pt x="175" y="452"/>
                      <a:pt x="266" y="452"/>
                    </a:cubicBezTo>
                    <a:cubicBezTo>
                      <a:pt x="412" y="452"/>
                      <a:pt x="559" y="333"/>
                      <a:pt x="521" y="154"/>
                    </a:cubicBezTo>
                    <a:cubicBezTo>
                      <a:pt x="475" y="47"/>
                      <a:pt x="384" y="1"/>
                      <a:pt x="29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3"/>
              <p:cNvSpPr/>
              <p:nvPr/>
            </p:nvSpPr>
            <p:spPr>
              <a:xfrm>
                <a:off x="1190147" y="1342523"/>
                <a:ext cx="32554" cy="30369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84" extrusionOk="0">
                    <a:moveTo>
                      <a:pt x="294" y="0"/>
                    </a:moveTo>
                    <a:cubicBezTo>
                      <a:pt x="209" y="0"/>
                      <a:pt x="124" y="40"/>
                      <a:pt x="69" y="111"/>
                    </a:cubicBezTo>
                    <a:cubicBezTo>
                      <a:pt x="1" y="188"/>
                      <a:pt x="11" y="290"/>
                      <a:pt x="74" y="358"/>
                    </a:cubicBezTo>
                    <a:lnTo>
                      <a:pt x="74" y="358"/>
                    </a:lnTo>
                    <a:cubicBezTo>
                      <a:pt x="83" y="373"/>
                      <a:pt x="92" y="387"/>
                      <a:pt x="102" y="397"/>
                    </a:cubicBezTo>
                    <a:lnTo>
                      <a:pt x="102" y="397"/>
                    </a:lnTo>
                    <a:cubicBezTo>
                      <a:pt x="130" y="497"/>
                      <a:pt x="217" y="572"/>
                      <a:pt x="323" y="582"/>
                    </a:cubicBezTo>
                    <a:cubicBezTo>
                      <a:pt x="331" y="583"/>
                      <a:pt x="338" y="584"/>
                      <a:pt x="346" y="584"/>
                    </a:cubicBezTo>
                    <a:cubicBezTo>
                      <a:pt x="459" y="584"/>
                      <a:pt x="566" y="502"/>
                      <a:pt x="589" y="389"/>
                    </a:cubicBezTo>
                    <a:lnTo>
                      <a:pt x="601" y="401"/>
                    </a:lnTo>
                    <a:cubicBezTo>
                      <a:pt x="625" y="256"/>
                      <a:pt x="565" y="111"/>
                      <a:pt x="432" y="38"/>
                    </a:cubicBezTo>
                    <a:cubicBezTo>
                      <a:pt x="389" y="12"/>
                      <a:pt x="342" y="0"/>
                      <a:pt x="2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3"/>
              <p:cNvSpPr/>
              <p:nvPr/>
            </p:nvSpPr>
            <p:spPr>
              <a:xfrm>
                <a:off x="1080787" y="1274245"/>
                <a:ext cx="20177" cy="16589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19" extrusionOk="0">
                    <a:moveTo>
                      <a:pt x="203" y="0"/>
                    </a:moveTo>
                    <a:cubicBezTo>
                      <a:pt x="102" y="0"/>
                      <a:pt x="1" y="86"/>
                      <a:pt x="31" y="214"/>
                    </a:cubicBezTo>
                    <a:cubicBezTo>
                      <a:pt x="63" y="287"/>
                      <a:pt x="124" y="319"/>
                      <a:pt x="186" y="319"/>
                    </a:cubicBezTo>
                    <a:cubicBezTo>
                      <a:pt x="287" y="319"/>
                      <a:pt x="387" y="233"/>
                      <a:pt x="357" y="105"/>
                    </a:cubicBezTo>
                    <a:cubicBezTo>
                      <a:pt x="325" y="32"/>
                      <a:pt x="264" y="0"/>
                      <a:pt x="2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3"/>
              <p:cNvSpPr/>
              <p:nvPr/>
            </p:nvSpPr>
            <p:spPr>
              <a:xfrm>
                <a:off x="1015109" y="1269773"/>
                <a:ext cx="30109" cy="24909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79" extrusionOk="0">
                    <a:moveTo>
                      <a:pt x="298" y="0"/>
                    </a:moveTo>
                    <a:cubicBezTo>
                      <a:pt x="151" y="0"/>
                      <a:pt x="0" y="126"/>
                      <a:pt x="60" y="312"/>
                    </a:cubicBezTo>
                    <a:cubicBezTo>
                      <a:pt x="102" y="429"/>
                      <a:pt x="194" y="479"/>
                      <a:pt x="287" y="479"/>
                    </a:cubicBezTo>
                    <a:cubicBezTo>
                      <a:pt x="433" y="479"/>
                      <a:pt x="579" y="352"/>
                      <a:pt x="520" y="167"/>
                    </a:cubicBezTo>
                    <a:cubicBezTo>
                      <a:pt x="482" y="50"/>
                      <a:pt x="391" y="0"/>
                      <a:pt x="29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3"/>
              <p:cNvSpPr/>
              <p:nvPr/>
            </p:nvSpPr>
            <p:spPr>
              <a:xfrm>
                <a:off x="1132841" y="1232539"/>
                <a:ext cx="27405" cy="22621"/>
              </a:xfrm>
              <a:custGeom>
                <a:avLst/>
                <a:gdLst/>
                <a:ahLst/>
                <a:cxnLst/>
                <a:rect l="l" t="t" r="r" b="b"/>
                <a:pathLst>
                  <a:path w="527" h="435" extrusionOk="0">
                    <a:moveTo>
                      <a:pt x="274" y="1"/>
                    </a:moveTo>
                    <a:cubicBezTo>
                      <a:pt x="138" y="1"/>
                      <a:pt x="1" y="117"/>
                      <a:pt x="46" y="290"/>
                    </a:cubicBezTo>
                    <a:cubicBezTo>
                      <a:pt x="87" y="391"/>
                      <a:pt x="170" y="435"/>
                      <a:pt x="253" y="435"/>
                    </a:cubicBezTo>
                    <a:cubicBezTo>
                      <a:pt x="390" y="435"/>
                      <a:pt x="526" y="318"/>
                      <a:pt x="481" y="145"/>
                    </a:cubicBezTo>
                    <a:cubicBezTo>
                      <a:pt x="440" y="44"/>
                      <a:pt x="357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3"/>
              <p:cNvSpPr/>
              <p:nvPr/>
            </p:nvSpPr>
            <p:spPr>
              <a:xfrm>
                <a:off x="1160558" y="1233891"/>
                <a:ext cx="29849" cy="24961"/>
              </a:xfrm>
              <a:custGeom>
                <a:avLst/>
                <a:gdLst/>
                <a:ahLst/>
                <a:cxnLst/>
                <a:rect l="l" t="t" r="r" b="b"/>
                <a:pathLst>
                  <a:path w="574" h="480" extrusionOk="0">
                    <a:moveTo>
                      <a:pt x="295" y="1"/>
                    </a:moveTo>
                    <a:cubicBezTo>
                      <a:pt x="147" y="1"/>
                      <a:pt x="1" y="127"/>
                      <a:pt x="45" y="313"/>
                    </a:cubicBezTo>
                    <a:cubicBezTo>
                      <a:pt x="92" y="429"/>
                      <a:pt x="185" y="479"/>
                      <a:pt x="279" y="479"/>
                    </a:cubicBezTo>
                    <a:cubicBezTo>
                      <a:pt x="427" y="479"/>
                      <a:pt x="574" y="353"/>
                      <a:pt x="529" y="167"/>
                    </a:cubicBezTo>
                    <a:cubicBezTo>
                      <a:pt x="482" y="51"/>
                      <a:pt x="389" y="1"/>
                      <a:pt x="29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3"/>
              <p:cNvSpPr/>
              <p:nvPr/>
            </p:nvSpPr>
            <p:spPr>
              <a:xfrm>
                <a:off x="1007153" y="1164781"/>
                <a:ext cx="34998" cy="28913"/>
              </a:xfrm>
              <a:custGeom>
                <a:avLst/>
                <a:gdLst/>
                <a:ahLst/>
                <a:cxnLst/>
                <a:rect l="l" t="t" r="r" b="b"/>
                <a:pathLst>
                  <a:path w="673" h="556" extrusionOk="0">
                    <a:moveTo>
                      <a:pt x="355" y="1"/>
                    </a:moveTo>
                    <a:cubicBezTo>
                      <a:pt x="180" y="1"/>
                      <a:pt x="0" y="153"/>
                      <a:pt x="68" y="371"/>
                    </a:cubicBezTo>
                    <a:cubicBezTo>
                      <a:pt x="118" y="500"/>
                      <a:pt x="223" y="555"/>
                      <a:pt x="328" y="555"/>
                    </a:cubicBezTo>
                    <a:cubicBezTo>
                      <a:pt x="499" y="555"/>
                      <a:pt x="672" y="408"/>
                      <a:pt x="612" y="190"/>
                    </a:cubicBezTo>
                    <a:cubicBezTo>
                      <a:pt x="566" y="57"/>
                      <a:pt x="462" y="1"/>
                      <a:pt x="3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3"/>
              <p:cNvSpPr/>
              <p:nvPr/>
            </p:nvSpPr>
            <p:spPr>
              <a:xfrm>
                <a:off x="961859" y="1175025"/>
                <a:ext cx="36402" cy="29641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70" extrusionOk="0">
                    <a:moveTo>
                      <a:pt x="366" y="1"/>
                    </a:moveTo>
                    <a:cubicBezTo>
                      <a:pt x="187" y="1"/>
                      <a:pt x="0" y="156"/>
                      <a:pt x="68" y="380"/>
                    </a:cubicBezTo>
                    <a:cubicBezTo>
                      <a:pt x="114" y="513"/>
                      <a:pt x="222" y="569"/>
                      <a:pt x="332" y="569"/>
                    </a:cubicBezTo>
                    <a:cubicBezTo>
                      <a:pt x="513" y="569"/>
                      <a:pt x="699" y="417"/>
                      <a:pt x="624" y="199"/>
                    </a:cubicBezTo>
                    <a:cubicBezTo>
                      <a:pt x="583" y="60"/>
                      <a:pt x="476" y="1"/>
                      <a:pt x="36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3"/>
              <p:cNvSpPr/>
              <p:nvPr/>
            </p:nvSpPr>
            <p:spPr>
              <a:xfrm>
                <a:off x="892957" y="1145228"/>
                <a:ext cx="22205" cy="18617"/>
              </a:xfrm>
              <a:custGeom>
                <a:avLst/>
                <a:gdLst/>
                <a:ahLst/>
                <a:cxnLst/>
                <a:rect l="l" t="t" r="r" b="b"/>
                <a:pathLst>
                  <a:path w="427" h="358" extrusionOk="0">
                    <a:moveTo>
                      <a:pt x="223" y="0"/>
                    </a:moveTo>
                    <a:cubicBezTo>
                      <a:pt x="112" y="0"/>
                      <a:pt x="0" y="96"/>
                      <a:pt x="38" y="239"/>
                    </a:cubicBezTo>
                    <a:cubicBezTo>
                      <a:pt x="70" y="322"/>
                      <a:pt x="137" y="357"/>
                      <a:pt x="204" y="357"/>
                    </a:cubicBezTo>
                    <a:cubicBezTo>
                      <a:pt x="314" y="357"/>
                      <a:pt x="426" y="261"/>
                      <a:pt x="389" y="118"/>
                    </a:cubicBezTo>
                    <a:cubicBezTo>
                      <a:pt x="357" y="36"/>
                      <a:pt x="290" y="0"/>
                      <a:pt x="22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3"/>
              <p:cNvSpPr/>
              <p:nvPr/>
            </p:nvSpPr>
            <p:spPr>
              <a:xfrm>
                <a:off x="856348" y="1189222"/>
                <a:ext cx="29953" cy="24701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75" extrusionOk="0">
                    <a:moveTo>
                      <a:pt x="297" y="1"/>
                    </a:moveTo>
                    <a:cubicBezTo>
                      <a:pt x="149" y="1"/>
                      <a:pt x="0" y="127"/>
                      <a:pt x="52" y="313"/>
                    </a:cubicBezTo>
                    <a:cubicBezTo>
                      <a:pt x="95" y="425"/>
                      <a:pt x="188" y="474"/>
                      <a:pt x="281" y="474"/>
                    </a:cubicBezTo>
                    <a:cubicBezTo>
                      <a:pt x="428" y="474"/>
                      <a:pt x="576" y="353"/>
                      <a:pt x="524" y="167"/>
                    </a:cubicBezTo>
                    <a:cubicBezTo>
                      <a:pt x="482" y="51"/>
                      <a:pt x="390" y="1"/>
                      <a:pt x="29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3"/>
              <p:cNvSpPr/>
              <p:nvPr/>
            </p:nvSpPr>
            <p:spPr>
              <a:xfrm>
                <a:off x="855568" y="1106071"/>
                <a:ext cx="34686" cy="2896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57" extrusionOk="0">
                    <a:moveTo>
                      <a:pt x="341" y="1"/>
                    </a:moveTo>
                    <a:cubicBezTo>
                      <a:pt x="171" y="1"/>
                      <a:pt x="1" y="148"/>
                      <a:pt x="67" y="363"/>
                    </a:cubicBezTo>
                    <a:cubicBezTo>
                      <a:pt x="114" y="499"/>
                      <a:pt x="220" y="556"/>
                      <a:pt x="326" y="556"/>
                    </a:cubicBezTo>
                    <a:cubicBezTo>
                      <a:pt x="496" y="556"/>
                      <a:pt x="667" y="409"/>
                      <a:pt x="600" y="194"/>
                    </a:cubicBezTo>
                    <a:cubicBezTo>
                      <a:pt x="553" y="59"/>
                      <a:pt x="447" y="1"/>
                      <a:pt x="3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3"/>
              <p:cNvSpPr/>
              <p:nvPr/>
            </p:nvSpPr>
            <p:spPr>
              <a:xfrm>
                <a:off x="912978" y="1017512"/>
                <a:ext cx="29953" cy="24961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80" extrusionOk="0">
                    <a:moveTo>
                      <a:pt x="296" y="0"/>
                    </a:moveTo>
                    <a:cubicBezTo>
                      <a:pt x="149" y="0"/>
                      <a:pt x="0" y="127"/>
                      <a:pt x="52" y="312"/>
                    </a:cubicBezTo>
                    <a:cubicBezTo>
                      <a:pt x="94" y="429"/>
                      <a:pt x="187" y="479"/>
                      <a:pt x="280" y="479"/>
                    </a:cubicBezTo>
                    <a:cubicBezTo>
                      <a:pt x="427" y="479"/>
                      <a:pt x="576" y="353"/>
                      <a:pt x="524" y="167"/>
                    </a:cubicBezTo>
                    <a:cubicBezTo>
                      <a:pt x="482" y="50"/>
                      <a:pt x="389" y="0"/>
                      <a:pt x="29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3"/>
              <p:cNvSpPr/>
              <p:nvPr/>
            </p:nvSpPr>
            <p:spPr>
              <a:xfrm>
                <a:off x="900393" y="959166"/>
                <a:ext cx="33750" cy="28237"/>
              </a:xfrm>
              <a:custGeom>
                <a:avLst/>
                <a:gdLst/>
                <a:ahLst/>
                <a:cxnLst/>
                <a:rect l="l" t="t" r="r" b="b"/>
                <a:pathLst>
                  <a:path w="649" h="543" extrusionOk="0">
                    <a:moveTo>
                      <a:pt x="334" y="0"/>
                    </a:moveTo>
                    <a:cubicBezTo>
                      <a:pt x="166" y="0"/>
                      <a:pt x="0" y="143"/>
                      <a:pt x="52" y="358"/>
                    </a:cubicBezTo>
                    <a:cubicBezTo>
                      <a:pt x="103" y="487"/>
                      <a:pt x="207" y="542"/>
                      <a:pt x="311" y="542"/>
                    </a:cubicBezTo>
                    <a:cubicBezTo>
                      <a:pt x="479" y="542"/>
                      <a:pt x="649" y="398"/>
                      <a:pt x="597" y="188"/>
                    </a:cubicBezTo>
                    <a:cubicBezTo>
                      <a:pt x="545" y="57"/>
                      <a:pt x="439" y="0"/>
                      <a:pt x="3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3"/>
              <p:cNvSpPr/>
              <p:nvPr/>
            </p:nvSpPr>
            <p:spPr>
              <a:xfrm>
                <a:off x="569447" y="2229207"/>
                <a:ext cx="122131" cy="121324"/>
              </a:xfrm>
              <a:custGeom>
                <a:avLst/>
                <a:gdLst/>
                <a:ahLst/>
                <a:cxnLst/>
                <a:rect l="l" t="t" r="r" b="b"/>
                <a:pathLst>
                  <a:path w="1815" h="1803" extrusionOk="0">
                    <a:moveTo>
                      <a:pt x="605" y="0"/>
                    </a:moveTo>
                    <a:lnTo>
                      <a:pt x="605" y="0"/>
                    </a:lnTo>
                    <a:cubicBezTo>
                      <a:pt x="859" y="871"/>
                      <a:pt x="859" y="896"/>
                      <a:pt x="0" y="1198"/>
                    </a:cubicBezTo>
                    <a:cubicBezTo>
                      <a:pt x="307" y="1104"/>
                      <a:pt x="510" y="1045"/>
                      <a:pt x="658" y="1045"/>
                    </a:cubicBezTo>
                    <a:cubicBezTo>
                      <a:pt x="930" y="1045"/>
                      <a:pt x="1014" y="1246"/>
                      <a:pt x="1210" y="1803"/>
                    </a:cubicBezTo>
                    <a:cubicBezTo>
                      <a:pt x="944" y="932"/>
                      <a:pt x="956" y="908"/>
                      <a:pt x="1815" y="605"/>
                    </a:cubicBezTo>
                    <a:lnTo>
                      <a:pt x="1815" y="605"/>
                    </a:lnTo>
                    <a:cubicBezTo>
                      <a:pt x="1508" y="699"/>
                      <a:pt x="1305" y="758"/>
                      <a:pt x="1158" y="758"/>
                    </a:cubicBezTo>
                    <a:cubicBezTo>
                      <a:pt x="885" y="758"/>
                      <a:pt x="801" y="557"/>
                      <a:pt x="6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3"/>
              <p:cNvSpPr/>
              <p:nvPr/>
            </p:nvSpPr>
            <p:spPr>
              <a:xfrm>
                <a:off x="175904" y="1442002"/>
                <a:ext cx="93761" cy="9438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1815" extrusionOk="0">
                    <a:moveTo>
                      <a:pt x="593" y="0"/>
                    </a:moveTo>
                    <a:lnTo>
                      <a:pt x="593" y="0"/>
                    </a:lnTo>
                    <a:cubicBezTo>
                      <a:pt x="859" y="871"/>
                      <a:pt x="847" y="895"/>
                      <a:pt x="0" y="1210"/>
                    </a:cubicBezTo>
                    <a:cubicBezTo>
                      <a:pt x="307" y="1116"/>
                      <a:pt x="508" y="1057"/>
                      <a:pt x="654" y="1057"/>
                    </a:cubicBezTo>
                    <a:cubicBezTo>
                      <a:pt x="923" y="1057"/>
                      <a:pt x="1002" y="1258"/>
                      <a:pt x="1198" y="1815"/>
                    </a:cubicBezTo>
                    <a:cubicBezTo>
                      <a:pt x="944" y="931"/>
                      <a:pt x="956" y="907"/>
                      <a:pt x="1803" y="605"/>
                    </a:cubicBezTo>
                    <a:lnTo>
                      <a:pt x="1803" y="605"/>
                    </a:lnTo>
                    <a:cubicBezTo>
                      <a:pt x="1496" y="698"/>
                      <a:pt x="1293" y="758"/>
                      <a:pt x="1145" y="758"/>
                    </a:cubicBezTo>
                    <a:cubicBezTo>
                      <a:pt x="873" y="758"/>
                      <a:pt x="789" y="557"/>
                      <a:pt x="5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3"/>
              <p:cNvSpPr/>
              <p:nvPr/>
            </p:nvSpPr>
            <p:spPr>
              <a:xfrm>
                <a:off x="303568" y="765096"/>
                <a:ext cx="93813" cy="94437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816" extrusionOk="0">
                    <a:moveTo>
                      <a:pt x="594" y="1"/>
                    </a:moveTo>
                    <a:cubicBezTo>
                      <a:pt x="860" y="872"/>
                      <a:pt x="836" y="896"/>
                      <a:pt x="1" y="1211"/>
                    </a:cubicBezTo>
                    <a:cubicBezTo>
                      <a:pt x="307" y="1117"/>
                      <a:pt x="509" y="1058"/>
                      <a:pt x="655" y="1058"/>
                    </a:cubicBezTo>
                    <a:cubicBezTo>
                      <a:pt x="923" y="1058"/>
                      <a:pt x="1002" y="1259"/>
                      <a:pt x="1199" y="1815"/>
                    </a:cubicBezTo>
                    <a:cubicBezTo>
                      <a:pt x="932" y="932"/>
                      <a:pt x="944" y="908"/>
                      <a:pt x="1803" y="606"/>
                    </a:cubicBezTo>
                    <a:lnTo>
                      <a:pt x="1803" y="606"/>
                    </a:lnTo>
                    <a:cubicBezTo>
                      <a:pt x="1497" y="699"/>
                      <a:pt x="1294" y="759"/>
                      <a:pt x="1146" y="759"/>
                    </a:cubicBezTo>
                    <a:cubicBezTo>
                      <a:pt x="874" y="759"/>
                      <a:pt x="790" y="558"/>
                      <a:pt x="5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3"/>
              <p:cNvSpPr/>
              <p:nvPr/>
            </p:nvSpPr>
            <p:spPr>
              <a:xfrm>
                <a:off x="1471113" y="673885"/>
                <a:ext cx="94437" cy="94437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1816" extrusionOk="0">
                    <a:moveTo>
                      <a:pt x="617" y="1"/>
                    </a:moveTo>
                    <a:lnTo>
                      <a:pt x="617" y="1"/>
                    </a:lnTo>
                    <a:cubicBezTo>
                      <a:pt x="872" y="872"/>
                      <a:pt x="859" y="896"/>
                      <a:pt x="1" y="1211"/>
                    </a:cubicBezTo>
                    <a:cubicBezTo>
                      <a:pt x="311" y="1117"/>
                      <a:pt x="516" y="1058"/>
                      <a:pt x="663" y="1058"/>
                    </a:cubicBezTo>
                    <a:cubicBezTo>
                      <a:pt x="935" y="1058"/>
                      <a:pt x="1014" y="1259"/>
                      <a:pt x="1210" y="1815"/>
                    </a:cubicBezTo>
                    <a:cubicBezTo>
                      <a:pt x="944" y="932"/>
                      <a:pt x="956" y="908"/>
                      <a:pt x="1815" y="606"/>
                    </a:cubicBezTo>
                    <a:lnTo>
                      <a:pt x="1815" y="606"/>
                    </a:lnTo>
                    <a:cubicBezTo>
                      <a:pt x="1509" y="699"/>
                      <a:pt x="1307" y="759"/>
                      <a:pt x="1161" y="759"/>
                    </a:cubicBezTo>
                    <a:cubicBezTo>
                      <a:pt x="893" y="759"/>
                      <a:pt x="814" y="558"/>
                      <a:pt x="6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3"/>
              <p:cNvSpPr/>
              <p:nvPr/>
            </p:nvSpPr>
            <p:spPr>
              <a:xfrm>
                <a:off x="1221400" y="1182826"/>
                <a:ext cx="94385" cy="93761"/>
              </a:xfrm>
              <a:custGeom>
                <a:avLst/>
                <a:gdLst/>
                <a:ahLst/>
                <a:cxnLst/>
                <a:rect l="l" t="t" r="r" b="b"/>
                <a:pathLst>
                  <a:path w="1815" h="1803" extrusionOk="0">
                    <a:moveTo>
                      <a:pt x="605" y="0"/>
                    </a:moveTo>
                    <a:cubicBezTo>
                      <a:pt x="859" y="871"/>
                      <a:pt x="847" y="895"/>
                      <a:pt x="0" y="1198"/>
                    </a:cubicBezTo>
                    <a:cubicBezTo>
                      <a:pt x="307" y="1104"/>
                      <a:pt x="510" y="1045"/>
                      <a:pt x="657" y="1045"/>
                    </a:cubicBezTo>
                    <a:cubicBezTo>
                      <a:pt x="930" y="1045"/>
                      <a:pt x="1014" y="1246"/>
                      <a:pt x="1210" y="1803"/>
                    </a:cubicBezTo>
                    <a:cubicBezTo>
                      <a:pt x="944" y="932"/>
                      <a:pt x="956" y="907"/>
                      <a:pt x="1815" y="605"/>
                    </a:cubicBezTo>
                    <a:lnTo>
                      <a:pt x="1815" y="605"/>
                    </a:lnTo>
                    <a:cubicBezTo>
                      <a:pt x="1507" y="693"/>
                      <a:pt x="1304" y="750"/>
                      <a:pt x="1157" y="750"/>
                    </a:cubicBezTo>
                    <a:cubicBezTo>
                      <a:pt x="881" y="750"/>
                      <a:pt x="802" y="552"/>
                      <a:pt x="6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3"/>
              <p:cNvSpPr/>
              <p:nvPr/>
            </p:nvSpPr>
            <p:spPr>
              <a:xfrm>
                <a:off x="1437156" y="985895"/>
                <a:ext cx="93761" cy="94437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1816" extrusionOk="0">
                    <a:moveTo>
                      <a:pt x="593" y="1"/>
                    </a:moveTo>
                    <a:cubicBezTo>
                      <a:pt x="847" y="872"/>
                      <a:pt x="835" y="896"/>
                      <a:pt x="0" y="1211"/>
                    </a:cubicBezTo>
                    <a:cubicBezTo>
                      <a:pt x="307" y="1117"/>
                      <a:pt x="508" y="1058"/>
                      <a:pt x="654" y="1058"/>
                    </a:cubicBezTo>
                    <a:cubicBezTo>
                      <a:pt x="923" y="1058"/>
                      <a:pt x="1002" y="1259"/>
                      <a:pt x="1198" y="1815"/>
                    </a:cubicBezTo>
                    <a:cubicBezTo>
                      <a:pt x="932" y="932"/>
                      <a:pt x="944" y="908"/>
                      <a:pt x="1803" y="606"/>
                    </a:cubicBezTo>
                    <a:lnTo>
                      <a:pt x="1803" y="606"/>
                    </a:lnTo>
                    <a:cubicBezTo>
                      <a:pt x="1492" y="699"/>
                      <a:pt x="1288" y="759"/>
                      <a:pt x="1140" y="759"/>
                    </a:cubicBezTo>
                    <a:cubicBezTo>
                      <a:pt x="868" y="759"/>
                      <a:pt x="789" y="558"/>
                      <a:pt x="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3"/>
              <p:cNvSpPr/>
              <p:nvPr/>
            </p:nvSpPr>
            <p:spPr>
              <a:xfrm>
                <a:off x="918802" y="1085946"/>
                <a:ext cx="58555" cy="57931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114" extrusionOk="0">
                    <a:moveTo>
                      <a:pt x="376" y="0"/>
                    </a:moveTo>
                    <a:cubicBezTo>
                      <a:pt x="545" y="533"/>
                      <a:pt x="533" y="557"/>
                      <a:pt x="1" y="738"/>
                    </a:cubicBezTo>
                    <a:cubicBezTo>
                      <a:pt x="188" y="684"/>
                      <a:pt x="313" y="650"/>
                      <a:pt x="403" y="650"/>
                    </a:cubicBezTo>
                    <a:cubicBezTo>
                      <a:pt x="575" y="650"/>
                      <a:pt x="624" y="773"/>
                      <a:pt x="751" y="1113"/>
                    </a:cubicBezTo>
                    <a:cubicBezTo>
                      <a:pt x="581" y="581"/>
                      <a:pt x="593" y="569"/>
                      <a:pt x="1126" y="375"/>
                    </a:cubicBezTo>
                    <a:lnTo>
                      <a:pt x="1126" y="375"/>
                    </a:lnTo>
                    <a:cubicBezTo>
                      <a:pt x="934" y="431"/>
                      <a:pt x="808" y="467"/>
                      <a:pt x="717" y="467"/>
                    </a:cubicBezTo>
                    <a:cubicBezTo>
                      <a:pt x="550" y="467"/>
                      <a:pt x="501" y="345"/>
                      <a:pt x="3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3"/>
              <p:cNvSpPr/>
              <p:nvPr/>
            </p:nvSpPr>
            <p:spPr>
              <a:xfrm>
                <a:off x="1522699" y="845023"/>
                <a:ext cx="35882" cy="35882"/>
              </a:xfrm>
              <a:custGeom>
                <a:avLst/>
                <a:gdLst/>
                <a:ahLst/>
                <a:cxnLst/>
                <a:rect l="l" t="t" r="r" b="b"/>
                <a:pathLst>
                  <a:path w="690" h="690" extrusionOk="0">
                    <a:moveTo>
                      <a:pt x="230" y="0"/>
                    </a:moveTo>
                    <a:cubicBezTo>
                      <a:pt x="327" y="327"/>
                      <a:pt x="327" y="339"/>
                      <a:pt x="0" y="448"/>
                    </a:cubicBezTo>
                    <a:cubicBezTo>
                      <a:pt x="111" y="415"/>
                      <a:pt x="185" y="395"/>
                      <a:pt x="239" y="395"/>
                    </a:cubicBezTo>
                    <a:cubicBezTo>
                      <a:pt x="346" y="395"/>
                      <a:pt x="376" y="473"/>
                      <a:pt x="448" y="690"/>
                    </a:cubicBezTo>
                    <a:cubicBezTo>
                      <a:pt x="351" y="363"/>
                      <a:pt x="363" y="351"/>
                      <a:pt x="690" y="230"/>
                    </a:cubicBezTo>
                    <a:lnTo>
                      <a:pt x="690" y="230"/>
                    </a:lnTo>
                    <a:cubicBezTo>
                      <a:pt x="575" y="264"/>
                      <a:pt x="499" y="286"/>
                      <a:pt x="443" y="286"/>
                    </a:cubicBezTo>
                    <a:cubicBezTo>
                      <a:pt x="341" y="286"/>
                      <a:pt x="309" y="212"/>
                      <a:pt x="23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3"/>
              <p:cNvSpPr/>
              <p:nvPr/>
            </p:nvSpPr>
            <p:spPr>
              <a:xfrm>
                <a:off x="1401899" y="1230615"/>
                <a:ext cx="35934" cy="3525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8" extrusionOk="0">
                    <a:moveTo>
                      <a:pt x="231" y="1"/>
                    </a:moveTo>
                    <a:lnTo>
                      <a:pt x="231" y="1"/>
                    </a:lnTo>
                    <a:cubicBezTo>
                      <a:pt x="328" y="327"/>
                      <a:pt x="328" y="339"/>
                      <a:pt x="1" y="448"/>
                    </a:cubicBezTo>
                    <a:cubicBezTo>
                      <a:pt x="116" y="414"/>
                      <a:pt x="192" y="392"/>
                      <a:pt x="247" y="392"/>
                    </a:cubicBezTo>
                    <a:cubicBezTo>
                      <a:pt x="348" y="392"/>
                      <a:pt x="378" y="466"/>
                      <a:pt x="448" y="678"/>
                    </a:cubicBezTo>
                    <a:cubicBezTo>
                      <a:pt x="352" y="351"/>
                      <a:pt x="352" y="351"/>
                      <a:pt x="690" y="230"/>
                    </a:cubicBezTo>
                    <a:lnTo>
                      <a:pt x="690" y="230"/>
                    </a:lnTo>
                    <a:cubicBezTo>
                      <a:pt x="575" y="264"/>
                      <a:pt x="499" y="287"/>
                      <a:pt x="444" y="287"/>
                    </a:cubicBezTo>
                    <a:cubicBezTo>
                      <a:pt x="342" y="287"/>
                      <a:pt x="309" y="212"/>
                      <a:pt x="2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3"/>
              <p:cNvSpPr/>
              <p:nvPr/>
            </p:nvSpPr>
            <p:spPr>
              <a:xfrm>
                <a:off x="1062847" y="966499"/>
                <a:ext cx="10192" cy="1060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204" extrusionOk="0">
                    <a:moveTo>
                      <a:pt x="118" y="0"/>
                    </a:moveTo>
                    <a:cubicBezTo>
                      <a:pt x="109" y="0"/>
                      <a:pt x="98" y="4"/>
                      <a:pt x="85" y="11"/>
                    </a:cubicBezTo>
                    <a:lnTo>
                      <a:pt x="61" y="23"/>
                    </a:lnTo>
                    <a:cubicBezTo>
                      <a:pt x="1" y="59"/>
                      <a:pt x="1" y="144"/>
                      <a:pt x="61" y="180"/>
                    </a:cubicBezTo>
                    <a:lnTo>
                      <a:pt x="85" y="192"/>
                    </a:lnTo>
                    <a:cubicBezTo>
                      <a:pt x="98" y="200"/>
                      <a:pt x="109" y="203"/>
                      <a:pt x="118" y="203"/>
                    </a:cubicBezTo>
                    <a:cubicBezTo>
                      <a:pt x="195" y="203"/>
                      <a:pt x="195" y="0"/>
                      <a:pt x="11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3"/>
              <p:cNvSpPr/>
              <p:nvPr/>
            </p:nvSpPr>
            <p:spPr>
              <a:xfrm>
                <a:off x="1008141" y="969567"/>
                <a:ext cx="11389" cy="9464"/>
              </a:xfrm>
              <a:custGeom>
                <a:avLst/>
                <a:gdLst/>
                <a:ahLst/>
                <a:cxnLst/>
                <a:rect l="l" t="t" r="r" b="b"/>
                <a:pathLst>
                  <a:path w="219" h="182" extrusionOk="0">
                    <a:moveTo>
                      <a:pt x="109" y="0"/>
                    </a:moveTo>
                    <a:cubicBezTo>
                      <a:pt x="0" y="12"/>
                      <a:pt x="0" y="170"/>
                      <a:pt x="109" y="182"/>
                    </a:cubicBezTo>
                    <a:cubicBezTo>
                      <a:pt x="218" y="170"/>
                      <a:pt x="218" y="12"/>
                      <a:pt x="1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3"/>
              <p:cNvSpPr/>
              <p:nvPr/>
            </p:nvSpPr>
            <p:spPr>
              <a:xfrm>
                <a:off x="1038874" y="1028381"/>
                <a:ext cx="17109" cy="12689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44" extrusionOk="0">
                    <a:moveTo>
                      <a:pt x="168" y="0"/>
                    </a:moveTo>
                    <a:cubicBezTo>
                      <a:pt x="144" y="0"/>
                      <a:pt x="120" y="9"/>
                      <a:pt x="99" y="31"/>
                    </a:cubicBezTo>
                    <a:lnTo>
                      <a:pt x="75" y="55"/>
                    </a:lnTo>
                    <a:cubicBezTo>
                      <a:pt x="0" y="139"/>
                      <a:pt x="69" y="244"/>
                      <a:pt x="154" y="244"/>
                    </a:cubicBezTo>
                    <a:cubicBezTo>
                      <a:pt x="180" y="244"/>
                      <a:pt x="207" y="234"/>
                      <a:pt x="232" y="212"/>
                    </a:cubicBezTo>
                    <a:lnTo>
                      <a:pt x="220" y="212"/>
                    </a:lnTo>
                    <a:lnTo>
                      <a:pt x="244" y="188"/>
                    </a:lnTo>
                    <a:cubicBezTo>
                      <a:pt x="329" y="112"/>
                      <a:pt x="252" y="0"/>
                      <a:pt x="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3"/>
              <p:cNvSpPr/>
              <p:nvPr/>
            </p:nvSpPr>
            <p:spPr>
              <a:xfrm>
                <a:off x="1073559" y="1045697"/>
                <a:ext cx="12637" cy="10713"/>
              </a:xfrm>
              <a:custGeom>
                <a:avLst/>
                <a:gdLst/>
                <a:ahLst/>
                <a:cxnLst/>
                <a:rect l="l" t="t" r="r" b="b"/>
                <a:pathLst>
                  <a:path w="243" h="206" extrusionOk="0">
                    <a:moveTo>
                      <a:pt x="121" y="0"/>
                    </a:moveTo>
                    <a:cubicBezTo>
                      <a:pt x="0" y="12"/>
                      <a:pt x="0" y="182"/>
                      <a:pt x="121" y="206"/>
                    </a:cubicBezTo>
                    <a:cubicBezTo>
                      <a:pt x="242" y="182"/>
                      <a:pt x="242" y="12"/>
                      <a:pt x="12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3"/>
              <p:cNvSpPr/>
              <p:nvPr/>
            </p:nvSpPr>
            <p:spPr>
              <a:xfrm>
                <a:off x="1033310" y="1104979"/>
                <a:ext cx="15029" cy="1154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22" extrusionOk="0">
                    <a:moveTo>
                      <a:pt x="98" y="1"/>
                    </a:moveTo>
                    <a:cubicBezTo>
                      <a:pt x="61" y="1"/>
                      <a:pt x="27" y="20"/>
                      <a:pt x="12" y="70"/>
                    </a:cubicBezTo>
                    <a:cubicBezTo>
                      <a:pt x="0" y="94"/>
                      <a:pt x="12" y="118"/>
                      <a:pt x="24" y="130"/>
                    </a:cubicBezTo>
                    <a:cubicBezTo>
                      <a:pt x="24" y="130"/>
                      <a:pt x="73" y="154"/>
                      <a:pt x="73" y="154"/>
                    </a:cubicBezTo>
                    <a:cubicBezTo>
                      <a:pt x="86" y="202"/>
                      <a:pt x="121" y="222"/>
                      <a:pt x="157" y="222"/>
                    </a:cubicBezTo>
                    <a:cubicBezTo>
                      <a:pt x="221" y="222"/>
                      <a:pt x="289" y="159"/>
                      <a:pt x="242" y="82"/>
                    </a:cubicBezTo>
                    <a:cubicBezTo>
                      <a:pt x="214" y="39"/>
                      <a:pt x="152" y="1"/>
                      <a:pt x="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3"/>
              <p:cNvSpPr/>
              <p:nvPr/>
            </p:nvSpPr>
            <p:spPr>
              <a:xfrm>
                <a:off x="1175483" y="967071"/>
                <a:ext cx="16381" cy="14509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79" extrusionOk="0">
                    <a:moveTo>
                      <a:pt x="185" y="0"/>
                    </a:moveTo>
                    <a:cubicBezTo>
                      <a:pt x="150" y="0"/>
                      <a:pt x="114" y="15"/>
                      <a:pt x="85" y="48"/>
                    </a:cubicBezTo>
                    <a:cubicBezTo>
                      <a:pt x="0" y="133"/>
                      <a:pt x="61" y="278"/>
                      <a:pt x="182" y="278"/>
                    </a:cubicBezTo>
                    <a:lnTo>
                      <a:pt x="230" y="278"/>
                    </a:lnTo>
                    <a:cubicBezTo>
                      <a:pt x="278" y="278"/>
                      <a:pt x="315" y="230"/>
                      <a:pt x="315" y="181"/>
                    </a:cubicBezTo>
                    <a:lnTo>
                      <a:pt x="315" y="133"/>
                    </a:lnTo>
                    <a:cubicBezTo>
                      <a:pt x="315" y="54"/>
                      <a:pt x="252" y="0"/>
                      <a:pt x="1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3"/>
              <p:cNvSpPr/>
              <p:nvPr/>
            </p:nvSpPr>
            <p:spPr>
              <a:xfrm>
                <a:off x="1175899" y="1026977"/>
                <a:ext cx="24805" cy="17889"/>
              </a:xfrm>
              <a:custGeom>
                <a:avLst/>
                <a:gdLst/>
                <a:ahLst/>
                <a:cxnLst/>
                <a:rect l="l" t="t" r="r" b="b"/>
                <a:pathLst>
                  <a:path w="477" h="344" extrusionOk="0">
                    <a:moveTo>
                      <a:pt x="274" y="0"/>
                    </a:moveTo>
                    <a:cubicBezTo>
                      <a:pt x="245" y="0"/>
                      <a:pt x="214" y="10"/>
                      <a:pt x="186" y="33"/>
                    </a:cubicBezTo>
                    <a:lnTo>
                      <a:pt x="161" y="46"/>
                    </a:lnTo>
                    <a:cubicBezTo>
                      <a:pt x="1" y="162"/>
                      <a:pt x="110" y="343"/>
                      <a:pt x="242" y="343"/>
                    </a:cubicBezTo>
                    <a:cubicBezTo>
                      <a:pt x="288" y="343"/>
                      <a:pt x="338" y="320"/>
                      <a:pt x="379" y="263"/>
                    </a:cubicBezTo>
                    <a:lnTo>
                      <a:pt x="391" y="239"/>
                    </a:lnTo>
                    <a:cubicBezTo>
                      <a:pt x="477" y="135"/>
                      <a:pt x="383" y="0"/>
                      <a:pt x="2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3"/>
              <p:cNvSpPr/>
              <p:nvPr/>
            </p:nvSpPr>
            <p:spPr>
              <a:xfrm>
                <a:off x="1178291" y="1066446"/>
                <a:ext cx="12325" cy="13105"/>
              </a:xfrm>
              <a:custGeom>
                <a:avLst/>
                <a:gdLst/>
                <a:ahLst/>
                <a:cxnLst/>
                <a:rect l="l" t="t" r="r" b="b"/>
                <a:pathLst>
                  <a:path w="237" h="252" extrusionOk="0">
                    <a:moveTo>
                      <a:pt x="117" y="0"/>
                    </a:moveTo>
                    <a:cubicBezTo>
                      <a:pt x="58" y="0"/>
                      <a:pt x="1" y="37"/>
                      <a:pt x="7" y="109"/>
                    </a:cubicBezTo>
                    <a:lnTo>
                      <a:pt x="7" y="133"/>
                    </a:lnTo>
                    <a:cubicBezTo>
                      <a:pt x="7" y="212"/>
                      <a:pt x="64" y="251"/>
                      <a:pt x="121" y="251"/>
                    </a:cubicBezTo>
                    <a:cubicBezTo>
                      <a:pt x="179" y="251"/>
                      <a:pt x="236" y="212"/>
                      <a:pt x="236" y="133"/>
                    </a:cubicBezTo>
                    <a:lnTo>
                      <a:pt x="236" y="109"/>
                    </a:lnTo>
                    <a:cubicBezTo>
                      <a:pt x="236" y="37"/>
                      <a:pt x="176" y="0"/>
                      <a:pt x="1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3"/>
              <p:cNvSpPr/>
              <p:nvPr/>
            </p:nvSpPr>
            <p:spPr>
              <a:xfrm>
                <a:off x="1140226" y="1091927"/>
                <a:ext cx="32138" cy="3307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636" extrusionOk="0">
                    <a:moveTo>
                      <a:pt x="309" y="0"/>
                    </a:moveTo>
                    <a:cubicBezTo>
                      <a:pt x="155" y="0"/>
                      <a:pt x="1" y="103"/>
                      <a:pt x="1" y="309"/>
                    </a:cubicBezTo>
                    <a:lnTo>
                      <a:pt x="1" y="333"/>
                    </a:lnTo>
                    <a:cubicBezTo>
                      <a:pt x="1" y="502"/>
                      <a:pt x="134" y="635"/>
                      <a:pt x="303" y="635"/>
                    </a:cubicBezTo>
                    <a:cubicBezTo>
                      <a:pt x="472" y="635"/>
                      <a:pt x="593" y="502"/>
                      <a:pt x="605" y="333"/>
                    </a:cubicBezTo>
                    <a:lnTo>
                      <a:pt x="618" y="333"/>
                    </a:lnTo>
                    <a:lnTo>
                      <a:pt x="618" y="309"/>
                    </a:lnTo>
                    <a:cubicBezTo>
                      <a:pt x="618" y="103"/>
                      <a:pt x="463" y="0"/>
                      <a:pt x="3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3"/>
              <p:cNvSpPr/>
              <p:nvPr/>
            </p:nvSpPr>
            <p:spPr>
              <a:xfrm>
                <a:off x="1001225" y="1054485"/>
                <a:ext cx="24597" cy="1830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352" extrusionOk="0">
                    <a:moveTo>
                      <a:pt x="242" y="0"/>
                    </a:moveTo>
                    <a:cubicBezTo>
                      <a:pt x="0" y="0"/>
                      <a:pt x="0" y="351"/>
                      <a:pt x="242" y="351"/>
                    </a:cubicBezTo>
                    <a:cubicBezTo>
                      <a:pt x="472" y="351"/>
                      <a:pt x="472" y="0"/>
                      <a:pt x="2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3"/>
              <p:cNvSpPr/>
              <p:nvPr/>
            </p:nvSpPr>
            <p:spPr>
              <a:xfrm>
                <a:off x="1118229" y="1043773"/>
                <a:ext cx="25221" cy="18929"/>
              </a:xfrm>
              <a:custGeom>
                <a:avLst/>
                <a:gdLst/>
                <a:ahLst/>
                <a:cxnLst/>
                <a:rect l="l" t="t" r="r" b="b"/>
                <a:pathLst>
                  <a:path w="485" h="364" extrusionOk="0">
                    <a:moveTo>
                      <a:pt x="242" y="1"/>
                    </a:moveTo>
                    <a:cubicBezTo>
                      <a:pt x="0" y="1"/>
                      <a:pt x="0" y="364"/>
                      <a:pt x="242" y="364"/>
                    </a:cubicBezTo>
                    <a:cubicBezTo>
                      <a:pt x="484" y="364"/>
                      <a:pt x="484" y="1"/>
                      <a:pt x="24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3"/>
              <p:cNvSpPr/>
              <p:nvPr/>
            </p:nvSpPr>
            <p:spPr>
              <a:xfrm>
                <a:off x="1063471" y="1115379"/>
                <a:ext cx="32762" cy="28497"/>
              </a:xfrm>
              <a:custGeom>
                <a:avLst/>
                <a:gdLst/>
                <a:ahLst/>
                <a:cxnLst/>
                <a:rect l="l" t="t" r="r" b="b"/>
                <a:pathLst>
                  <a:path w="630" h="548" extrusionOk="0">
                    <a:moveTo>
                      <a:pt x="268" y="1"/>
                    </a:moveTo>
                    <a:cubicBezTo>
                      <a:pt x="131" y="1"/>
                      <a:pt x="1" y="111"/>
                      <a:pt x="1" y="281"/>
                    </a:cubicBezTo>
                    <a:cubicBezTo>
                      <a:pt x="1" y="426"/>
                      <a:pt x="122" y="547"/>
                      <a:pt x="267" y="547"/>
                    </a:cubicBezTo>
                    <a:cubicBezTo>
                      <a:pt x="509" y="547"/>
                      <a:pt x="630" y="257"/>
                      <a:pt x="461" y="87"/>
                    </a:cubicBezTo>
                    <a:cubicBezTo>
                      <a:pt x="405" y="27"/>
                      <a:pt x="335" y="1"/>
                      <a:pt x="2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3"/>
              <p:cNvSpPr/>
              <p:nvPr/>
            </p:nvSpPr>
            <p:spPr>
              <a:xfrm>
                <a:off x="1115681" y="1183190"/>
                <a:ext cx="28393" cy="25377"/>
              </a:xfrm>
              <a:custGeom>
                <a:avLst/>
                <a:gdLst/>
                <a:ahLst/>
                <a:cxnLst/>
                <a:rect l="l" t="t" r="r" b="b"/>
                <a:pathLst>
                  <a:path w="546" h="488" extrusionOk="0">
                    <a:moveTo>
                      <a:pt x="249" y="0"/>
                    </a:moveTo>
                    <a:cubicBezTo>
                      <a:pt x="121" y="0"/>
                      <a:pt x="1" y="99"/>
                      <a:pt x="1" y="247"/>
                    </a:cubicBezTo>
                    <a:cubicBezTo>
                      <a:pt x="1" y="384"/>
                      <a:pt x="119" y="487"/>
                      <a:pt x="244" y="487"/>
                    </a:cubicBezTo>
                    <a:cubicBezTo>
                      <a:pt x="284" y="487"/>
                      <a:pt x="325" y="476"/>
                      <a:pt x="364" y="453"/>
                    </a:cubicBezTo>
                    <a:lnTo>
                      <a:pt x="412" y="417"/>
                    </a:lnTo>
                    <a:cubicBezTo>
                      <a:pt x="545" y="344"/>
                      <a:pt x="545" y="150"/>
                      <a:pt x="412" y="66"/>
                    </a:cubicBezTo>
                    <a:lnTo>
                      <a:pt x="364" y="29"/>
                    </a:lnTo>
                    <a:cubicBezTo>
                      <a:pt x="327" y="10"/>
                      <a:pt x="287" y="0"/>
                      <a:pt x="2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3"/>
              <p:cNvSpPr/>
              <p:nvPr/>
            </p:nvSpPr>
            <p:spPr>
              <a:xfrm>
                <a:off x="1215108" y="1131864"/>
                <a:ext cx="25221" cy="20801"/>
              </a:xfrm>
              <a:custGeom>
                <a:avLst/>
                <a:gdLst/>
                <a:ahLst/>
                <a:cxnLst/>
                <a:rect l="l" t="t" r="r" b="b"/>
                <a:pathLst>
                  <a:path w="485" h="400" extrusionOk="0">
                    <a:moveTo>
                      <a:pt x="242" y="0"/>
                    </a:moveTo>
                    <a:cubicBezTo>
                      <a:pt x="0" y="25"/>
                      <a:pt x="0" y="387"/>
                      <a:pt x="242" y="400"/>
                    </a:cubicBezTo>
                    <a:cubicBezTo>
                      <a:pt x="484" y="387"/>
                      <a:pt x="484" y="25"/>
                      <a:pt x="2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3"/>
              <p:cNvSpPr/>
              <p:nvPr/>
            </p:nvSpPr>
            <p:spPr>
              <a:xfrm>
                <a:off x="1255982" y="1034985"/>
                <a:ext cx="35258" cy="26469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09" extrusionOk="0">
                    <a:moveTo>
                      <a:pt x="339" y="0"/>
                    </a:moveTo>
                    <a:cubicBezTo>
                      <a:pt x="0" y="0"/>
                      <a:pt x="0" y="508"/>
                      <a:pt x="339" y="508"/>
                    </a:cubicBezTo>
                    <a:cubicBezTo>
                      <a:pt x="678" y="508"/>
                      <a:pt x="678" y="0"/>
                      <a:pt x="3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3"/>
              <p:cNvSpPr/>
              <p:nvPr/>
            </p:nvSpPr>
            <p:spPr>
              <a:xfrm>
                <a:off x="1255982" y="959478"/>
                <a:ext cx="19553" cy="1456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280" extrusionOk="0">
                    <a:moveTo>
                      <a:pt x="194" y="1"/>
                    </a:moveTo>
                    <a:cubicBezTo>
                      <a:pt x="0" y="1"/>
                      <a:pt x="0" y="279"/>
                      <a:pt x="194" y="279"/>
                    </a:cubicBezTo>
                    <a:cubicBezTo>
                      <a:pt x="375" y="279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3"/>
              <p:cNvSpPr/>
              <p:nvPr/>
            </p:nvSpPr>
            <p:spPr>
              <a:xfrm>
                <a:off x="1091812" y="959478"/>
                <a:ext cx="32138" cy="24597"/>
              </a:xfrm>
              <a:custGeom>
                <a:avLst/>
                <a:gdLst/>
                <a:ahLst/>
                <a:cxnLst/>
                <a:rect l="l" t="t" r="r" b="b"/>
                <a:pathLst>
                  <a:path w="618" h="473" extrusionOk="0">
                    <a:moveTo>
                      <a:pt x="315" y="1"/>
                    </a:moveTo>
                    <a:cubicBezTo>
                      <a:pt x="0" y="1"/>
                      <a:pt x="0" y="473"/>
                      <a:pt x="315" y="473"/>
                    </a:cubicBezTo>
                    <a:cubicBezTo>
                      <a:pt x="617" y="473"/>
                      <a:pt x="617" y="1"/>
                      <a:pt x="31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3"/>
              <p:cNvSpPr/>
              <p:nvPr/>
            </p:nvSpPr>
            <p:spPr>
              <a:xfrm>
                <a:off x="1115681" y="965771"/>
                <a:ext cx="35310" cy="27093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21" extrusionOk="0">
                    <a:moveTo>
                      <a:pt x="340" y="1"/>
                    </a:moveTo>
                    <a:cubicBezTo>
                      <a:pt x="1" y="1"/>
                      <a:pt x="1" y="521"/>
                      <a:pt x="340" y="521"/>
                    </a:cubicBezTo>
                    <a:cubicBezTo>
                      <a:pt x="678" y="521"/>
                      <a:pt x="678" y="1"/>
                      <a:pt x="3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3"/>
              <p:cNvSpPr/>
              <p:nvPr/>
            </p:nvSpPr>
            <p:spPr>
              <a:xfrm>
                <a:off x="961599" y="1026197"/>
                <a:ext cx="27717" cy="23297"/>
              </a:xfrm>
              <a:custGeom>
                <a:avLst/>
                <a:gdLst/>
                <a:ahLst/>
                <a:cxnLst/>
                <a:rect l="l" t="t" r="r" b="b"/>
                <a:pathLst>
                  <a:path w="533" h="448" extrusionOk="0">
                    <a:moveTo>
                      <a:pt x="266" y="0"/>
                    </a:moveTo>
                    <a:cubicBezTo>
                      <a:pt x="0" y="24"/>
                      <a:pt x="0" y="423"/>
                      <a:pt x="266" y="448"/>
                    </a:cubicBezTo>
                    <a:cubicBezTo>
                      <a:pt x="532" y="423"/>
                      <a:pt x="532" y="24"/>
                      <a:pt x="2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3"/>
              <p:cNvSpPr/>
              <p:nvPr/>
            </p:nvSpPr>
            <p:spPr>
              <a:xfrm>
                <a:off x="1068515" y="1045021"/>
                <a:ext cx="33386" cy="27145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22" extrusionOk="0">
                    <a:moveTo>
                      <a:pt x="315" y="1"/>
                    </a:moveTo>
                    <a:cubicBezTo>
                      <a:pt x="1" y="25"/>
                      <a:pt x="1" y="485"/>
                      <a:pt x="315" y="521"/>
                    </a:cubicBezTo>
                    <a:cubicBezTo>
                      <a:pt x="642" y="485"/>
                      <a:pt x="642" y="25"/>
                      <a:pt x="31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3"/>
              <p:cNvSpPr/>
              <p:nvPr/>
            </p:nvSpPr>
            <p:spPr>
              <a:xfrm>
                <a:off x="1079227" y="1163325"/>
                <a:ext cx="32138" cy="245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472" extrusionOk="0">
                    <a:moveTo>
                      <a:pt x="303" y="0"/>
                    </a:moveTo>
                    <a:cubicBezTo>
                      <a:pt x="0" y="0"/>
                      <a:pt x="0" y="472"/>
                      <a:pt x="303" y="472"/>
                    </a:cubicBezTo>
                    <a:cubicBezTo>
                      <a:pt x="617" y="472"/>
                      <a:pt x="617" y="0"/>
                      <a:pt x="3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3"/>
              <p:cNvSpPr/>
              <p:nvPr/>
            </p:nvSpPr>
            <p:spPr>
              <a:xfrm>
                <a:off x="999301" y="1102899"/>
                <a:ext cx="23349" cy="17681"/>
              </a:xfrm>
              <a:custGeom>
                <a:avLst/>
                <a:gdLst/>
                <a:ahLst/>
                <a:cxnLst/>
                <a:rect l="l" t="t" r="r" b="b"/>
                <a:pathLst>
                  <a:path w="449" h="340" extrusionOk="0">
                    <a:moveTo>
                      <a:pt x="231" y="1"/>
                    </a:moveTo>
                    <a:cubicBezTo>
                      <a:pt x="1" y="1"/>
                      <a:pt x="1" y="340"/>
                      <a:pt x="231" y="340"/>
                    </a:cubicBezTo>
                    <a:cubicBezTo>
                      <a:pt x="449" y="340"/>
                      <a:pt x="449" y="1"/>
                      <a:pt x="2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3"/>
              <p:cNvSpPr/>
              <p:nvPr/>
            </p:nvSpPr>
            <p:spPr>
              <a:xfrm>
                <a:off x="1245269" y="1006020"/>
                <a:ext cx="31514" cy="23349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49" extrusionOk="0">
                    <a:moveTo>
                      <a:pt x="303" y="1"/>
                    </a:moveTo>
                    <a:cubicBezTo>
                      <a:pt x="1" y="1"/>
                      <a:pt x="1" y="449"/>
                      <a:pt x="303" y="449"/>
                    </a:cubicBezTo>
                    <a:cubicBezTo>
                      <a:pt x="606" y="449"/>
                      <a:pt x="606" y="1"/>
                      <a:pt x="3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3"/>
              <p:cNvSpPr/>
              <p:nvPr/>
            </p:nvSpPr>
            <p:spPr>
              <a:xfrm>
                <a:off x="1196856" y="1070190"/>
                <a:ext cx="26469" cy="22101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25" extrusionOk="0">
                    <a:moveTo>
                      <a:pt x="254" y="1"/>
                    </a:moveTo>
                    <a:cubicBezTo>
                      <a:pt x="0" y="25"/>
                      <a:pt x="0" y="400"/>
                      <a:pt x="254" y="424"/>
                    </a:cubicBezTo>
                    <a:cubicBezTo>
                      <a:pt x="508" y="400"/>
                      <a:pt x="508" y="25"/>
                      <a:pt x="25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70" name="Google Shape;970;p3"/>
              <p:cNvGrpSpPr/>
              <p:nvPr/>
            </p:nvGrpSpPr>
            <p:grpSpPr>
              <a:xfrm>
                <a:off x="-152337" y="-193233"/>
                <a:ext cx="2586475" cy="2532185"/>
                <a:chOff x="-152337" y="-193233"/>
                <a:chExt cx="2586475" cy="2532185"/>
              </a:xfrm>
            </p:grpSpPr>
            <p:sp>
              <p:nvSpPr>
                <p:cNvPr id="971" name="Google Shape;971;p3"/>
                <p:cNvSpPr/>
                <p:nvPr/>
              </p:nvSpPr>
              <p:spPr>
                <a:xfrm>
                  <a:off x="540749" y="99578"/>
                  <a:ext cx="23297" cy="19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8" h="376" extrusionOk="0">
                      <a:moveTo>
                        <a:pt x="230" y="1"/>
                      </a:moveTo>
                      <a:cubicBezTo>
                        <a:pt x="0" y="25"/>
                        <a:pt x="0" y="351"/>
                        <a:pt x="230" y="376"/>
                      </a:cubicBezTo>
                      <a:cubicBezTo>
                        <a:pt x="448" y="351"/>
                        <a:pt x="448" y="25"/>
                        <a:pt x="23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" name="Google Shape;972;p3"/>
                <p:cNvSpPr/>
                <p:nvPr/>
              </p:nvSpPr>
              <p:spPr>
                <a:xfrm>
                  <a:off x="736379" y="166868"/>
                  <a:ext cx="14509" cy="151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92" extrusionOk="0">
                      <a:moveTo>
                        <a:pt x="134" y="1"/>
                      </a:moveTo>
                      <a:cubicBezTo>
                        <a:pt x="1" y="49"/>
                        <a:pt x="1" y="243"/>
                        <a:pt x="134" y="291"/>
                      </a:cubicBezTo>
                      <a:cubicBezTo>
                        <a:pt x="279" y="243"/>
                        <a:pt x="279" y="49"/>
                        <a:pt x="13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" name="Google Shape;973;p3"/>
                <p:cNvSpPr/>
                <p:nvPr/>
              </p:nvSpPr>
              <p:spPr>
                <a:xfrm>
                  <a:off x="1127017" y="156780"/>
                  <a:ext cx="64847" cy="50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7" h="971" extrusionOk="0">
                      <a:moveTo>
                        <a:pt x="569" y="0"/>
                      </a:moveTo>
                      <a:cubicBezTo>
                        <a:pt x="412" y="0"/>
                        <a:pt x="259" y="71"/>
                        <a:pt x="158" y="183"/>
                      </a:cubicBezTo>
                      <a:cubicBezTo>
                        <a:pt x="1" y="352"/>
                        <a:pt x="1" y="618"/>
                        <a:pt x="158" y="776"/>
                      </a:cubicBezTo>
                      <a:cubicBezTo>
                        <a:pt x="259" y="899"/>
                        <a:pt x="412" y="970"/>
                        <a:pt x="569" y="970"/>
                      </a:cubicBezTo>
                      <a:cubicBezTo>
                        <a:pt x="581" y="970"/>
                        <a:pt x="593" y="970"/>
                        <a:pt x="605" y="969"/>
                      </a:cubicBezTo>
                      <a:cubicBezTo>
                        <a:pt x="726" y="969"/>
                        <a:pt x="847" y="909"/>
                        <a:pt x="944" y="824"/>
                      </a:cubicBezTo>
                      <a:cubicBezTo>
                        <a:pt x="1247" y="522"/>
                        <a:pt x="1029" y="1"/>
                        <a:pt x="605" y="1"/>
                      </a:cubicBezTo>
                      <a:cubicBezTo>
                        <a:pt x="593" y="1"/>
                        <a:pt x="581" y="0"/>
                        <a:pt x="56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4" name="Google Shape;974;p3"/>
                <p:cNvSpPr/>
                <p:nvPr/>
              </p:nvSpPr>
              <p:spPr>
                <a:xfrm>
                  <a:off x="1271114" y="81949"/>
                  <a:ext cx="45294" cy="44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1" h="857" extrusionOk="0">
                      <a:moveTo>
                        <a:pt x="435" y="1"/>
                      </a:moveTo>
                      <a:cubicBezTo>
                        <a:pt x="266" y="1"/>
                        <a:pt x="109" y="110"/>
                        <a:pt x="60" y="279"/>
                      </a:cubicBezTo>
                      <a:cubicBezTo>
                        <a:pt x="80" y="245"/>
                        <a:pt x="90" y="228"/>
                        <a:pt x="91" y="228"/>
                      </a:cubicBezTo>
                      <a:lnTo>
                        <a:pt x="91" y="228"/>
                      </a:lnTo>
                      <a:cubicBezTo>
                        <a:pt x="93" y="228"/>
                        <a:pt x="77" y="263"/>
                        <a:pt x="48" y="328"/>
                      </a:cubicBezTo>
                      <a:cubicBezTo>
                        <a:pt x="41" y="349"/>
                        <a:pt x="38" y="375"/>
                        <a:pt x="37" y="400"/>
                      </a:cubicBezTo>
                      <a:lnTo>
                        <a:pt x="37" y="400"/>
                      </a:lnTo>
                      <a:cubicBezTo>
                        <a:pt x="0" y="594"/>
                        <a:pt x="68" y="790"/>
                        <a:pt x="290" y="848"/>
                      </a:cubicBezTo>
                      <a:cubicBezTo>
                        <a:pt x="326" y="854"/>
                        <a:pt x="363" y="857"/>
                        <a:pt x="399" y="857"/>
                      </a:cubicBezTo>
                      <a:cubicBezTo>
                        <a:pt x="435" y="857"/>
                        <a:pt x="472" y="854"/>
                        <a:pt x="508" y="848"/>
                      </a:cubicBezTo>
                      <a:cubicBezTo>
                        <a:pt x="568" y="823"/>
                        <a:pt x="629" y="799"/>
                        <a:pt x="677" y="751"/>
                      </a:cubicBezTo>
                      <a:lnTo>
                        <a:pt x="677" y="751"/>
                      </a:lnTo>
                      <a:lnTo>
                        <a:pt x="629" y="775"/>
                      </a:lnTo>
                      <a:cubicBezTo>
                        <a:pt x="798" y="666"/>
                        <a:pt x="871" y="461"/>
                        <a:pt x="810" y="279"/>
                      </a:cubicBezTo>
                      <a:cubicBezTo>
                        <a:pt x="762" y="110"/>
                        <a:pt x="605" y="1"/>
                        <a:pt x="43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5" name="Google Shape;975;p3"/>
                <p:cNvSpPr/>
                <p:nvPr/>
              </p:nvSpPr>
              <p:spPr>
                <a:xfrm>
                  <a:off x="855880" y="828642"/>
                  <a:ext cx="27769" cy="208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" h="400" extrusionOk="0">
                      <a:moveTo>
                        <a:pt x="267" y="1"/>
                      </a:moveTo>
                      <a:cubicBezTo>
                        <a:pt x="1" y="1"/>
                        <a:pt x="1" y="400"/>
                        <a:pt x="267" y="400"/>
                      </a:cubicBezTo>
                      <a:cubicBezTo>
                        <a:pt x="533" y="400"/>
                        <a:pt x="533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6" name="Google Shape;976;p3"/>
                <p:cNvSpPr/>
                <p:nvPr/>
              </p:nvSpPr>
              <p:spPr>
                <a:xfrm>
                  <a:off x="918178" y="785273"/>
                  <a:ext cx="32138" cy="23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448" extrusionOk="0">
                      <a:moveTo>
                        <a:pt x="279" y="0"/>
                      </a:moveTo>
                      <a:cubicBezTo>
                        <a:pt x="0" y="24"/>
                        <a:pt x="0" y="423"/>
                        <a:pt x="279" y="448"/>
                      </a:cubicBezTo>
                      <a:lnTo>
                        <a:pt x="315" y="448"/>
                      </a:lnTo>
                      <a:cubicBezTo>
                        <a:pt x="617" y="448"/>
                        <a:pt x="617" y="0"/>
                        <a:pt x="3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7" name="Google Shape;977;p3"/>
                <p:cNvSpPr/>
                <p:nvPr/>
              </p:nvSpPr>
              <p:spPr>
                <a:xfrm>
                  <a:off x="991136" y="773936"/>
                  <a:ext cx="1300" cy="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" h="13" extrusionOk="0">
                      <a:moveTo>
                        <a:pt x="13" y="0"/>
                      </a:moveTo>
                      <a:cubicBezTo>
                        <a:pt x="1" y="0"/>
                        <a:pt x="1" y="12"/>
                        <a:pt x="13" y="12"/>
                      </a:cubicBezTo>
                      <a:cubicBezTo>
                        <a:pt x="25" y="12"/>
                        <a:pt x="25" y="0"/>
                        <a:pt x="1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8" name="Google Shape;978;p3"/>
                <p:cNvSpPr/>
                <p:nvPr/>
              </p:nvSpPr>
              <p:spPr>
                <a:xfrm>
                  <a:off x="1066643" y="748143"/>
                  <a:ext cx="26469" cy="22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24" extrusionOk="0">
                      <a:moveTo>
                        <a:pt x="254" y="0"/>
                      </a:moveTo>
                      <a:cubicBezTo>
                        <a:pt x="0" y="25"/>
                        <a:pt x="0" y="400"/>
                        <a:pt x="254" y="424"/>
                      </a:cubicBezTo>
                      <a:cubicBezTo>
                        <a:pt x="508" y="400"/>
                        <a:pt x="508" y="25"/>
                        <a:pt x="25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9" name="Google Shape;979;p3"/>
                <p:cNvSpPr/>
                <p:nvPr/>
              </p:nvSpPr>
              <p:spPr>
                <a:xfrm>
                  <a:off x="1124521" y="754436"/>
                  <a:ext cx="32762" cy="24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" h="473" extrusionOk="0">
                      <a:moveTo>
                        <a:pt x="315" y="0"/>
                      </a:moveTo>
                      <a:cubicBezTo>
                        <a:pt x="0" y="0"/>
                        <a:pt x="0" y="472"/>
                        <a:pt x="315" y="472"/>
                      </a:cubicBezTo>
                      <a:cubicBezTo>
                        <a:pt x="629" y="472"/>
                        <a:pt x="629" y="0"/>
                        <a:pt x="3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0" name="Google Shape;980;p3"/>
                <p:cNvSpPr/>
                <p:nvPr/>
              </p:nvSpPr>
              <p:spPr>
                <a:xfrm>
                  <a:off x="1186143" y="792189"/>
                  <a:ext cx="32138" cy="251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484" extrusionOk="0">
                      <a:moveTo>
                        <a:pt x="315" y="0"/>
                      </a:moveTo>
                      <a:cubicBezTo>
                        <a:pt x="1" y="24"/>
                        <a:pt x="1" y="460"/>
                        <a:pt x="315" y="484"/>
                      </a:cubicBezTo>
                      <a:cubicBezTo>
                        <a:pt x="618" y="460"/>
                        <a:pt x="618" y="24"/>
                        <a:pt x="3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1" name="Google Shape;981;p3"/>
                <p:cNvSpPr/>
                <p:nvPr/>
              </p:nvSpPr>
              <p:spPr>
                <a:xfrm>
                  <a:off x="952759" y="134159"/>
                  <a:ext cx="25221" cy="189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" h="364" extrusionOk="0">
                      <a:moveTo>
                        <a:pt x="243" y="1"/>
                      </a:moveTo>
                      <a:cubicBezTo>
                        <a:pt x="1" y="1"/>
                        <a:pt x="1" y="364"/>
                        <a:pt x="243" y="364"/>
                      </a:cubicBezTo>
                      <a:cubicBezTo>
                        <a:pt x="485" y="364"/>
                        <a:pt x="485" y="1"/>
                        <a:pt x="2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2" name="Google Shape;982;p3"/>
                <p:cNvSpPr/>
                <p:nvPr/>
              </p:nvSpPr>
              <p:spPr>
                <a:xfrm>
                  <a:off x="1162003" y="-193233"/>
                  <a:ext cx="32636" cy="26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" h="388" extrusionOk="0">
                      <a:moveTo>
                        <a:pt x="243" y="1"/>
                      </a:moveTo>
                      <a:cubicBezTo>
                        <a:pt x="1" y="13"/>
                        <a:pt x="1" y="364"/>
                        <a:pt x="243" y="388"/>
                      </a:cubicBezTo>
                      <a:cubicBezTo>
                        <a:pt x="485" y="364"/>
                        <a:pt x="485" y="13"/>
                        <a:pt x="2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3" name="Google Shape;983;p3"/>
                <p:cNvSpPr/>
                <p:nvPr/>
              </p:nvSpPr>
              <p:spPr>
                <a:xfrm>
                  <a:off x="756504" y="914185"/>
                  <a:ext cx="35310" cy="258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" h="497" extrusionOk="0">
                      <a:moveTo>
                        <a:pt x="339" y="1"/>
                      </a:moveTo>
                      <a:cubicBezTo>
                        <a:pt x="1" y="1"/>
                        <a:pt x="1" y="497"/>
                        <a:pt x="339" y="497"/>
                      </a:cubicBezTo>
                      <a:cubicBezTo>
                        <a:pt x="678" y="497"/>
                        <a:pt x="678" y="1"/>
                        <a:pt x="3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" name="Google Shape;984;p3"/>
                <p:cNvSpPr/>
                <p:nvPr/>
              </p:nvSpPr>
              <p:spPr>
                <a:xfrm>
                  <a:off x="819426" y="906645"/>
                  <a:ext cx="23921" cy="17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0" h="340" extrusionOk="0">
                      <a:moveTo>
                        <a:pt x="230" y="1"/>
                      </a:moveTo>
                      <a:cubicBezTo>
                        <a:pt x="4" y="1"/>
                        <a:pt x="0" y="340"/>
                        <a:pt x="219" y="340"/>
                      </a:cubicBezTo>
                      <a:cubicBezTo>
                        <a:pt x="222" y="340"/>
                        <a:pt x="226" y="340"/>
                        <a:pt x="230" y="339"/>
                      </a:cubicBezTo>
                      <a:cubicBezTo>
                        <a:pt x="460" y="339"/>
                        <a:pt x="460" y="1"/>
                        <a:pt x="23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" name="Google Shape;985;p3"/>
                <p:cNvSpPr/>
                <p:nvPr/>
              </p:nvSpPr>
              <p:spPr>
                <a:xfrm>
                  <a:off x="833883" y="845647"/>
                  <a:ext cx="33386" cy="25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2" h="485" extrusionOk="0">
                      <a:moveTo>
                        <a:pt x="327" y="0"/>
                      </a:moveTo>
                      <a:cubicBezTo>
                        <a:pt x="1" y="0"/>
                        <a:pt x="1" y="484"/>
                        <a:pt x="327" y="484"/>
                      </a:cubicBezTo>
                      <a:cubicBezTo>
                        <a:pt x="642" y="484"/>
                        <a:pt x="642" y="0"/>
                        <a:pt x="32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" name="Google Shape;986;p3"/>
                <p:cNvSpPr/>
                <p:nvPr/>
              </p:nvSpPr>
              <p:spPr>
                <a:xfrm>
                  <a:off x="931386" y="870191"/>
                  <a:ext cx="37182" cy="295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569" extrusionOk="0">
                      <a:moveTo>
                        <a:pt x="363" y="0"/>
                      </a:moveTo>
                      <a:cubicBezTo>
                        <a:pt x="1" y="24"/>
                        <a:pt x="1" y="544"/>
                        <a:pt x="363" y="569"/>
                      </a:cubicBezTo>
                      <a:cubicBezTo>
                        <a:pt x="714" y="544"/>
                        <a:pt x="714" y="24"/>
                        <a:pt x="3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7" name="Google Shape;987;p3"/>
                <p:cNvSpPr/>
                <p:nvPr/>
              </p:nvSpPr>
              <p:spPr>
                <a:xfrm>
                  <a:off x="934558" y="824274"/>
                  <a:ext cx="39678" cy="302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" h="581" extrusionOk="0">
                      <a:moveTo>
                        <a:pt x="375" y="0"/>
                      </a:moveTo>
                      <a:cubicBezTo>
                        <a:pt x="0" y="0"/>
                        <a:pt x="0" y="581"/>
                        <a:pt x="375" y="581"/>
                      </a:cubicBezTo>
                      <a:cubicBezTo>
                        <a:pt x="762" y="581"/>
                        <a:pt x="762" y="0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8" name="Google Shape;988;p3"/>
                <p:cNvSpPr/>
                <p:nvPr/>
              </p:nvSpPr>
              <p:spPr>
                <a:xfrm>
                  <a:off x="999301" y="768892"/>
                  <a:ext cx="23349" cy="189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9" h="364" extrusionOk="0">
                      <a:moveTo>
                        <a:pt x="231" y="1"/>
                      </a:moveTo>
                      <a:cubicBezTo>
                        <a:pt x="1" y="13"/>
                        <a:pt x="1" y="339"/>
                        <a:pt x="231" y="363"/>
                      </a:cubicBezTo>
                      <a:cubicBezTo>
                        <a:pt x="449" y="339"/>
                        <a:pt x="449" y="13"/>
                        <a:pt x="23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9" name="Google Shape;989;p3"/>
                <p:cNvSpPr/>
                <p:nvPr/>
              </p:nvSpPr>
              <p:spPr>
                <a:xfrm>
                  <a:off x="960975" y="719178"/>
                  <a:ext cx="31462" cy="258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497" extrusionOk="0">
                      <a:moveTo>
                        <a:pt x="302" y="1"/>
                      </a:moveTo>
                      <a:cubicBezTo>
                        <a:pt x="0" y="25"/>
                        <a:pt x="0" y="473"/>
                        <a:pt x="302" y="497"/>
                      </a:cubicBezTo>
                      <a:cubicBezTo>
                        <a:pt x="605" y="473"/>
                        <a:pt x="605" y="25"/>
                        <a:pt x="3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" name="Google Shape;990;p3"/>
                <p:cNvSpPr/>
                <p:nvPr/>
              </p:nvSpPr>
              <p:spPr>
                <a:xfrm>
                  <a:off x="1035182" y="744347"/>
                  <a:ext cx="35882" cy="2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0" h="558" extrusionOk="0">
                      <a:moveTo>
                        <a:pt x="351" y="1"/>
                      </a:moveTo>
                      <a:cubicBezTo>
                        <a:pt x="0" y="25"/>
                        <a:pt x="0" y="521"/>
                        <a:pt x="351" y="557"/>
                      </a:cubicBezTo>
                      <a:cubicBezTo>
                        <a:pt x="690" y="521"/>
                        <a:pt x="690" y="25"/>
                        <a:pt x="35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1" name="Google Shape;991;p3"/>
                <p:cNvSpPr/>
                <p:nvPr/>
              </p:nvSpPr>
              <p:spPr>
                <a:xfrm>
                  <a:off x="1105020" y="826146"/>
                  <a:ext cx="34010" cy="258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" h="497" extrusionOk="0">
                      <a:moveTo>
                        <a:pt x="327" y="0"/>
                      </a:moveTo>
                      <a:cubicBezTo>
                        <a:pt x="0" y="0"/>
                        <a:pt x="0" y="496"/>
                        <a:pt x="327" y="496"/>
                      </a:cubicBezTo>
                      <a:cubicBezTo>
                        <a:pt x="653" y="496"/>
                        <a:pt x="653" y="0"/>
                        <a:pt x="32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2" name="Google Shape;992;p3"/>
                <p:cNvSpPr/>
                <p:nvPr/>
              </p:nvSpPr>
              <p:spPr>
                <a:xfrm>
                  <a:off x="1160974" y="832438"/>
                  <a:ext cx="36558" cy="289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" h="557" extrusionOk="0">
                      <a:moveTo>
                        <a:pt x="352" y="0"/>
                      </a:moveTo>
                      <a:cubicBezTo>
                        <a:pt x="1" y="24"/>
                        <a:pt x="1" y="533"/>
                        <a:pt x="352" y="557"/>
                      </a:cubicBezTo>
                      <a:cubicBezTo>
                        <a:pt x="702" y="533"/>
                        <a:pt x="702" y="24"/>
                        <a:pt x="35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3" name="Google Shape;993;p3"/>
                <p:cNvSpPr/>
                <p:nvPr/>
              </p:nvSpPr>
              <p:spPr>
                <a:xfrm>
                  <a:off x="1258478" y="892812"/>
                  <a:ext cx="9516" cy="7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146" extrusionOk="0">
                      <a:moveTo>
                        <a:pt x="98" y="1"/>
                      </a:moveTo>
                      <a:cubicBezTo>
                        <a:pt x="1" y="1"/>
                        <a:pt x="1" y="146"/>
                        <a:pt x="98" y="146"/>
                      </a:cubicBezTo>
                      <a:cubicBezTo>
                        <a:pt x="182" y="146"/>
                        <a:pt x="182" y="1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4" name="Google Shape;994;p3"/>
                <p:cNvSpPr/>
                <p:nvPr/>
              </p:nvSpPr>
              <p:spPr>
                <a:xfrm>
                  <a:off x="1234609" y="833062"/>
                  <a:ext cx="34010" cy="277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" h="533" extrusionOk="0">
                      <a:moveTo>
                        <a:pt x="327" y="0"/>
                      </a:moveTo>
                      <a:cubicBezTo>
                        <a:pt x="0" y="25"/>
                        <a:pt x="0" y="508"/>
                        <a:pt x="327" y="533"/>
                      </a:cubicBezTo>
                      <a:cubicBezTo>
                        <a:pt x="653" y="508"/>
                        <a:pt x="653" y="25"/>
                        <a:pt x="32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5" name="Google Shape;995;p3"/>
                <p:cNvSpPr/>
                <p:nvPr/>
              </p:nvSpPr>
              <p:spPr>
                <a:xfrm>
                  <a:off x="1004345" y="801601"/>
                  <a:ext cx="61103" cy="61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5" h="1174" extrusionOk="0">
                      <a:moveTo>
                        <a:pt x="593" y="1"/>
                      </a:moveTo>
                      <a:cubicBezTo>
                        <a:pt x="569" y="557"/>
                        <a:pt x="557" y="569"/>
                        <a:pt x="1" y="593"/>
                      </a:cubicBezTo>
                      <a:cubicBezTo>
                        <a:pt x="557" y="605"/>
                        <a:pt x="569" y="617"/>
                        <a:pt x="593" y="1174"/>
                      </a:cubicBezTo>
                      <a:cubicBezTo>
                        <a:pt x="606" y="617"/>
                        <a:pt x="618" y="605"/>
                        <a:pt x="1174" y="593"/>
                      </a:cubicBezTo>
                      <a:cubicBezTo>
                        <a:pt x="618" y="569"/>
                        <a:pt x="606" y="557"/>
                        <a:pt x="59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" name="Google Shape;996;p3"/>
                <p:cNvSpPr/>
                <p:nvPr/>
              </p:nvSpPr>
              <p:spPr>
                <a:xfrm>
                  <a:off x="729359" y="902588"/>
                  <a:ext cx="11181" cy="9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" h="190" extrusionOk="0">
                      <a:moveTo>
                        <a:pt x="108" y="0"/>
                      </a:moveTo>
                      <a:cubicBezTo>
                        <a:pt x="66" y="0"/>
                        <a:pt x="25" y="25"/>
                        <a:pt x="15" y="79"/>
                      </a:cubicBezTo>
                      <a:cubicBezTo>
                        <a:pt x="1" y="148"/>
                        <a:pt x="58" y="190"/>
                        <a:pt x="115" y="190"/>
                      </a:cubicBezTo>
                      <a:cubicBezTo>
                        <a:pt x="157" y="190"/>
                        <a:pt x="198" y="167"/>
                        <a:pt x="208" y="115"/>
                      </a:cubicBezTo>
                      <a:cubicBezTo>
                        <a:pt x="215" y="41"/>
                        <a:pt x="161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" name="Google Shape;997;p3"/>
                <p:cNvSpPr/>
                <p:nvPr/>
              </p:nvSpPr>
              <p:spPr>
                <a:xfrm>
                  <a:off x="759312" y="910805"/>
                  <a:ext cx="24025" cy="204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" h="394" extrusionOk="0">
                      <a:moveTo>
                        <a:pt x="228" y="1"/>
                      </a:moveTo>
                      <a:cubicBezTo>
                        <a:pt x="137" y="1"/>
                        <a:pt x="44" y="52"/>
                        <a:pt x="7" y="163"/>
                      </a:cubicBezTo>
                      <a:cubicBezTo>
                        <a:pt x="0" y="307"/>
                        <a:pt x="119" y="393"/>
                        <a:pt x="238" y="393"/>
                      </a:cubicBezTo>
                      <a:cubicBezTo>
                        <a:pt x="328" y="393"/>
                        <a:pt x="418" y="344"/>
                        <a:pt x="455" y="235"/>
                      </a:cubicBezTo>
                      <a:cubicBezTo>
                        <a:pt x="461" y="85"/>
                        <a:pt x="346" y="1"/>
                        <a:pt x="2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" name="Google Shape;998;p3"/>
                <p:cNvSpPr/>
                <p:nvPr/>
              </p:nvSpPr>
              <p:spPr>
                <a:xfrm>
                  <a:off x="794361" y="780592"/>
                  <a:ext cx="35414" cy="30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1" h="591" extrusionOk="0">
                      <a:moveTo>
                        <a:pt x="335" y="1"/>
                      </a:moveTo>
                      <a:cubicBezTo>
                        <a:pt x="201" y="1"/>
                        <a:pt x="67" y="78"/>
                        <a:pt x="35" y="247"/>
                      </a:cubicBezTo>
                      <a:cubicBezTo>
                        <a:pt x="1" y="465"/>
                        <a:pt x="173" y="590"/>
                        <a:pt x="343" y="590"/>
                      </a:cubicBezTo>
                      <a:cubicBezTo>
                        <a:pt x="476" y="590"/>
                        <a:pt x="608" y="514"/>
                        <a:pt x="640" y="344"/>
                      </a:cubicBezTo>
                      <a:cubicBezTo>
                        <a:pt x="680" y="127"/>
                        <a:pt x="507" y="1"/>
                        <a:pt x="33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" name="Google Shape;999;p3"/>
                <p:cNvSpPr/>
                <p:nvPr/>
              </p:nvSpPr>
              <p:spPr>
                <a:xfrm>
                  <a:off x="876004" y="778616"/>
                  <a:ext cx="37806" cy="31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608" extrusionOk="0">
                      <a:moveTo>
                        <a:pt x="323" y="0"/>
                      </a:moveTo>
                      <a:cubicBezTo>
                        <a:pt x="180" y="0"/>
                        <a:pt x="58" y="102"/>
                        <a:pt x="37" y="249"/>
                      </a:cubicBezTo>
                      <a:cubicBezTo>
                        <a:pt x="1" y="449"/>
                        <a:pt x="163" y="608"/>
                        <a:pt x="338" y="608"/>
                      </a:cubicBezTo>
                      <a:cubicBezTo>
                        <a:pt x="396" y="608"/>
                        <a:pt x="455" y="591"/>
                        <a:pt x="509" y="551"/>
                      </a:cubicBezTo>
                      <a:cubicBezTo>
                        <a:pt x="727" y="394"/>
                        <a:pt x="654" y="43"/>
                        <a:pt x="388" y="7"/>
                      </a:cubicBezTo>
                      <a:cubicBezTo>
                        <a:pt x="366" y="2"/>
                        <a:pt x="344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" name="Google Shape;1000;p3"/>
                <p:cNvSpPr/>
                <p:nvPr/>
              </p:nvSpPr>
              <p:spPr>
                <a:xfrm>
                  <a:off x="846363" y="715330"/>
                  <a:ext cx="24129" cy="21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" h="421" extrusionOk="0">
                      <a:moveTo>
                        <a:pt x="226" y="1"/>
                      </a:moveTo>
                      <a:cubicBezTo>
                        <a:pt x="133" y="1"/>
                        <a:pt x="41" y="55"/>
                        <a:pt x="15" y="172"/>
                      </a:cubicBezTo>
                      <a:cubicBezTo>
                        <a:pt x="1" y="329"/>
                        <a:pt x="122" y="420"/>
                        <a:pt x="241" y="420"/>
                      </a:cubicBezTo>
                      <a:cubicBezTo>
                        <a:pt x="333" y="420"/>
                        <a:pt x="424" y="365"/>
                        <a:pt x="450" y="244"/>
                      </a:cubicBezTo>
                      <a:cubicBezTo>
                        <a:pt x="464" y="88"/>
                        <a:pt x="344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" name="Google Shape;1001;p3"/>
                <p:cNvSpPr/>
                <p:nvPr/>
              </p:nvSpPr>
              <p:spPr>
                <a:xfrm>
                  <a:off x="949743" y="708102"/>
                  <a:ext cx="28133" cy="25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85" extrusionOk="0">
                      <a:moveTo>
                        <a:pt x="268" y="0"/>
                      </a:moveTo>
                      <a:cubicBezTo>
                        <a:pt x="161" y="0"/>
                        <a:pt x="56" y="64"/>
                        <a:pt x="35" y="202"/>
                      </a:cubicBezTo>
                      <a:cubicBezTo>
                        <a:pt x="0" y="380"/>
                        <a:pt x="141" y="484"/>
                        <a:pt x="278" y="484"/>
                      </a:cubicBezTo>
                      <a:cubicBezTo>
                        <a:pt x="382" y="484"/>
                        <a:pt x="485" y="423"/>
                        <a:pt x="506" y="286"/>
                      </a:cubicBezTo>
                      <a:cubicBezTo>
                        <a:pt x="540" y="103"/>
                        <a:pt x="403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" name="Google Shape;1002;p3"/>
                <p:cNvSpPr/>
                <p:nvPr/>
              </p:nvSpPr>
              <p:spPr>
                <a:xfrm>
                  <a:off x="1005801" y="717254"/>
                  <a:ext cx="29225" cy="256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" h="494" extrusionOk="0">
                      <a:moveTo>
                        <a:pt x="274" y="1"/>
                      </a:moveTo>
                      <a:cubicBezTo>
                        <a:pt x="163" y="1"/>
                        <a:pt x="53" y="65"/>
                        <a:pt x="21" y="207"/>
                      </a:cubicBezTo>
                      <a:cubicBezTo>
                        <a:pt x="1" y="390"/>
                        <a:pt x="144" y="494"/>
                        <a:pt x="286" y="494"/>
                      </a:cubicBezTo>
                      <a:cubicBezTo>
                        <a:pt x="398" y="494"/>
                        <a:pt x="509" y="430"/>
                        <a:pt x="541" y="292"/>
                      </a:cubicBezTo>
                      <a:cubicBezTo>
                        <a:pt x="562" y="108"/>
                        <a:pt x="417" y="1"/>
                        <a:pt x="2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3" name="Google Shape;1003;p3"/>
                <p:cNvSpPr/>
                <p:nvPr/>
              </p:nvSpPr>
              <p:spPr>
                <a:xfrm>
                  <a:off x="1094412" y="703110"/>
                  <a:ext cx="34426" cy="30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" h="583" extrusionOk="0">
                      <a:moveTo>
                        <a:pt x="317" y="1"/>
                      </a:moveTo>
                      <a:cubicBezTo>
                        <a:pt x="187" y="1"/>
                        <a:pt x="61" y="75"/>
                        <a:pt x="35" y="237"/>
                      </a:cubicBezTo>
                      <a:cubicBezTo>
                        <a:pt x="1" y="457"/>
                        <a:pt x="176" y="583"/>
                        <a:pt x="345" y="583"/>
                      </a:cubicBezTo>
                      <a:cubicBezTo>
                        <a:pt x="475" y="583"/>
                        <a:pt x="601" y="509"/>
                        <a:pt x="628" y="346"/>
                      </a:cubicBezTo>
                      <a:cubicBezTo>
                        <a:pt x="662" y="127"/>
                        <a:pt x="487" y="1"/>
                        <a:pt x="3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4" name="Google Shape;1004;p3"/>
                <p:cNvSpPr/>
                <p:nvPr/>
              </p:nvSpPr>
              <p:spPr>
                <a:xfrm>
                  <a:off x="1186091" y="688185"/>
                  <a:ext cx="20957" cy="189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364" extrusionOk="0">
                      <a:moveTo>
                        <a:pt x="197" y="0"/>
                      </a:moveTo>
                      <a:cubicBezTo>
                        <a:pt x="116" y="0"/>
                        <a:pt x="35" y="47"/>
                        <a:pt x="14" y="149"/>
                      </a:cubicBezTo>
                      <a:cubicBezTo>
                        <a:pt x="0" y="285"/>
                        <a:pt x="101" y="364"/>
                        <a:pt x="203" y="364"/>
                      </a:cubicBezTo>
                      <a:cubicBezTo>
                        <a:pt x="282" y="364"/>
                        <a:pt x="362" y="316"/>
                        <a:pt x="389" y="210"/>
                      </a:cubicBezTo>
                      <a:cubicBezTo>
                        <a:pt x="402" y="75"/>
                        <a:pt x="299" y="0"/>
                        <a:pt x="19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5" name="Google Shape;1005;p3"/>
                <p:cNvSpPr/>
                <p:nvPr/>
              </p:nvSpPr>
              <p:spPr>
                <a:xfrm>
                  <a:off x="642568" y="852979"/>
                  <a:ext cx="20957" cy="18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365" extrusionOk="0">
                      <a:moveTo>
                        <a:pt x="203" y="1"/>
                      </a:moveTo>
                      <a:cubicBezTo>
                        <a:pt x="122" y="1"/>
                        <a:pt x="41" y="48"/>
                        <a:pt x="14" y="150"/>
                      </a:cubicBezTo>
                      <a:cubicBezTo>
                        <a:pt x="1" y="285"/>
                        <a:pt x="105" y="364"/>
                        <a:pt x="208" y="364"/>
                      </a:cubicBezTo>
                      <a:cubicBezTo>
                        <a:pt x="289" y="364"/>
                        <a:pt x="368" y="316"/>
                        <a:pt x="389" y="210"/>
                      </a:cubicBezTo>
                      <a:cubicBezTo>
                        <a:pt x="403" y="75"/>
                        <a:pt x="304" y="1"/>
                        <a:pt x="20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6" name="Google Shape;1006;p3"/>
                <p:cNvSpPr/>
                <p:nvPr/>
              </p:nvSpPr>
              <p:spPr>
                <a:xfrm>
                  <a:off x="706998" y="778668"/>
                  <a:ext cx="32398" cy="28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3" h="545" extrusionOk="0">
                      <a:moveTo>
                        <a:pt x="304" y="0"/>
                      </a:moveTo>
                      <a:cubicBezTo>
                        <a:pt x="181" y="0"/>
                        <a:pt x="58" y="70"/>
                        <a:pt x="21" y="224"/>
                      </a:cubicBezTo>
                      <a:cubicBezTo>
                        <a:pt x="1" y="428"/>
                        <a:pt x="160" y="544"/>
                        <a:pt x="319" y="544"/>
                      </a:cubicBezTo>
                      <a:cubicBezTo>
                        <a:pt x="442" y="544"/>
                        <a:pt x="565" y="474"/>
                        <a:pt x="602" y="321"/>
                      </a:cubicBezTo>
                      <a:cubicBezTo>
                        <a:pt x="622" y="116"/>
                        <a:pt x="463" y="0"/>
                        <a:pt x="30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7" name="Google Shape;1007;p3"/>
                <p:cNvSpPr/>
                <p:nvPr/>
              </p:nvSpPr>
              <p:spPr>
                <a:xfrm>
                  <a:off x="784377" y="853239"/>
                  <a:ext cx="31826" cy="281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2" h="541" extrusionOk="0">
                      <a:moveTo>
                        <a:pt x="290" y="1"/>
                      </a:moveTo>
                      <a:cubicBezTo>
                        <a:pt x="167" y="1"/>
                        <a:pt x="47" y="72"/>
                        <a:pt x="21" y="229"/>
                      </a:cubicBezTo>
                      <a:cubicBezTo>
                        <a:pt x="1" y="427"/>
                        <a:pt x="154" y="541"/>
                        <a:pt x="306" y="541"/>
                      </a:cubicBezTo>
                      <a:cubicBezTo>
                        <a:pt x="424" y="541"/>
                        <a:pt x="541" y="473"/>
                        <a:pt x="578" y="326"/>
                      </a:cubicBezTo>
                      <a:cubicBezTo>
                        <a:pt x="612" y="121"/>
                        <a:pt x="449" y="1"/>
                        <a:pt x="29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8" name="Google Shape;1008;p3"/>
                <p:cNvSpPr/>
                <p:nvPr/>
              </p:nvSpPr>
              <p:spPr>
                <a:xfrm>
                  <a:off x="948287" y="716630"/>
                  <a:ext cx="14665" cy="13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254" extrusionOk="0">
                      <a:moveTo>
                        <a:pt x="139" y="0"/>
                      </a:moveTo>
                      <a:cubicBezTo>
                        <a:pt x="82" y="0"/>
                        <a:pt x="25" y="35"/>
                        <a:pt x="14" y="110"/>
                      </a:cubicBezTo>
                      <a:cubicBezTo>
                        <a:pt x="1" y="199"/>
                        <a:pt x="75" y="253"/>
                        <a:pt x="147" y="253"/>
                      </a:cubicBezTo>
                      <a:cubicBezTo>
                        <a:pt x="203" y="253"/>
                        <a:pt x="258" y="221"/>
                        <a:pt x="268" y="147"/>
                      </a:cubicBezTo>
                      <a:cubicBezTo>
                        <a:pt x="282" y="53"/>
                        <a:pt x="210" y="0"/>
                        <a:pt x="13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9" name="Google Shape;1009;p3"/>
                <p:cNvSpPr/>
                <p:nvPr/>
              </p:nvSpPr>
              <p:spPr>
                <a:xfrm>
                  <a:off x="872260" y="731399"/>
                  <a:ext cx="32918" cy="24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3" h="478" extrusionOk="0">
                      <a:moveTo>
                        <a:pt x="342" y="1"/>
                      </a:moveTo>
                      <a:cubicBezTo>
                        <a:pt x="246" y="1"/>
                        <a:pt x="149" y="49"/>
                        <a:pt x="97" y="153"/>
                      </a:cubicBezTo>
                      <a:lnTo>
                        <a:pt x="85" y="177"/>
                      </a:lnTo>
                      <a:cubicBezTo>
                        <a:pt x="1" y="360"/>
                        <a:pt x="206" y="477"/>
                        <a:pt x="386" y="477"/>
                      </a:cubicBezTo>
                      <a:cubicBezTo>
                        <a:pt x="516" y="477"/>
                        <a:pt x="633" y="416"/>
                        <a:pt x="617" y="274"/>
                      </a:cubicBezTo>
                      <a:lnTo>
                        <a:pt x="617" y="238"/>
                      </a:lnTo>
                      <a:cubicBezTo>
                        <a:pt x="597" y="86"/>
                        <a:pt x="470" y="1"/>
                        <a:pt x="34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0" name="Google Shape;1010;p3"/>
                <p:cNvSpPr/>
                <p:nvPr/>
              </p:nvSpPr>
              <p:spPr>
                <a:xfrm>
                  <a:off x="888277" y="669985"/>
                  <a:ext cx="36870" cy="347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669" extrusionOk="0">
                      <a:moveTo>
                        <a:pt x="406" y="632"/>
                      </a:moveTo>
                      <a:lnTo>
                        <a:pt x="406" y="644"/>
                      </a:lnTo>
                      <a:lnTo>
                        <a:pt x="366" y="644"/>
                      </a:lnTo>
                      <a:cubicBezTo>
                        <a:pt x="379" y="642"/>
                        <a:pt x="392" y="638"/>
                        <a:pt x="406" y="632"/>
                      </a:cubicBezTo>
                      <a:close/>
                      <a:moveTo>
                        <a:pt x="307" y="0"/>
                      </a:moveTo>
                      <a:cubicBezTo>
                        <a:pt x="1" y="0"/>
                        <a:pt x="32" y="616"/>
                        <a:pt x="300" y="648"/>
                      </a:cubicBezTo>
                      <a:lnTo>
                        <a:pt x="300" y="648"/>
                      </a:lnTo>
                      <a:cubicBezTo>
                        <a:pt x="346" y="659"/>
                        <a:pt x="399" y="669"/>
                        <a:pt x="442" y="669"/>
                      </a:cubicBezTo>
                      <a:cubicBezTo>
                        <a:pt x="491" y="657"/>
                        <a:pt x="539" y="644"/>
                        <a:pt x="575" y="608"/>
                      </a:cubicBezTo>
                      <a:cubicBezTo>
                        <a:pt x="672" y="536"/>
                        <a:pt x="709" y="403"/>
                        <a:pt x="672" y="282"/>
                      </a:cubicBezTo>
                      <a:cubicBezTo>
                        <a:pt x="624" y="148"/>
                        <a:pt x="503" y="40"/>
                        <a:pt x="346" y="3"/>
                      </a:cubicBezTo>
                      <a:cubicBezTo>
                        <a:pt x="332" y="1"/>
                        <a:pt x="319" y="0"/>
                        <a:pt x="30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1" name="Google Shape;1011;p3"/>
                <p:cNvSpPr/>
                <p:nvPr/>
              </p:nvSpPr>
              <p:spPr>
                <a:xfrm>
                  <a:off x="936534" y="755320"/>
                  <a:ext cx="30629" cy="27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526" extrusionOk="0">
                      <a:moveTo>
                        <a:pt x="293" y="1"/>
                      </a:moveTo>
                      <a:cubicBezTo>
                        <a:pt x="177" y="1"/>
                        <a:pt x="61" y="71"/>
                        <a:pt x="35" y="225"/>
                      </a:cubicBezTo>
                      <a:cubicBezTo>
                        <a:pt x="1" y="415"/>
                        <a:pt x="150" y="526"/>
                        <a:pt x="298" y="526"/>
                      </a:cubicBezTo>
                      <a:cubicBezTo>
                        <a:pt x="413" y="526"/>
                        <a:pt x="528" y="458"/>
                        <a:pt x="555" y="310"/>
                      </a:cubicBezTo>
                      <a:cubicBezTo>
                        <a:pt x="589" y="114"/>
                        <a:pt x="441" y="1"/>
                        <a:pt x="29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2" name="Google Shape;1012;p3"/>
                <p:cNvSpPr/>
                <p:nvPr/>
              </p:nvSpPr>
              <p:spPr>
                <a:xfrm>
                  <a:off x="1071687" y="659740"/>
                  <a:ext cx="25845" cy="2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" h="436" extrusionOk="0">
                      <a:moveTo>
                        <a:pt x="247" y="1"/>
                      </a:moveTo>
                      <a:cubicBezTo>
                        <a:pt x="203" y="1"/>
                        <a:pt x="159" y="14"/>
                        <a:pt x="121" y="43"/>
                      </a:cubicBezTo>
                      <a:cubicBezTo>
                        <a:pt x="12" y="128"/>
                        <a:pt x="0" y="297"/>
                        <a:pt x="109" y="382"/>
                      </a:cubicBezTo>
                      <a:cubicBezTo>
                        <a:pt x="151" y="417"/>
                        <a:pt x="202" y="436"/>
                        <a:pt x="251" y="436"/>
                      </a:cubicBezTo>
                      <a:cubicBezTo>
                        <a:pt x="286" y="436"/>
                        <a:pt x="321" y="426"/>
                        <a:pt x="351" y="406"/>
                      </a:cubicBezTo>
                      <a:cubicBezTo>
                        <a:pt x="460" y="345"/>
                        <a:pt x="496" y="200"/>
                        <a:pt x="423" y="91"/>
                      </a:cubicBezTo>
                      <a:cubicBezTo>
                        <a:pt x="380" y="33"/>
                        <a:pt x="313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3" name="Google Shape;1013;p3"/>
                <p:cNvSpPr/>
                <p:nvPr/>
              </p:nvSpPr>
              <p:spPr>
                <a:xfrm>
                  <a:off x="1191811" y="740447"/>
                  <a:ext cx="30525" cy="261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" h="502" extrusionOk="0">
                      <a:moveTo>
                        <a:pt x="269" y="1"/>
                      </a:moveTo>
                      <a:cubicBezTo>
                        <a:pt x="205" y="1"/>
                        <a:pt x="140" y="27"/>
                        <a:pt x="85" y="88"/>
                      </a:cubicBezTo>
                      <a:cubicBezTo>
                        <a:pt x="1" y="197"/>
                        <a:pt x="13" y="354"/>
                        <a:pt x="122" y="451"/>
                      </a:cubicBezTo>
                      <a:cubicBezTo>
                        <a:pt x="164" y="485"/>
                        <a:pt x="216" y="501"/>
                        <a:pt x="269" y="501"/>
                      </a:cubicBezTo>
                      <a:cubicBezTo>
                        <a:pt x="364" y="501"/>
                        <a:pt x="462" y="448"/>
                        <a:pt x="509" y="354"/>
                      </a:cubicBezTo>
                      <a:cubicBezTo>
                        <a:pt x="587" y="171"/>
                        <a:pt x="434" y="1"/>
                        <a:pt x="2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4" name="Google Shape;1014;p3"/>
                <p:cNvSpPr/>
                <p:nvPr/>
              </p:nvSpPr>
              <p:spPr>
                <a:xfrm>
                  <a:off x="1230813" y="666657"/>
                  <a:ext cx="29797" cy="31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" h="602" extrusionOk="0">
                      <a:moveTo>
                        <a:pt x="521" y="285"/>
                      </a:moveTo>
                      <a:cubicBezTo>
                        <a:pt x="521" y="289"/>
                        <a:pt x="521" y="293"/>
                        <a:pt x="521" y="298"/>
                      </a:cubicBezTo>
                      <a:lnTo>
                        <a:pt x="521" y="298"/>
                      </a:lnTo>
                      <a:cubicBezTo>
                        <a:pt x="521" y="297"/>
                        <a:pt x="521" y="297"/>
                        <a:pt x="521" y="297"/>
                      </a:cubicBezTo>
                      <a:lnTo>
                        <a:pt x="521" y="285"/>
                      </a:lnTo>
                      <a:close/>
                      <a:moveTo>
                        <a:pt x="300" y="1"/>
                      </a:moveTo>
                      <a:cubicBezTo>
                        <a:pt x="230" y="1"/>
                        <a:pt x="161" y="33"/>
                        <a:pt x="109" y="92"/>
                      </a:cubicBezTo>
                      <a:lnTo>
                        <a:pt x="109" y="79"/>
                      </a:lnTo>
                      <a:cubicBezTo>
                        <a:pt x="13" y="188"/>
                        <a:pt x="1" y="358"/>
                        <a:pt x="85" y="479"/>
                      </a:cubicBezTo>
                      <a:cubicBezTo>
                        <a:pt x="136" y="555"/>
                        <a:pt x="229" y="602"/>
                        <a:pt x="322" y="602"/>
                      </a:cubicBezTo>
                      <a:cubicBezTo>
                        <a:pt x="361" y="602"/>
                        <a:pt x="400" y="593"/>
                        <a:pt x="436" y="575"/>
                      </a:cubicBezTo>
                      <a:cubicBezTo>
                        <a:pt x="529" y="547"/>
                        <a:pt x="572" y="455"/>
                        <a:pt x="554" y="370"/>
                      </a:cubicBezTo>
                      <a:lnTo>
                        <a:pt x="554" y="370"/>
                      </a:lnTo>
                      <a:cubicBezTo>
                        <a:pt x="554" y="350"/>
                        <a:pt x="552" y="331"/>
                        <a:pt x="548" y="309"/>
                      </a:cubicBezTo>
                      <a:lnTo>
                        <a:pt x="548" y="309"/>
                      </a:lnTo>
                      <a:cubicBezTo>
                        <a:pt x="570" y="203"/>
                        <a:pt x="530" y="96"/>
                        <a:pt x="436" y="43"/>
                      </a:cubicBezTo>
                      <a:cubicBezTo>
                        <a:pt x="393" y="15"/>
                        <a:pt x="346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5" name="Google Shape;1015;p3"/>
                <p:cNvSpPr/>
                <p:nvPr/>
              </p:nvSpPr>
              <p:spPr>
                <a:xfrm>
                  <a:off x="1234869" y="799885"/>
                  <a:ext cx="24649" cy="21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4" h="418" extrusionOk="0">
                      <a:moveTo>
                        <a:pt x="223" y="1"/>
                      </a:moveTo>
                      <a:cubicBezTo>
                        <a:pt x="130" y="1"/>
                        <a:pt x="38" y="52"/>
                        <a:pt x="7" y="167"/>
                      </a:cubicBezTo>
                      <a:cubicBezTo>
                        <a:pt x="0" y="325"/>
                        <a:pt x="124" y="417"/>
                        <a:pt x="246" y="417"/>
                      </a:cubicBezTo>
                      <a:cubicBezTo>
                        <a:pt x="339" y="417"/>
                        <a:pt x="431" y="365"/>
                        <a:pt x="467" y="251"/>
                      </a:cubicBezTo>
                      <a:cubicBezTo>
                        <a:pt x="474" y="92"/>
                        <a:pt x="347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6" name="Google Shape;1016;p3"/>
                <p:cNvSpPr/>
                <p:nvPr/>
              </p:nvSpPr>
              <p:spPr>
                <a:xfrm>
                  <a:off x="1208348" y="782308"/>
                  <a:ext cx="28341" cy="2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" h="489" extrusionOk="0">
                      <a:moveTo>
                        <a:pt x="270" y="1"/>
                      </a:moveTo>
                      <a:cubicBezTo>
                        <a:pt x="162" y="1"/>
                        <a:pt x="53" y="64"/>
                        <a:pt x="21" y="202"/>
                      </a:cubicBezTo>
                      <a:cubicBezTo>
                        <a:pt x="1" y="385"/>
                        <a:pt x="140" y="489"/>
                        <a:pt x="277" y="489"/>
                      </a:cubicBezTo>
                      <a:cubicBezTo>
                        <a:pt x="385" y="489"/>
                        <a:pt x="491" y="425"/>
                        <a:pt x="517" y="287"/>
                      </a:cubicBezTo>
                      <a:cubicBezTo>
                        <a:pt x="544" y="104"/>
                        <a:pt x="408" y="1"/>
                        <a:pt x="27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7" name="Google Shape;1017;p3"/>
                <p:cNvSpPr/>
                <p:nvPr/>
              </p:nvSpPr>
              <p:spPr>
                <a:xfrm>
                  <a:off x="1083596" y="717930"/>
                  <a:ext cx="98233" cy="981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9" h="1888" extrusionOk="0">
                      <a:moveTo>
                        <a:pt x="1102" y="1"/>
                      </a:moveTo>
                      <a:cubicBezTo>
                        <a:pt x="977" y="659"/>
                        <a:pt x="931" y="846"/>
                        <a:pt x="554" y="846"/>
                      </a:cubicBezTo>
                      <a:cubicBezTo>
                        <a:pt x="419" y="846"/>
                        <a:pt x="241" y="822"/>
                        <a:pt x="1" y="787"/>
                      </a:cubicBezTo>
                      <a:lnTo>
                        <a:pt x="1" y="787"/>
                      </a:lnTo>
                      <a:cubicBezTo>
                        <a:pt x="896" y="968"/>
                        <a:pt x="920" y="981"/>
                        <a:pt x="787" y="1888"/>
                      </a:cubicBezTo>
                      <a:cubicBezTo>
                        <a:pt x="921" y="1227"/>
                        <a:pt x="969" y="1047"/>
                        <a:pt x="1346" y="1047"/>
                      </a:cubicBezTo>
                      <a:cubicBezTo>
                        <a:pt x="1479" y="1047"/>
                        <a:pt x="1654" y="1070"/>
                        <a:pt x="1888" y="1101"/>
                      </a:cubicBezTo>
                      <a:cubicBezTo>
                        <a:pt x="993" y="932"/>
                        <a:pt x="981" y="908"/>
                        <a:pt x="11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8" name="Google Shape;1018;p3"/>
                <p:cNvSpPr/>
                <p:nvPr/>
              </p:nvSpPr>
              <p:spPr>
                <a:xfrm>
                  <a:off x="801798" y="792813"/>
                  <a:ext cx="98181" cy="97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876" extrusionOk="0">
                      <a:moveTo>
                        <a:pt x="1101" y="0"/>
                      </a:moveTo>
                      <a:cubicBezTo>
                        <a:pt x="977" y="649"/>
                        <a:pt x="931" y="834"/>
                        <a:pt x="556" y="834"/>
                      </a:cubicBezTo>
                      <a:cubicBezTo>
                        <a:pt x="420" y="834"/>
                        <a:pt x="242" y="810"/>
                        <a:pt x="1" y="774"/>
                      </a:cubicBezTo>
                      <a:lnTo>
                        <a:pt x="1" y="774"/>
                      </a:lnTo>
                      <a:cubicBezTo>
                        <a:pt x="896" y="956"/>
                        <a:pt x="908" y="980"/>
                        <a:pt x="787" y="1875"/>
                      </a:cubicBezTo>
                      <a:cubicBezTo>
                        <a:pt x="910" y="1223"/>
                        <a:pt x="957" y="1039"/>
                        <a:pt x="1324" y="1039"/>
                      </a:cubicBezTo>
                      <a:cubicBezTo>
                        <a:pt x="1460" y="1039"/>
                        <a:pt x="1642" y="1065"/>
                        <a:pt x="1888" y="1101"/>
                      </a:cubicBezTo>
                      <a:cubicBezTo>
                        <a:pt x="993" y="920"/>
                        <a:pt x="980" y="895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9" name="Google Shape;1019;p3"/>
                <p:cNvSpPr/>
                <p:nvPr/>
              </p:nvSpPr>
              <p:spPr>
                <a:xfrm>
                  <a:off x="988016" y="661301"/>
                  <a:ext cx="37806" cy="37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727" extrusionOk="0">
                      <a:moveTo>
                        <a:pt x="424" y="1"/>
                      </a:moveTo>
                      <a:cubicBezTo>
                        <a:pt x="370" y="253"/>
                        <a:pt x="349" y="324"/>
                        <a:pt x="203" y="324"/>
                      </a:cubicBezTo>
                      <a:cubicBezTo>
                        <a:pt x="152" y="324"/>
                        <a:pt x="87" y="316"/>
                        <a:pt x="0" y="303"/>
                      </a:cubicBezTo>
                      <a:lnTo>
                        <a:pt x="0" y="303"/>
                      </a:lnTo>
                      <a:cubicBezTo>
                        <a:pt x="339" y="364"/>
                        <a:pt x="351" y="376"/>
                        <a:pt x="303" y="727"/>
                      </a:cubicBezTo>
                      <a:cubicBezTo>
                        <a:pt x="347" y="471"/>
                        <a:pt x="365" y="402"/>
                        <a:pt x="508" y="402"/>
                      </a:cubicBezTo>
                      <a:cubicBezTo>
                        <a:pt x="561" y="402"/>
                        <a:pt x="631" y="411"/>
                        <a:pt x="726" y="424"/>
                      </a:cubicBezTo>
                      <a:cubicBezTo>
                        <a:pt x="375" y="352"/>
                        <a:pt x="375" y="340"/>
                        <a:pt x="42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0" name="Google Shape;1020;p3"/>
                <p:cNvSpPr/>
                <p:nvPr/>
              </p:nvSpPr>
              <p:spPr>
                <a:xfrm>
                  <a:off x="478346" y="705502"/>
                  <a:ext cx="37390" cy="30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9" h="583" extrusionOk="0">
                      <a:moveTo>
                        <a:pt x="374" y="0"/>
                      </a:moveTo>
                      <a:cubicBezTo>
                        <a:pt x="190" y="0"/>
                        <a:pt x="1" y="160"/>
                        <a:pt x="75" y="385"/>
                      </a:cubicBezTo>
                      <a:cubicBezTo>
                        <a:pt x="122" y="523"/>
                        <a:pt x="233" y="583"/>
                        <a:pt x="347" y="583"/>
                      </a:cubicBezTo>
                      <a:cubicBezTo>
                        <a:pt x="530" y="583"/>
                        <a:pt x="719" y="428"/>
                        <a:pt x="644" y="203"/>
                      </a:cubicBezTo>
                      <a:cubicBezTo>
                        <a:pt x="598" y="61"/>
                        <a:pt x="487" y="0"/>
                        <a:pt x="37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1" name="Google Shape;1021;p3"/>
                <p:cNvSpPr/>
                <p:nvPr/>
              </p:nvSpPr>
              <p:spPr>
                <a:xfrm>
                  <a:off x="488851" y="644400"/>
                  <a:ext cx="32190" cy="26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9" h="515" extrusionOk="0">
                      <a:moveTo>
                        <a:pt x="313" y="1"/>
                      </a:moveTo>
                      <a:cubicBezTo>
                        <a:pt x="157" y="1"/>
                        <a:pt x="0" y="137"/>
                        <a:pt x="67" y="338"/>
                      </a:cubicBezTo>
                      <a:cubicBezTo>
                        <a:pt x="108" y="462"/>
                        <a:pt x="204" y="515"/>
                        <a:pt x="301" y="515"/>
                      </a:cubicBezTo>
                      <a:cubicBezTo>
                        <a:pt x="458" y="515"/>
                        <a:pt x="618" y="376"/>
                        <a:pt x="551" y="181"/>
                      </a:cubicBezTo>
                      <a:cubicBezTo>
                        <a:pt x="509" y="55"/>
                        <a:pt x="411" y="1"/>
                        <a:pt x="31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2" name="Google Shape;1022;p3"/>
                <p:cNvSpPr/>
                <p:nvPr/>
              </p:nvSpPr>
              <p:spPr>
                <a:xfrm>
                  <a:off x="541373" y="450018"/>
                  <a:ext cx="40458" cy="32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" h="629" extrusionOk="0">
                      <a:moveTo>
                        <a:pt x="387" y="0"/>
                      </a:moveTo>
                      <a:cubicBezTo>
                        <a:pt x="359" y="0"/>
                        <a:pt x="330" y="4"/>
                        <a:pt x="303" y="12"/>
                      </a:cubicBezTo>
                      <a:cubicBezTo>
                        <a:pt x="97" y="84"/>
                        <a:pt x="1" y="399"/>
                        <a:pt x="194" y="544"/>
                      </a:cubicBezTo>
                      <a:lnTo>
                        <a:pt x="218" y="556"/>
                      </a:lnTo>
                      <a:cubicBezTo>
                        <a:pt x="276" y="606"/>
                        <a:pt x="345" y="629"/>
                        <a:pt x="412" y="629"/>
                      </a:cubicBezTo>
                      <a:cubicBezTo>
                        <a:pt x="539" y="629"/>
                        <a:pt x="662" y="546"/>
                        <a:pt x="702" y="411"/>
                      </a:cubicBezTo>
                      <a:lnTo>
                        <a:pt x="714" y="374"/>
                      </a:lnTo>
                      <a:cubicBezTo>
                        <a:pt x="778" y="174"/>
                        <a:pt x="582" y="0"/>
                        <a:pt x="38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3" name="Google Shape;1023;p3"/>
                <p:cNvSpPr/>
                <p:nvPr/>
              </p:nvSpPr>
              <p:spPr>
                <a:xfrm>
                  <a:off x="495403" y="546117"/>
                  <a:ext cx="24077" cy="20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" h="389" extrusionOk="0">
                      <a:moveTo>
                        <a:pt x="236" y="0"/>
                      </a:moveTo>
                      <a:cubicBezTo>
                        <a:pt x="117" y="0"/>
                        <a:pt x="1" y="101"/>
                        <a:pt x="38" y="256"/>
                      </a:cubicBezTo>
                      <a:cubicBezTo>
                        <a:pt x="75" y="349"/>
                        <a:pt x="149" y="388"/>
                        <a:pt x="223" y="388"/>
                      </a:cubicBezTo>
                      <a:cubicBezTo>
                        <a:pt x="343" y="388"/>
                        <a:pt x="462" y="285"/>
                        <a:pt x="425" y="135"/>
                      </a:cubicBezTo>
                      <a:cubicBezTo>
                        <a:pt x="387" y="41"/>
                        <a:pt x="311" y="0"/>
                        <a:pt x="23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" name="Google Shape;1024;p3"/>
                <p:cNvSpPr/>
                <p:nvPr/>
              </p:nvSpPr>
              <p:spPr>
                <a:xfrm>
                  <a:off x="643712" y="529164"/>
                  <a:ext cx="32502" cy="26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" h="515" extrusionOk="0">
                      <a:moveTo>
                        <a:pt x="324" y="0"/>
                      </a:moveTo>
                      <a:cubicBezTo>
                        <a:pt x="162" y="0"/>
                        <a:pt x="0" y="138"/>
                        <a:pt x="53" y="340"/>
                      </a:cubicBezTo>
                      <a:cubicBezTo>
                        <a:pt x="99" y="461"/>
                        <a:pt x="200" y="514"/>
                        <a:pt x="301" y="514"/>
                      </a:cubicBezTo>
                      <a:cubicBezTo>
                        <a:pt x="462" y="514"/>
                        <a:pt x="625" y="379"/>
                        <a:pt x="573" y="171"/>
                      </a:cubicBezTo>
                      <a:cubicBezTo>
                        <a:pt x="522" y="52"/>
                        <a:pt x="423" y="0"/>
                        <a:pt x="32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5" name="Google Shape;1025;p3"/>
                <p:cNvSpPr/>
                <p:nvPr/>
              </p:nvSpPr>
              <p:spPr>
                <a:xfrm>
                  <a:off x="635392" y="422145"/>
                  <a:ext cx="34582" cy="27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" h="534" extrusionOk="0">
                      <a:moveTo>
                        <a:pt x="352" y="0"/>
                      </a:moveTo>
                      <a:cubicBezTo>
                        <a:pt x="178" y="0"/>
                        <a:pt x="0" y="145"/>
                        <a:pt x="68" y="354"/>
                      </a:cubicBezTo>
                      <a:cubicBezTo>
                        <a:pt x="119" y="479"/>
                        <a:pt x="223" y="533"/>
                        <a:pt x="327" y="533"/>
                      </a:cubicBezTo>
                      <a:cubicBezTo>
                        <a:pt x="496" y="533"/>
                        <a:pt x="664" y="394"/>
                        <a:pt x="612" y="185"/>
                      </a:cubicBezTo>
                      <a:cubicBezTo>
                        <a:pt x="566" y="55"/>
                        <a:pt x="459" y="0"/>
                        <a:pt x="35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6" name="Google Shape;1026;p3"/>
                <p:cNvSpPr/>
                <p:nvPr/>
              </p:nvSpPr>
              <p:spPr>
                <a:xfrm>
                  <a:off x="828111" y="422249"/>
                  <a:ext cx="36766" cy="30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7" h="578" extrusionOk="0">
                      <a:moveTo>
                        <a:pt x="361" y="0"/>
                      </a:moveTo>
                      <a:cubicBezTo>
                        <a:pt x="182" y="0"/>
                        <a:pt x="1" y="158"/>
                        <a:pt x="75" y="388"/>
                      </a:cubicBezTo>
                      <a:cubicBezTo>
                        <a:pt x="121" y="521"/>
                        <a:pt x="229" y="578"/>
                        <a:pt x="339" y="578"/>
                      </a:cubicBezTo>
                      <a:cubicBezTo>
                        <a:pt x="520" y="578"/>
                        <a:pt x="707" y="425"/>
                        <a:pt x="632" y="207"/>
                      </a:cubicBezTo>
                      <a:cubicBezTo>
                        <a:pt x="585" y="62"/>
                        <a:pt x="474" y="0"/>
                        <a:pt x="36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" name="Google Shape;1027;p3"/>
                <p:cNvSpPr/>
                <p:nvPr/>
              </p:nvSpPr>
              <p:spPr>
                <a:xfrm>
                  <a:off x="821090" y="355738"/>
                  <a:ext cx="30005" cy="247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" h="475" extrusionOk="0">
                      <a:moveTo>
                        <a:pt x="297" y="0"/>
                      </a:moveTo>
                      <a:cubicBezTo>
                        <a:pt x="150" y="0"/>
                        <a:pt x="1" y="127"/>
                        <a:pt x="53" y="312"/>
                      </a:cubicBezTo>
                      <a:cubicBezTo>
                        <a:pt x="95" y="425"/>
                        <a:pt x="188" y="474"/>
                        <a:pt x="282" y="474"/>
                      </a:cubicBezTo>
                      <a:cubicBezTo>
                        <a:pt x="429" y="474"/>
                        <a:pt x="577" y="352"/>
                        <a:pt x="525" y="167"/>
                      </a:cubicBezTo>
                      <a:cubicBezTo>
                        <a:pt x="483" y="51"/>
                        <a:pt x="390" y="0"/>
                        <a:pt x="29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8" name="Google Shape;1028;p3"/>
                <p:cNvSpPr/>
                <p:nvPr/>
              </p:nvSpPr>
              <p:spPr>
                <a:xfrm>
                  <a:off x="721299" y="365619"/>
                  <a:ext cx="49090" cy="3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" h="724" extrusionOk="0">
                      <a:moveTo>
                        <a:pt x="458" y="1"/>
                      </a:moveTo>
                      <a:cubicBezTo>
                        <a:pt x="178" y="1"/>
                        <a:pt x="0" y="407"/>
                        <a:pt x="242" y="594"/>
                      </a:cubicBezTo>
                      <a:lnTo>
                        <a:pt x="291" y="631"/>
                      </a:lnTo>
                      <a:cubicBezTo>
                        <a:pt x="358" y="694"/>
                        <a:pt x="444" y="724"/>
                        <a:pt x="529" y="724"/>
                      </a:cubicBezTo>
                      <a:cubicBezTo>
                        <a:pt x="656" y="724"/>
                        <a:pt x="782" y="657"/>
                        <a:pt x="847" y="534"/>
                      </a:cubicBezTo>
                      <a:cubicBezTo>
                        <a:pt x="944" y="316"/>
                        <a:pt x="823" y="74"/>
                        <a:pt x="593" y="26"/>
                      </a:cubicBezTo>
                      <a:lnTo>
                        <a:pt x="605" y="26"/>
                      </a:lnTo>
                      <a:lnTo>
                        <a:pt x="545" y="14"/>
                      </a:lnTo>
                      <a:cubicBezTo>
                        <a:pt x="515" y="5"/>
                        <a:pt x="486" y="1"/>
                        <a:pt x="45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9" name="Google Shape;1029;p3"/>
                <p:cNvSpPr/>
                <p:nvPr/>
              </p:nvSpPr>
              <p:spPr>
                <a:xfrm>
                  <a:off x="919478" y="321625"/>
                  <a:ext cx="27041" cy="22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" h="425" extrusionOk="0">
                      <a:moveTo>
                        <a:pt x="266" y="1"/>
                      </a:moveTo>
                      <a:cubicBezTo>
                        <a:pt x="135" y="1"/>
                        <a:pt x="0" y="114"/>
                        <a:pt x="60" y="279"/>
                      </a:cubicBezTo>
                      <a:cubicBezTo>
                        <a:pt x="93" y="381"/>
                        <a:pt x="173" y="424"/>
                        <a:pt x="254" y="424"/>
                      </a:cubicBezTo>
                      <a:cubicBezTo>
                        <a:pt x="385" y="424"/>
                        <a:pt x="519" y="310"/>
                        <a:pt x="459" y="146"/>
                      </a:cubicBezTo>
                      <a:cubicBezTo>
                        <a:pt x="427" y="44"/>
                        <a:pt x="347" y="1"/>
                        <a:pt x="26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" name="Google Shape;1030;p3"/>
                <p:cNvSpPr/>
                <p:nvPr/>
              </p:nvSpPr>
              <p:spPr>
                <a:xfrm>
                  <a:off x="1089420" y="317881"/>
                  <a:ext cx="42330" cy="34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4" h="660" extrusionOk="0">
                      <a:moveTo>
                        <a:pt x="421" y="1"/>
                      </a:moveTo>
                      <a:cubicBezTo>
                        <a:pt x="215" y="1"/>
                        <a:pt x="0" y="181"/>
                        <a:pt x="82" y="436"/>
                      </a:cubicBezTo>
                      <a:cubicBezTo>
                        <a:pt x="133" y="593"/>
                        <a:pt x="260" y="660"/>
                        <a:pt x="389" y="660"/>
                      </a:cubicBezTo>
                      <a:cubicBezTo>
                        <a:pt x="598" y="660"/>
                        <a:pt x="813" y="484"/>
                        <a:pt x="724" y="230"/>
                      </a:cubicBezTo>
                      <a:cubicBezTo>
                        <a:pt x="673" y="69"/>
                        <a:pt x="549" y="1"/>
                        <a:pt x="42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" name="Google Shape;1031;p3"/>
                <p:cNvSpPr/>
                <p:nvPr/>
              </p:nvSpPr>
              <p:spPr>
                <a:xfrm>
                  <a:off x="1217500" y="337278"/>
                  <a:ext cx="40302" cy="3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5" h="630" extrusionOk="0">
                      <a:moveTo>
                        <a:pt x="397" y="0"/>
                      </a:moveTo>
                      <a:cubicBezTo>
                        <a:pt x="201" y="0"/>
                        <a:pt x="1" y="168"/>
                        <a:pt x="75" y="413"/>
                      </a:cubicBezTo>
                      <a:cubicBezTo>
                        <a:pt x="126" y="565"/>
                        <a:pt x="247" y="630"/>
                        <a:pt x="369" y="630"/>
                      </a:cubicBezTo>
                      <a:cubicBezTo>
                        <a:pt x="569" y="630"/>
                        <a:pt x="774" y="460"/>
                        <a:pt x="692" y="220"/>
                      </a:cubicBezTo>
                      <a:cubicBezTo>
                        <a:pt x="641" y="66"/>
                        <a:pt x="520" y="0"/>
                        <a:pt x="39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" name="Google Shape;1032;p3"/>
                <p:cNvSpPr/>
                <p:nvPr/>
              </p:nvSpPr>
              <p:spPr>
                <a:xfrm>
                  <a:off x="1207100" y="432129"/>
                  <a:ext cx="21061" cy="174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" h="336" extrusionOk="0">
                      <a:moveTo>
                        <a:pt x="205" y="0"/>
                      </a:moveTo>
                      <a:cubicBezTo>
                        <a:pt x="103" y="0"/>
                        <a:pt x="1" y="88"/>
                        <a:pt x="45" y="223"/>
                      </a:cubicBezTo>
                      <a:cubicBezTo>
                        <a:pt x="73" y="302"/>
                        <a:pt x="137" y="336"/>
                        <a:pt x="200" y="336"/>
                      </a:cubicBezTo>
                      <a:cubicBezTo>
                        <a:pt x="302" y="336"/>
                        <a:pt x="404" y="248"/>
                        <a:pt x="360" y="114"/>
                      </a:cubicBezTo>
                      <a:cubicBezTo>
                        <a:pt x="332" y="35"/>
                        <a:pt x="268" y="0"/>
                        <a:pt x="20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" name="Google Shape;1033;p3"/>
                <p:cNvSpPr/>
                <p:nvPr/>
              </p:nvSpPr>
              <p:spPr>
                <a:xfrm>
                  <a:off x="878344" y="846219"/>
                  <a:ext cx="25585" cy="21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" h="414" extrusionOk="0">
                      <a:moveTo>
                        <a:pt x="252" y="1"/>
                      </a:moveTo>
                      <a:cubicBezTo>
                        <a:pt x="127" y="1"/>
                        <a:pt x="1" y="111"/>
                        <a:pt x="53" y="268"/>
                      </a:cubicBezTo>
                      <a:cubicBezTo>
                        <a:pt x="85" y="370"/>
                        <a:pt x="163" y="413"/>
                        <a:pt x="241" y="413"/>
                      </a:cubicBezTo>
                      <a:cubicBezTo>
                        <a:pt x="366" y="413"/>
                        <a:pt x="492" y="303"/>
                        <a:pt x="440" y="147"/>
                      </a:cubicBezTo>
                      <a:cubicBezTo>
                        <a:pt x="407" y="44"/>
                        <a:pt x="330" y="1"/>
                        <a:pt x="25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" name="Google Shape;1034;p3"/>
                <p:cNvSpPr/>
                <p:nvPr/>
              </p:nvSpPr>
              <p:spPr>
                <a:xfrm>
                  <a:off x="463162" y="499627"/>
                  <a:ext cx="25585" cy="212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" h="408" extrusionOk="0">
                      <a:moveTo>
                        <a:pt x="252" y="1"/>
                      </a:moveTo>
                      <a:cubicBezTo>
                        <a:pt x="127" y="1"/>
                        <a:pt x="1" y="111"/>
                        <a:pt x="53" y="267"/>
                      </a:cubicBezTo>
                      <a:cubicBezTo>
                        <a:pt x="86" y="366"/>
                        <a:pt x="164" y="408"/>
                        <a:pt x="242" y="408"/>
                      </a:cubicBezTo>
                      <a:cubicBezTo>
                        <a:pt x="367" y="408"/>
                        <a:pt x="492" y="302"/>
                        <a:pt x="440" y="146"/>
                      </a:cubicBezTo>
                      <a:cubicBezTo>
                        <a:pt x="407" y="44"/>
                        <a:pt x="330" y="1"/>
                        <a:pt x="25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" name="Google Shape;1035;p3"/>
                <p:cNvSpPr/>
                <p:nvPr/>
              </p:nvSpPr>
              <p:spPr>
                <a:xfrm>
                  <a:off x="777981" y="401032"/>
                  <a:ext cx="28913" cy="22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" h="424" extrusionOk="0">
                      <a:moveTo>
                        <a:pt x="233" y="1"/>
                      </a:moveTo>
                      <a:cubicBezTo>
                        <a:pt x="136" y="1"/>
                        <a:pt x="41" y="67"/>
                        <a:pt x="23" y="167"/>
                      </a:cubicBezTo>
                      <a:cubicBezTo>
                        <a:pt x="1" y="280"/>
                        <a:pt x="83" y="424"/>
                        <a:pt x="202" y="424"/>
                      </a:cubicBezTo>
                      <a:cubicBezTo>
                        <a:pt x="210" y="424"/>
                        <a:pt x="219" y="423"/>
                        <a:pt x="229" y="421"/>
                      </a:cubicBezTo>
                      <a:lnTo>
                        <a:pt x="241" y="421"/>
                      </a:lnTo>
                      <a:cubicBezTo>
                        <a:pt x="301" y="409"/>
                        <a:pt x="350" y="397"/>
                        <a:pt x="410" y="385"/>
                      </a:cubicBezTo>
                      <a:cubicBezTo>
                        <a:pt x="543" y="337"/>
                        <a:pt x="555" y="155"/>
                        <a:pt x="434" y="83"/>
                      </a:cubicBezTo>
                      <a:cubicBezTo>
                        <a:pt x="398" y="58"/>
                        <a:pt x="362" y="46"/>
                        <a:pt x="326" y="22"/>
                      </a:cubicBezTo>
                      <a:cubicBezTo>
                        <a:pt x="296" y="7"/>
                        <a:pt x="264" y="1"/>
                        <a:pt x="23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" name="Google Shape;1036;p3"/>
                <p:cNvSpPr/>
                <p:nvPr/>
              </p:nvSpPr>
              <p:spPr>
                <a:xfrm>
                  <a:off x="982660" y="387096"/>
                  <a:ext cx="45658" cy="318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8" h="612" extrusionOk="0">
                      <a:moveTo>
                        <a:pt x="430" y="1"/>
                      </a:moveTo>
                      <a:cubicBezTo>
                        <a:pt x="126" y="1"/>
                        <a:pt x="1" y="474"/>
                        <a:pt x="345" y="593"/>
                      </a:cubicBezTo>
                      <a:cubicBezTo>
                        <a:pt x="390" y="605"/>
                        <a:pt x="437" y="611"/>
                        <a:pt x="485" y="611"/>
                      </a:cubicBezTo>
                      <a:cubicBezTo>
                        <a:pt x="671" y="611"/>
                        <a:pt x="858" y="516"/>
                        <a:pt x="877" y="314"/>
                      </a:cubicBezTo>
                      <a:cubicBezTo>
                        <a:pt x="877" y="218"/>
                        <a:pt x="829" y="133"/>
                        <a:pt x="756" y="84"/>
                      </a:cubicBezTo>
                      <a:cubicBezTo>
                        <a:pt x="708" y="60"/>
                        <a:pt x="660" y="36"/>
                        <a:pt x="611" y="36"/>
                      </a:cubicBezTo>
                      <a:lnTo>
                        <a:pt x="568" y="27"/>
                      </a:lnTo>
                      <a:lnTo>
                        <a:pt x="568" y="27"/>
                      </a:lnTo>
                      <a:cubicBezTo>
                        <a:pt x="566" y="26"/>
                        <a:pt x="560" y="24"/>
                        <a:pt x="551" y="24"/>
                      </a:cubicBezTo>
                      <a:cubicBezTo>
                        <a:pt x="508" y="8"/>
                        <a:pt x="468" y="1"/>
                        <a:pt x="43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7" name="Google Shape;1037;p3"/>
                <p:cNvSpPr/>
                <p:nvPr/>
              </p:nvSpPr>
              <p:spPr>
                <a:xfrm>
                  <a:off x="1012353" y="304153"/>
                  <a:ext cx="32554" cy="270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520" extrusionOk="0">
                      <a:moveTo>
                        <a:pt x="321" y="0"/>
                      </a:moveTo>
                      <a:cubicBezTo>
                        <a:pt x="160" y="0"/>
                        <a:pt x="0" y="140"/>
                        <a:pt x="52" y="349"/>
                      </a:cubicBezTo>
                      <a:cubicBezTo>
                        <a:pt x="103" y="468"/>
                        <a:pt x="202" y="520"/>
                        <a:pt x="301" y="520"/>
                      </a:cubicBezTo>
                      <a:cubicBezTo>
                        <a:pt x="463" y="520"/>
                        <a:pt x="625" y="382"/>
                        <a:pt x="573" y="179"/>
                      </a:cubicBezTo>
                      <a:cubicBezTo>
                        <a:pt x="522" y="54"/>
                        <a:pt x="421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8" name="Google Shape;1038;p3"/>
                <p:cNvSpPr/>
                <p:nvPr/>
              </p:nvSpPr>
              <p:spPr>
                <a:xfrm>
                  <a:off x="1107308" y="373315"/>
                  <a:ext cx="32918" cy="27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3" h="529" extrusionOk="0">
                      <a:moveTo>
                        <a:pt x="326" y="1"/>
                      </a:moveTo>
                      <a:cubicBezTo>
                        <a:pt x="165" y="1"/>
                        <a:pt x="1" y="141"/>
                        <a:pt x="53" y="349"/>
                      </a:cubicBezTo>
                      <a:cubicBezTo>
                        <a:pt x="99" y="475"/>
                        <a:pt x="201" y="529"/>
                        <a:pt x="303" y="529"/>
                      </a:cubicBezTo>
                      <a:cubicBezTo>
                        <a:pt x="467" y="529"/>
                        <a:pt x="633" y="389"/>
                        <a:pt x="573" y="180"/>
                      </a:cubicBezTo>
                      <a:cubicBezTo>
                        <a:pt x="527" y="55"/>
                        <a:pt x="427" y="1"/>
                        <a:pt x="32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" name="Google Shape;1039;p3"/>
                <p:cNvSpPr/>
                <p:nvPr/>
              </p:nvSpPr>
              <p:spPr>
                <a:xfrm>
                  <a:off x="934350" y="874144"/>
                  <a:ext cx="8528" cy="73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" h="141" extrusionOk="0">
                      <a:moveTo>
                        <a:pt x="92" y="1"/>
                      </a:moveTo>
                      <a:cubicBezTo>
                        <a:pt x="48" y="1"/>
                        <a:pt x="1" y="40"/>
                        <a:pt x="16" y="93"/>
                      </a:cubicBezTo>
                      <a:cubicBezTo>
                        <a:pt x="25" y="126"/>
                        <a:pt x="51" y="141"/>
                        <a:pt x="78" y="141"/>
                      </a:cubicBezTo>
                      <a:cubicBezTo>
                        <a:pt x="120" y="141"/>
                        <a:pt x="164" y="104"/>
                        <a:pt x="149" y="45"/>
                      </a:cubicBezTo>
                      <a:cubicBezTo>
                        <a:pt x="140" y="14"/>
                        <a:pt x="117" y="1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" name="Google Shape;1040;p3"/>
                <p:cNvSpPr/>
                <p:nvPr/>
              </p:nvSpPr>
              <p:spPr>
                <a:xfrm>
                  <a:off x="878188" y="890420"/>
                  <a:ext cx="32814" cy="27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1" h="529" extrusionOk="0">
                      <a:moveTo>
                        <a:pt x="324" y="0"/>
                      </a:moveTo>
                      <a:cubicBezTo>
                        <a:pt x="164" y="0"/>
                        <a:pt x="1" y="140"/>
                        <a:pt x="68" y="349"/>
                      </a:cubicBezTo>
                      <a:cubicBezTo>
                        <a:pt x="110" y="474"/>
                        <a:pt x="208" y="528"/>
                        <a:pt x="308" y="528"/>
                      </a:cubicBezTo>
                      <a:cubicBezTo>
                        <a:pt x="468" y="528"/>
                        <a:pt x="631" y="388"/>
                        <a:pt x="564" y="180"/>
                      </a:cubicBezTo>
                      <a:cubicBezTo>
                        <a:pt x="522" y="54"/>
                        <a:pt x="423" y="0"/>
                        <a:pt x="32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" name="Google Shape;1041;p3"/>
                <p:cNvSpPr/>
                <p:nvPr/>
              </p:nvSpPr>
              <p:spPr>
                <a:xfrm>
                  <a:off x="949119" y="792657"/>
                  <a:ext cx="35154" cy="30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" h="585" extrusionOk="0">
                      <a:moveTo>
                        <a:pt x="361" y="1"/>
                      </a:moveTo>
                      <a:cubicBezTo>
                        <a:pt x="259" y="1"/>
                        <a:pt x="158" y="53"/>
                        <a:pt x="107" y="160"/>
                      </a:cubicBezTo>
                      <a:cubicBezTo>
                        <a:pt x="0" y="363"/>
                        <a:pt x="157" y="584"/>
                        <a:pt x="361" y="584"/>
                      </a:cubicBezTo>
                      <a:cubicBezTo>
                        <a:pt x="389" y="584"/>
                        <a:pt x="417" y="580"/>
                        <a:pt x="446" y="572"/>
                      </a:cubicBezTo>
                      <a:cubicBezTo>
                        <a:pt x="591" y="511"/>
                        <a:pt x="676" y="354"/>
                        <a:pt x="639" y="197"/>
                      </a:cubicBezTo>
                      <a:cubicBezTo>
                        <a:pt x="594" y="68"/>
                        <a:pt x="477" y="1"/>
                        <a:pt x="36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" name="Google Shape;1042;p3"/>
                <p:cNvSpPr/>
                <p:nvPr/>
              </p:nvSpPr>
              <p:spPr>
                <a:xfrm>
                  <a:off x="946623" y="749287"/>
                  <a:ext cx="35778" cy="30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8" h="584" extrusionOk="0">
                      <a:moveTo>
                        <a:pt x="370" y="0"/>
                      </a:moveTo>
                      <a:cubicBezTo>
                        <a:pt x="268" y="0"/>
                        <a:pt x="163" y="52"/>
                        <a:pt x="107" y="160"/>
                      </a:cubicBezTo>
                      <a:cubicBezTo>
                        <a:pt x="0" y="362"/>
                        <a:pt x="157" y="584"/>
                        <a:pt x="369" y="584"/>
                      </a:cubicBezTo>
                      <a:cubicBezTo>
                        <a:pt x="398" y="584"/>
                        <a:pt x="427" y="580"/>
                        <a:pt x="458" y="571"/>
                      </a:cubicBezTo>
                      <a:cubicBezTo>
                        <a:pt x="603" y="511"/>
                        <a:pt x="687" y="353"/>
                        <a:pt x="639" y="196"/>
                      </a:cubicBezTo>
                      <a:cubicBezTo>
                        <a:pt x="600" y="67"/>
                        <a:pt x="486" y="0"/>
                        <a:pt x="37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" name="Google Shape;1043;p3"/>
                <p:cNvSpPr/>
                <p:nvPr/>
              </p:nvSpPr>
              <p:spPr>
                <a:xfrm>
                  <a:off x="1063315" y="774820"/>
                  <a:ext cx="17161" cy="14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" h="273" extrusionOk="0">
                      <a:moveTo>
                        <a:pt x="175" y="1"/>
                      </a:moveTo>
                      <a:cubicBezTo>
                        <a:pt x="89" y="1"/>
                        <a:pt x="1" y="76"/>
                        <a:pt x="16" y="189"/>
                      </a:cubicBezTo>
                      <a:cubicBezTo>
                        <a:pt x="47" y="247"/>
                        <a:pt x="100" y="272"/>
                        <a:pt x="152" y="272"/>
                      </a:cubicBezTo>
                      <a:cubicBezTo>
                        <a:pt x="241" y="272"/>
                        <a:pt x="329" y="199"/>
                        <a:pt x="306" y="92"/>
                      </a:cubicBezTo>
                      <a:cubicBezTo>
                        <a:pt x="279" y="28"/>
                        <a:pt x="227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" name="Google Shape;1044;p3"/>
                <p:cNvSpPr/>
                <p:nvPr/>
              </p:nvSpPr>
              <p:spPr>
                <a:xfrm>
                  <a:off x="1097480" y="748767"/>
                  <a:ext cx="32554" cy="281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541" extrusionOk="0">
                      <a:moveTo>
                        <a:pt x="440" y="1"/>
                      </a:moveTo>
                      <a:cubicBezTo>
                        <a:pt x="419" y="1"/>
                        <a:pt x="397" y="5"/>
                        <a:pt x="375" y="13"/>
                      </a:cubicBezTo>
                      <a:cubicBezTo>
                        <a:pt x="327" y="13"/>
                        <a:pt x="290" y="37"/>
                        <a:pt x="230" y="49"/>
                      </a:cubicBezTo>
                      <a:cubicBezTo>
                        <a:pt x="48" y="109"/>
                        <a:pt x="0" y="351"/>
                        <a:pt x="145" y="472"/>
                      </a:cubicBezTo>
                      <a:cubicBezTo>
                        <a:pt x="196" y="519"/>
                        <a:pt x="258" y="540"/>
                        <a:pt x="319" y="540"/>
                      </a:cubicBezTo>
                      <a:cubicBezTo>
                        <a:pt x="430" y="540"/>
                        <a:pt x="537" y="469"/>
                        <a:pt x="569" y="351"/>
                      </a:cubicBezTo>
                      <a:lnTo>
                        <a:pt x="569" y="339"/>
                      </a:lnTo>
                      <a:cubicBezTo>
                        <a:pt x="581" y="303"/>
                        <a:pt x="593" y="254"/>
                        <a:pt x="605" y="206"/>
                      </a:cubicBezTo>
                      <a:cubicBezTo>
                        <a:pt x="625" y="95"/>
                        <a:pt x="544" y="1"/>
                        <a:pt x="44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" name="Google Shape;1045;p3"/>
                <p:cNvSpPr/>
                <p:nvPr/>
              </p:nvSpPr>
              <p:spPr>
                <a:xfrm>
                  <a:off x="1139394" y="741123"/>
                  <a:ext cx="31930" cy="2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" h="512" extrusionOk="0">
                      <a:moveTo>
                        <a:pt x="321" y="1"/>
                      </a:moveTo>
                      <a:cubicBezTo>
                        <a:pt x="162" y="1"/>
                        <a:pt x="0" y="138"/>
                        <a:pt x="53" y="341"/>
                      </a:cubicBezTo>
                      <a:cubicBezTo>
                        <a:pt x="99" y="460"/>
                        <a:pt x="195" y="512"/>
                        <a:pt x="293" y="512"/>
                      </a:cubicBezTo>
                      <a:cubicBezTo>
                        <a:pt x="452" y="512"/>
                        <a:pt x="614" y="374"/>
                        <a:pt x="561" y="172"/>
                      </a:cubicBezTo>
                      <a:cubicBezTo>
                        <a:pt x="515" y="52"/>
                        <a:pt x="419" y="1"/>
                        <a:pt x="32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" name="Google Shape;1046;p3"/>
                <p:cNvSpPr/>
                <p:nvPr/>
              </p:nvSpPr>
              <p:spPr>
                <a:xfrm>
                  <a:off x="1016097" y="733427"/>
                  <a:ext cx="31930" cy="26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" h="515" extrusionOk="0">
                      <a:moveTo>
                        <a:pt x="317" y="0"/>
                      </a:moveTo>
                      <a:cubicBezTo>
                        <a:pt x="159" y="0"/>
                        <a:pt x="1" y="136"/>
                        <a:pt x="53" y="344"/>
                      </a:cubicBezTo>
                      <a:cubicBezTo>
                        <a:pt x="99" y="463"/>
                        <a:pt x="195" y="515"/>
                        <a:pt x="293" y="515"/>
                      </a:cubicBezTo>
                      <a:cubicBezTo>
                        <a:pt x="452" y="515"/>
                        <a:pt x="614" y="377"/>
                        <a:pt x="561" y="174"/>
                      </a:cubicBezTo>
                      <a:cubicBezTo>
                        <a:pt x="514" y="53"/>
                        <a:pt x="416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" name="Google Shape;1047;p3"/>
                <p:cNvSpPr/>
                <p:nvPr/>
              </p:nvSpPr>
              <p:spPr>
                <a:xfrm>
                  <a:off x="1178395" y="749287"/>
                  <a:ext cx="31306" cy="257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496" extrusionOk="0">
                      <a:moveTo>
                        <a:pt x="311" y="0"/>
                      </a:moveTo>
                      <a:cubicBezTo>
                        <a:pt x="156" y="0"/>
                        <a:pt x="1" y="135"/>
                        <a:pt x="53" y="329"/>
                      </a:cubicBezTo>
                      <a:cubicBezTo>
                        <a:pt x="99" y="445"/>
                        <a:pt x="196" y="495"/>
                        <a:pt x="292" y="495"/>
                      </a:cubicBezTo>
                      <a:cubicBezTo>
                        <a:pt x="446" y="495"/>
                        <a:pt x="601" y="366"/>
                        <a:pt x="549" y="172"/>
                      </a:cubicBezTo>
                      <a:cubicBezTo>
                        <a:pt x="503" y="52"/>
                        <a:pt x="407" y="0"/>
                        <a:pt x="31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" name="Google Shape;1048;p3"/>
                <p:cNvSpPr/>
                <p:nvPr/>
              </p:nvSpPr>
              <p:spPr>
                <a:xfrm>
                  <a:off x="1228577" y="810181"/>
                  <a:ext cx="36610" cy="296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" h="570" extrusionOk="0">
                      <a:moveTo>
                        <a:pt x="368" y="1"/>
                      </a:moveTo>
                      <a:cubicBezTo>
                        <a:pt x="187" y="1"/>
                        <a:pt x="0" y="156"/>
                        <a:pt x="68" y="380"/>
                      </a:cubicBezTo>
                      <a:cubicBezTo>
                        <a:pt x="114" y="513"/>
                        <a:pt x="222" y="569"/>
                        <a:pt x="332" y="569"/>
                      </a:cubicBezTo>
                      <a:cubicBezTo>
                        <a:pt x="515" y="569"/>
                        <a:pt x="704" y="417"/>
                        <a:pt x="636" y="198"/>
                      </a:cubicBezTo>
                      <a:cubicBezTo>
                        <a:pt x="590" y="60"/>
                        <a:pt x="480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" name="Google Shape;1049;p3"/>
                <p:cNvSpPr/>
                <p:nvPr/>
              </p:nvSpPr>
              <p:spPr>
                <a:xfrm>
                  <a:off x="347614" y="509716"/>
                  <a:ext cx="93813" cy="94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4" h="1816" extrusionOk="0">
                      <a:moveTo>
                        <a:pt x="606" y="1"/>
                      </a:moveTo>
                      <a:cubicBezTo>
                        <a:pt x="860" y="872"/>
                        <a:pt x="847" y="896"/>
                        <a:pt x="1" y="1210"/>
                      </a:cubicBezTo>
                      <a:cubicBezTo>
                        <a:pt x="307" y="1117"/>
                        <a:pt x="509" y="1058"/>
                        <a:pt x="655" y="1058"/>
                      </a:cubicBezTo>
                      <a:cubicBezTo>
                        <a:pt x="923" y="1058"/>
                        <a:pt x="1002" y="1258"/>
                        <a:pt x="1198" y="1815"/>
                      </a:cubicBezTo>
                      <a:cubicBezTo>
                        <a:pt x="944" y="932"/>
                        <a:pt x="944" y="908"/>
                        <a:pt x="1803" y="605"/>
                      </a:cubicBezTo>
                      <a:lnTo>
                        <a:pt x="1803" y="605"/>
                      </a:lnTo>
                      <a:cubicBezTo>
                        <a:pt x="1497" y="699"/>
                        <a:pt x="1295" y="758"/>
                        <a:pt x="1149" y="758"/>
                      </a:cubicBezTo>
                      <a:cubicBezTo>
                        <a:pt x="881" y="758"/>
                        <a:pt x="802" y="557"/>
                        <a:pt x="6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" name="Google Shape;1050;p3"/>
                <p:cNvSpPr/>
                <p:nvPr/>
              </p:nvSpPr>
              <p:spPr>
                <a:xfrm>
                  <a:off x="669089" y="404672"/>
                  <a:ext cx="94385" cy="94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5" h="1816" extrusionOk="0">
                      <a:moveTo>
                        <a:pt x="605" y="1"/>
                      </a:moveTo>
                      <a:cubicBezTo>
                        <a:pt x="871" y="871"/>
                        <a:pt x="847" y="896"/>
                        <a:pt x="0" y="1210"/>
                      </a:cubicBezTo>
                      <a:cubicBezTo>
                        <a:pt x="311" y="1117"/>
                        <a:pt x="515" y="1057"/>
                        <a:pt x="663" y="1057"/>
                      </a:cubicBezTo>
                      <a:cubicBezTo>
                        <a:pt x="935" y="1057"/>
                        <a:pt x="1014" y="1258"/>
                        <a:pt x="1210" y="1815"/>
                      </a:cubicBezTo>
                      <a:cubicBezTo>
                        <a:pt x="944" y="932"/>
                        <a:pt x="956" y="908"/>
                        <a:pt x="1815" y="605"/>
                      </a:cubicBezTo>
                      <a:lnTo>
                        <a:pt x="1815" y="605"/>
                      </a:lnTo>
                      <a:cubicBezTo>
                        <a:pt x="1504" y="699"/>
                        <a:pt x="1300" y="758"/>
                        <a:pt x="1152" y="758"/>
                      </a:cubicBezTo>
                      <a:cubicBezTo>
                        <a:pt x="880" y="758"/>
                        <a:pt x="801" y="557"/>
                        <a:pt x="60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" name="Google Shape;1051;p3"/>
                <p:cNvSpPr/>
                <p:nvPr/>
              </p:nvSpPr>
              <p:spPr>
                <a:xfrm>
                  <a:off x="1168567" y="302749"/>
                  <a:ext cx="57879" cy="585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3" h="1126" extrusionOk="0">
                      <a:moveTo>
                        <a:pt x="375" y="1"/>
                      </a:moveTo>
                      <a:cubicBezTo>
                        <a:pt x="532" y="545"/>
                        <a:pt x="520" y="557"/>
                        <a:pt x="0" y="751"/>
                      </a:cubicBezTo>
                      <a:cubicBezTo>
                        <a:pt x="187" y="695"/>
                        <a:pt x="310" y="660"/>
                        <a:pt x="399" y="660"/>
                      </a:cubicBezTo>
                      <a:cubicBezTo>
                        <a:pt x="563" y="660"/>
                        <a:pt x="613" y="781"/>
                        <a:pt x="738" y="1126"/>
                      </a:cubicBezTo>
                      <a:cubicBezTo>
                        <a:pt x="581" y="581"/>
                        <a:pt x="581" y="569"/>
                        <a:pt x="1113" y="388"/>
                      </a:cubicBezTo>
                      <a:lnTo>
                        <a:pt x="1113" y="388"/>
                      </a:lnTo>
                      <a:cubicBezTo>
                        <a:pt x="931" y="442"/>
                        <a:pt x="808" y="476"/>
                        <a:pt x="718" y="476"/>
                      </a:cubicBezTo>
                      <a:cubicBezTo>
                        <a:pt x="546" y="476"/>
                        <a:pt x="494" y="351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2" name="Google Shape;1052;p3"/>
                <p:cNvSpPr/>
                <p:nvPr/>
              </p:nvSpPr>
              <p:spPr>
                <a:xfrm>
                  <a:off x="1004969" y="928017"/>
                  <a:ext cx="6968" cy="5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110" extrusionOk="0">
                      <a:moveTo>
                        <a:pt x="73" y="1"/>
                      </a:moveTo>
                      <a:cubicBezTo>
                        <a:pt x="1" y="1"/>
                        <a:pt x="1" y="110"/>
                        <a:pt x="73" y="110"/>
                      </a:cubicBezTo>
                      <a:cubicBezTo>
                        <a:pt x="134" y="110"/>
                        <a:pt x="134" y="1"/>
                        <a:pt x="7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3" name="Google Shape;1053;p3"/>
                <p:cNvSpPr/>
                <p:nvPr/>
              </p:nvSpPr>
              <p:spPr>
                <a:xfrm>
                  <a:off x="1041474" y="899104"/>
                  <a:ext cx="10765" cy="7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" h="146" extrusionOk="0">
                      <a:moveTo>
                        <a:pt x="97" y="1"/>
                      </a:moveTo>
                      <a:cubicBezTo>
                        <a:pt x="0" y="1"/>
                        <a:pt x="0" y="146"/>
                        <a:pt x="97" y="146"/>
                      </a:cubicBezTo>
                      <a:cubicBezTo>
                        <a:pt x="206" y="146"/>
                        <a:pt x="206" y="1"/>
                        <a:pt x="9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4" name="Google Shape;1054;p3"/>
                <p:cNvSpPr/>
                <p:nvPr/>
              </p:nvSpPr>
              <p:spPr>
                <a:xfrm>
                  <a:off x="1112769" y="911949"/>
                  <a:ext cx="23037" cy="20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" h="395" extrusionOk="0">
                      <a:moveTo>
                        <a:pt x="178" y="274"/>
                      </a:moveTo>
                      <a:lnTo>
                        <a:pt x="190" y="298"/>
                      </a:lnTo>
                      <a:lnTo>
                        <a:pt x="154" y="298"/>
                      </a:lnTo>
                      <a:lnTo>
                        <a:pt x="137" y="275"/>
                      </a:lnTo>
                      <a:lnTo>
                        <a:pt x="137" y="275"/>
                      </a:lnTo>
                      <a:cubicBezTo>
                        <a:pt x="142" y="276"/>
                        <a:pt x="148" y="276"/>
                        <a:pt x="154" y="276"/>
                      </a:cubicBezTo>
                      <a:cubicBezTo>
                        <a:pt x="162" y="276"/>
                        <a:pt x="170" y="275"/>
                        <a:pt x="178" y="274"/>
                      </a:cubicBezTo>
                      <a:close/>
                      <a:moveTo>
                        <a:pt x="215" y="1"/>
                      </a:moveTo>
                      <a:cubicBezTo>
                        <a:pt x="199" y="1"/>
                        <a:pt x="183" y="3"/>
                        <a:pt x="166" y="8"/>
                      </a:cubicBezTo>
                      <a:cubicBezTo>
                        <a:pt x="144" y="13"/>
                        <a:pt x="124" y="21"/>
                        <a:pt x="107" y="32"/>
                      </a:cubicBezTo>
                      <a:lnTo>
                        <a:pt x="107" y="32"/>
                      </a:lnTo>
                      <a:cubicBezTo>
                        <a:pt x="96" y="35"/>
                        <a:pt x="87" y="38"/>
                        <a:pt x="81" y="44"/>
                      </a:cubicBezTo>
                      <a:cubicBezTo>
                        <a:pt x="0" y="88"/>
                        <a:pt x="4" y="172"/>
                        <a:pt x="50" y="226"/>
                      </a:cubicBezTo>
                      <a:lnTo>
                        <a:pt x="50" y="226"/>
                      </a:lnTo>
                      <a:cubicBezTo>
                        <a:pt x="55" y="268"/>
                        <a:pt x="76" y="308"/>
                        <a:pt x="107" y="336"/>
                      </a:cubicBezTo>
                      <a:lnTo>
                        <a:pt x="107" y="336"/>
                      </a:lnTo>
                      <a:cubicBezTo>
                        <a:pt x="129" y="373"/>
                        <a:pt x="168" y="395"/>
                        <a:pt x="214" y="395"/>
                      </a:cubicBezTo>
                      <a:cubicBezTo>
                        <a:pt x="250" y="395"/>
                        <a:pt x="287" y="383"/>
                        <a:pt x="311" y="358"/>
                      </a:cubicBezTo>
                      <a:cubicBezTo>
                        <a:pt x="329" y="341"/>
                        <a:pt x="372" y="278"/>
                        <a:pt x="366" y="278"/>
                      </a:cubicBezTo>
                      <a:lnTo>
                        <a:pt x="366" y="278"/>
                      </a:lnTo>
                      <a:cubicBezTo>
                        <a:pt x="365" y="278"/>
                        <a:pt x="363" y="280"/>
                        <a:pt x="359" y="284"/>
                      </a:cubicBezTo>
                      <a:lnTo>
                        <a:pt x="359" y="284"/>
                      </a:lnTo>
                      <a:cubicBezTo>
                        <a:pt x="442" y="171"/>
                        <a:pt x="356" y="1"/>
                        <a:pt x="21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5" name="Google Shape;1055;p3"/>
                <p:cNvSpPr/>
                <p:nvPr/>
              </p:nvSpPr>
              <p:spPr>
                <a:xfrm>
                  <a:off x="1163522" y="895984"/>
                  <a:ext cx="11337" cy="88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" h="170" extrusionOk="0">
                      <a:moveTo>
                        <a:pt x="109" y="0"/>
                      </a:moveTo>
                      <a:cubicBezTo>
                        <a:pt x="0" y="0"/>
                        <a:pt x="0" y="169"/>
                        <a:pt x="109" y="169"/>
                      </a:cubicBezTo>
                      <a:cubicBezTo>
                        <a:pt x="218" y="169"/>
                        <a:pt x="218" y="0"/>
                        <a:pt x="10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6" name="Google Shape;1056;p3"/>
                <p:cNvSpPr/>
                <p:nvPr/>
              </p:nvSpPr>
              <p:spPr>
                <a:xfrm>
                  <a:off x="1064771" y="862599"/>
                  <a:ext cx="32086" cy="2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" h="461" extrusionOk="0">
                      <a:moveTo>
                        <a:pt x="290" y="1"/>
                      </a:moveTo>
                      <a:cubicBezTo>
                        <a:pt x="0" y="1"/>
                        <a:pt x="0" y="449"/>
                        <a:pt x="290" y="449"/>
                      </a:cubicBezTo>
                      <a:lnTo>
                        <a:pt x="290" y="461"/>
                      </a:lnTo>
                      <a:lnTo>
                        <a:pt x="315" y="461"/>
                      </a:lnTo>
                      <a:cubicBezTo>
                        <a:pt x="617" y="461"/>
                        <a:pt x="617" y="1"/>
                        <a:pt x="31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7" name="Google Shape;1057;p3"/>
                <p:cNvSpPr/>
                <p:nvPr/>
              </p:nvSpPr>
              <p:spPr>
                <a:xfrm>
                  <a:off x="1223896" y="924897"/>
                  <a:ext cx="22673" cy="17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" h="328" extrusionOk="0">
                      <a:moveTo>
                        <a:pt x="218" y="1"/>
                      </a:moveTo>
                      <a:cubicBezTo>
                        <a:pt x="1" y="1"/>
                        <a:pt x="1" y="327"/>
                        <a:pt x="218" y="327"/>
                      </a:cubicBezTo>
                      <a:cubicBezTo>
                        <a:pt x="436" y="327"/>
                        <a:pt x="436" y="1"/>
                        <a:pt x="2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8" name="Google Shape;1058;p3"/>
                <p:cNvSpPr/>
                <p:nvPr/>
              </p:nvSpPr>
              <p:spPr>
                <a:xfrm>
                  <a:off x="1206268" y="875808"/>
                  <a:ext cx="22101" cy="18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" h="352" extrusionOk="0">
                      <a:moveTo>
                        <a:pt x="219" y="1"/>
                      </a:moveTo>
                      <a:cubicBezTo>
                        <a:pt x="1" y="25"/>
                        <a:pt x="1" y="328"/>
                        <a:pt x="219" y="352"/>
                      </a:cubicBezTo>
                      <a:cubicBezTo>
                        <a:pt x="424" y="328"/>
                        <a:pt x="424" y="25"/>
                        <a:pt x="21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9" name="Google Shape;1059;p3"/>
                <p:cNvSpPr/>
                <p:nvPr/>
              </p:nvSpPr>
              <p:spPr>
                <a:xfrm>
                  <a:off x="1044594" y="873311"/>
                  <a:ext cx="24597" cy="18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" h="352" extrusionOk="0">
                      <a:moveTo>
                        <a:pt x="243" y="1"/>
                      </a:moveTo>
                      <a:cubicBezTo>
                        <a:pt x="1" y="1"/>
                        <a:pt x="1" y="351"/>
                        <a:pt x="243" y="351"/>
                      </a:cubicBezTo>
                      <a:cubicBezTo>
                        <a:pt x="473" y="351"/>
                        <a:pt x="473" y="1"/>
                        <a:pt x="2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0" name="Google Shape;1060;p3"/>
                <p:cNvSpPr/>
                <p:nvPr/>
              </p:nvSpPr>
              <p:spPr>
                <a:xfrm>
                  <a:off x="955931" y="908465"/>
                  <a:ext cx="29225" cy="24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" h="467" extrusionOk="0">
                      <a:moveTo>
                        <a:pt x="217" y="0"/>
                      </a:moveTo>
                      <a:cubicBezTo>
                        <a:pt x="141" y="0"/>
                        <a:pt x="73" y="35"/>
                        <a:pt x="49" y="123"/>
                      </a:cubicBezTo>
                      <a:cubicBezTo>
                        <a:pt x="37" y="135"/>
                        <a:pt x="37" y="159"/>
                        <a:pt x="24" y="183"/>
                      </a:cubicBezTo>
                      <a:cubicBezTo>
                        <a:pt x="0" y="280"/>
                        <a:pt x="49" y="377"/>
                        <a:pt x="133" y="437"/>
                      </a:cubicBezTo>
                      <a:cubicBezTo>
                        <a:pt x="167" y="457"/>
                        <a:pt x="205" y="466"/>
                        <a:pt x="243" y="466"/>
                      </a:cubicBezTo>
                      <a:cubicBezTo>
                        <a:pt x="299" y="466"/>
                        <a:pt x="356" y="445"/>
                        <a:pt x="399" y="401"/>
                      </a:cubicBezTo>
                      <a:cubicBezTo>
                        <a:pt x="424" y="365"/>
                        <a:pt x="448" y="329"/>
                        <a:pt x="472" y="292"/>
                      </a:cubicBezTo>
                      <a:cubicBezTo>
                        <a:pt x="561" y="146"/>
                        <a:pt x="373" y="0"/>
                        <a:pt x="21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1" name="Google Shape;1061;p3"/>
                <p:cNvSpPr/>
                <p:nvPr/>
              </p:nvSpPr>
              <p:spPr>
                <a:xfrm>
                  <a:off x="-152337" y="-50625"/>
                  <a:ext cx="2586475" cy="2389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51" h="41712" extrusionOk="0">
                      <a:moveTo>
                        <a:pt x="13338" y="9583"/>
                      </a:moveTo>
                      <a:cubicBezTo>
                        <a:pt x="13314" y="9598"/>
                        <a:pt x="13290" y="9612"/>
                        <a:pt x="13266" y="9627"/>
                      </a:cubicBezTo>
                      <a:lnTo>
                        <a:pt x="13266" y="9627"/>
                      </a:lnTo>
                      <a:cubicBezTo>
                        <a:pt x="13290" y="9612"/>
                        <a:pt x="13314" y="9598"/>
                        <a:pt x="13338" y="9583"/>
                      </a:cubicBezTo>
                      <a:close/>
                      <a:moveTo>
                        <a:pt x="19948" y="0"/>
                      </a:moveTo>
                      <a:cubicBezTo>
                        <a:pt x="12481" y="0"/>
                        <a:pt x="4987" y="4289"/>
                        <a:pt x="1689" y="11434"/>
                      </a:cubicBezTo>
                      <a:cubicBezTo>
                        <a:pt x="2270" y="10515"/>
                        <a:pt x="2923" y="9631"/>
                        <a:pt x="3637" y="8809"/>
                      </a:cubicBezTo>
                      <a:lnTo>
                        <a:pt x="3637" y="8809"/>
                      </a:lnTo>
                      <a:cubicBezTo>
                        <a:pt x="3407" y="9172"/>
                        <a:pt x="3189" y="9535"/>
                        <a:pt x="2959" y="9898"/>
                      </a:cubicBezTo>
                      <a:cubicBezTo>
                        <a:pt x="6381" y="5050"/>
                        <a:pt x="13084" y="2282"/>
                        <a:pt x="19513" y="2282"/>
                      </a:cubicBezTo>
                      <a:cubicBezTo>
                        <a:pt x="26880" y="2282"/>
                        <a:pt x="33887" y="5916"/>
                        <a:pt x="35185" y="14216"/>
                      </a:cubicBezTo>
                      <a:cubicBezTo>
                        <a:pt x="35137" y="13926"/>
                        <a:pt x="35088" y="13648"/>
                        <a:pt x="35028" y="13369"/>
                      </a:cubicBezTo>
                      <a:lnTo>
                        <a:pt x="35028" y="13369"/>
                      </a:lnTo>
                      <a:cubicBezTo>
                        <a:pt x="35851" y="18123"/>
                        <a:pt x="34701" y="23639"/>
                        <a:pt x="30298" y="26264"/>
                      </a:cubicBezTo>
                      <a:cubicBezTo>
                        <a:pt x="28832" y="27141"/>
                        <a:pt x="27070" y="27569"/>
                        <a:pt x="25314" y="27569"/>
                      </a:cubicBezTo>
                      <a:cubicBezTo>
                        <a:pt x="20910" y="27569"/>
                        <a:pt x="16535" y="24877"/>
                        <a:pt x="16907" y="19793"/>
                      </a:cubicBezTo>
                      <a:lnTo>
                        <a:pt x="16907" y="19793"/>
                      </a:lnTo>
                      <a:cubicBezTo>
                        <a:pt x="17374" y="23874"/>
                        <a:pt x="20170" y="25607"/>
                        <a:pt x="23197" y="25607"/>
                      </a:cubicBezTo>
                      <a:cubicBezTo>
                        <a:pt x="26290" y="25607"/>
                        <a:pt x="29625" y="23798"/>
                        <a:pt x="30963" y="20833"/>
                      </a:cubicBezTo>
                      <a:cubicBezTo>
                        <a:pt x="33613" y="14978"/>
                        <a:pt x="29173" y="7938"/>
                        <a:pt x="23258" y="6365"/>
                      </a:cubicBezTo>
                      <a:cubicBezTo>
                        <a:pt x="22129" y="6069"/>
                        <a:pt x="20990" y="5929"/>
                        <a:pt x="19860" y="5929"/>
                      </a:cubicBezTo>
                      <a:cubicBezTo>
                        <a:pt x="13603" y="5929"/>
                        <a:pt x="7645" y="10227"/>
                        <a:pt x="5524" y="16140"/>
                      </a:cubicBezTo>
                      <a:cubicBezTo>
                        <a:pt x="1205" y="28188"/>
                        <a:pt x="10822" y="41071"/>
                        <a:pt x="23197" y="41712"/>
                      </a:cubicBezTo>
                      <a:cubicBezTo>
                        <a:pt x="22133" y="41506"/>
                        <a:pt x="21068" y="41228"/>
                        <a:pt x="20040" y="40865"/>
                      </a:cubicBezTo>
                      <a:lnTo>
                        <a:pt x="20040" y="40865"/>
                      </a:lnTo>
                      <a:cubicBezTo>
                        <a:pt x="20463" y="40950"/>
                        <a:pt x="20875" y="41022"/>
                        <a:pt x="21310" y="41095"/>
                      </a:cubicBezTo>
                      <a:cubicBezTo>
                        <a:pt x="8991" y="38162"/>
                        <a:pt x="1" y="18035"/>
                        <a:pt x="12928" y="9835"/>
                      </a:cubicBezTo>
                      <a:lnTo>
                        <a:pt x="12928" y="9835"/>
                      </a:lnTo>
                      <a:cubicBezTo>
                        <a:pt x="15187" y="8521"/>
                        <a:pt x="17807" y="7724"/>
                        <a:pt x="20340" y="7724"/>
                      </a:cubicBezTo>
                      <a:cubicBezTo>
                        <a:pt x="23391" y="7724"/>
                        <a:pt x="26315" y="8881"/>
                        <a:pt x="28326" y="11688"/>
                      </a:cubicBezTo>
                      <a:cubicBezTo>
                        <a:pt x="31602" y="16259"/>
                        <a:pt x="30089" y="24890"/>
                        <a:pt x="23768" y="24890"/>
                      </a:cubicBezTo>
                      <a:cubicBezTo>
                        <a:pt x="23180" y="24890"/>
                        <a:pt x="22550" y="24815"/>
                        <a:pt x="21879" y="24656"/>
                      </a:cubicBezTo>
                      <a:lnTo>
                        <a:pt x="21879" y="24656"/>
                      </a:lnTo>
                      <a:cubicBezTo>
                        <a:pt x="22160" y="24683"/>
                        <a:pt x="22432" y="24696"/>
                        <a:pt x="22693" y="24696"/>
                      </a:cubicBezTo>
                      <a:cubicBezTo>
                        <a:pt x="30619" y="24696"/>
                        <a:pt x="29331" y="12656"/>
                        <a:pt x="21637" y="11930"/>
                      </a:cubicBezTo>
                      <a:cubicBezTo>
                        <a:pt x="21372" y="11905"/>
                        <a:pt x="21111" y="11894"/>
                        <a:pt x="20854" y="11894"/>
                      </a:cubicBezTo>
                      <a:cubicBezTo>
                        <a:pt x="14597" y="11894"/>
                        <a:pt x="10588" y="18934"/>
                        <a:pt x="11947" y="24813"/>
                      </a:cubicBezTo>
                      <a:cubicBezTo>
                        <a:pt x="13401" y="31070"/>
                        <a:pt x="19987" y="35037"/>
                        <a:pt x="26139" y="35037"/>
                      </a:cubicBezTo>
                      <a:cubicBezTo>
                        <a:pt x="26231" y="35037"/>
                        <a:pt x="26323" y="35036"/>
                        <a:pt x="26415" y="35035"/>
                      </a:cubicBezTo>
                      <a:cubicBezTo>
                        <a:pt x="35863" y="34865"/>
                        <a:pt x="43254" y="25551"/>
                        <a:pt x="43181" y="16490"/>
                      </a:cubicBezTo>
                      <a:cubicBezTo>
                        <a:pt x="43012" y="11373"/>
                        <a:pt x="41355" y="6462"/>
                        <a:pt x="37798" y="2700"/>
                      </a:cubicBezTo>
                      <a:lnTo>
                        <a:pt x="37798" y="2700"/>
                      </a:lnTo>
                      <a:cubicBezTo>
                        <a:pt x="38427" y="3583"/>
                        <a:pt x="38996" y="4515"/>
                        <a:pt x="39492" y="5494"/>
                      </a:cubicBezTo>
                      <a:cubicBezTo>
                        <a:pt x="39250" y="5144"/>
                        <a:pt x="38996" y="4805"/>
                        <a:pt x="38742" y="4454"/>
                      </a:cubicBezTo>
                      <a:lnTo>
                        <a:pt x="38742" y="4454"/>
                      </a:lnTo>
                      <a:cubicBezTo>
                        <a:pt x="45150" y="14341"/>
                        <a:pt x="39160" y="33163"/>
                        <a:pt x="26096" y="33163"/>
                      </a:cubicBezTo>
                      <a:cubicBezTo>
                        <a:pt x="25212" y="33163"/>
                        <a:pt x="24295" y="33077"/>
                        <a:pt x="23348" y="32896"/>
                      </a:cubicBezTo>
                      <a:lnTo>
                        <a:pt x="23348" y="32896"/>
                      </a:lnTo>
                      <a:cubicBezTo>
                        <a:pt x="17581" y="31559"/>
                        <a:pt x="12303" y="27014"/>
                        <a:pt x="13423" y="20579"/>
                      </a:cubicBezTo>
                      <a:cubicBezTo>
                        <a:pt x="14114" y="16579"/>
                        <a:pt x="18430" y="12904"/>
                        <a:pt x="22251" y="12904"/>
                      </a:cubicBezTo>
                      <a:cubicBezTo>
                        <a:pt x="24382" y="12904"/>
                        <a:pt x="26359" y="14047"/>
                        <a:pt x="27468" y="16914"/>
                      </a:cubicBezTo>
                      <a:cubicBezTo>
                        <a:pt x="26475" y="14674"/>
                        <a:pt x="24789" y="13747"/>
                        <a:pt x="23006" y="13747"/>
                      </a:cubicBezTo>
                      <a:cubicBezTo>
                        <a:pt x="18356" y="13747"/>
                        <a:pt x="13050" y="20056"/>
                        <a:pt x="17693" y="25853"/>
                      </a:cubicBezTo>
                      <a:cubicBezTo>
                        <a:pt x="19527" y="28145"/>
                        <a:pt x="22302" y="29180"/>
                        <a:pt x="25139" y="29180"/>
                      </a:cubicBezTo>
                      <a:cubicBezTo>
                        <a:pt x="28293" y="29180"/>
                        <a:pt x="31524" y="27902"/>
                        <a:pt x="33625" y="25648"/>
                      </a:cubicBezTo>
                      <a:cubicBezTo>
                        <a:pt x="39080" y="19781"/>
                        <a:pt x="37883" y="9922"/>
                        <a:pt x="32173" y="4684"/>
                      </a:cubicBezTo>
                      <a:cubicBezTo>
                        <a:pt x="28670" y="1466"/>
                        <a:pt x="24313" y="0"/>
                        <a:pt x="19948" y="0"/>
                      </a:cubicBezTo>
                      <a:close/>
                    </a:path>
                  </a:pathLst>
                </a:custGeom>
                <a:solidFill>
                  <a:schemeClr val="accent2">
                    <a:alpha val="2723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62" name="Google Shape;1062;p3"/>
            <p:cNvGrpSpPr/>
            <p:nvPr/>
          </p:nvGrpSpPr>
          <p:grpSpPr>
            <a:xfrm>
              <a:off x="7335608" y="2845634"/>
              <a:ext cx="2735698" cy="2906951"/>
              <a:chOff x="7074538" y="2755486"/>
              <a:chExt cx="2010655" cy="2136521"/>
            </a:xfrm>
          </p:grpSpPr>
          <p:grpSp>
            <p:nvGrpSpPr>
              <p:cNvPr id="1063" name="Google Shape;1063;p3"/>
              <p:cNvGrpSpPr/>
              <p:nvPr/>
            </p:nvGrpSpPr>
            <p:grpSpPr>
              <a:xfrm flipH="1">
                <a:off x="7346152" y="2910434"/>
                <a:ext cx="1569582" cy="1981573"/>
                <a:chOff x="146217" y="2712579"/>
                <a:chExt cx="1552966" cy="1960401"/>
              </a:xfrm>
            </p:grpSpPr>
            <p:grpSp>
              <p:nvGrpSpPr>
                <p:cNvPr id="1064" name="Google Shape;1064;p3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065" name="Google Shape;1065;p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6" name="Google Shape;1066;p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7" name="Google Shape;1067;p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8" name="Google Shape;1068;p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9" name="Google Shape;1069;p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0" name="Google Shape;1070;p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1" name="Google Shape;1071;p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2" name="Google Shape;1072;p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3" name="Google Shape;1073;p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4" name="Google Shape;1074;p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5" name="Google Shape;1075;p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6" name="Google Shape;1076;p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7" name="Google Shape;1077;p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8" name="Google Shape;1078;p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079" name="Google Shape;1079;p3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080" name="Google Shape;1080;p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1" name="Google Shape;1081;p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2" name="Google Shape;1082;p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3" name="Google Shape;1083;p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4" name="Google Shape;1084;p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5" name="Google Shape;1085;p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6" name="Google Shape;1086;p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7" name="Google Shape;1087;p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8" name="Google Shape;1088;p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9" name="Google Shape;1089;p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0" name="Google Shape;1090;p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1" name="Google Shape;1091;p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2" name="Google Shape;1092;p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3" name="Google Shape;1093;p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094" name="Google Shape;1094;p3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095" name="Google Shape;1095;p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6" name="Google Shape;1096;p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7" name="Google Shape;1097;p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8" name="Google Shape;1098;p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9" name="Google Shape;1099;p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0" name="Google Shape;1100;p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1" name="Google Shape;1101;p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2" name="Google Shape;1102;p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3" name="Google Shape;1103;p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4" name="Google Shape;1104;p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5" name="Google Shape;1105;p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6" name="Google Shape;1106;p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7" name="Google Shape;1107;p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8" name="Google Shape;1108;p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109" name="Google Shape;1109;p3"/>
              <p:cNvSpPr/>
              <p:nvPr/>
            </p:nvSpPr>
            <p:spPr>
              <a:xfrm>
                <a:off x="7161230" y="2910343"/>
                <a:ext cx="1870244" cy="1349511"/>
              </a:xfrm>
              <a:custGeom>
                <a:avLst/>
                <a:gdLst/>
                <a:ahLst/>
                <a:cxnLst/>
                <a:rect l="l" t="t" r="r" b="b"/>
                <a:pathLst>
                  <a:path w="16610" h="11985" extrusionOk="0">
                    <a:moveTo>
                      <a:pt x="9059" y="0"/>
                    </a:moveTo>
                    <a:cubicBezTo>
                      <a:pt x="7874" y="0"/>
                      <a:pt x="6703" y="379"/>
                      <a:pt x="5722" y="1117"/>
                    </a:cubicBezTo>
                    <a:cubicBezTo>
                      <a:pt x="4694" y="1903"/>
                      <a:pt x="4004" y="3064"/>
                      <a:pt x="3799" y="4346"/>
                    </a:cubicBezTo>
                    <a:cubicBezTo>
                      <a:pt x="3654" y="5423"/>
                      <a:pt x="4113" y="6621"/>
                      <a:pt x="4972" y="7371"/>
                    </a:cubicBezTo>
                    <a:cubicBezTo>
                      <a:pt x="5537" y="7872"/>
                      <a:pt x="6191" y="8133"/>
                      <a:pt x="6857" y="8133"/>
                    </a:cubicBezTo>
                    <a:cubicBezTo>
                      <a:pt x="7075" y="8133"/>
                      <a:pt x="7295" y="8105"/>
                      <a:pt x="7512" y="8048"/>
                    </a:cubicBezTo>
                    <a:cubicBezTo>
                      <a:pt x="7633" y="8012"/>
                      <a:pt x="7754" y="7951"/>
                      <a:pt x="7863" y="7879"/>
                    </a:cubicBezTo>
                    <a:cubicBezTo>
                      <a:pt x="8178" y="7637"/>
                      <a:pt x="8359" y="7238"/>
                      <a:pt x="8541" y="6863"/>
                    </a:cubicBezTo>
                    <a:cubicBezTo>
                      <a:pt x="8698" y="6524"/>
                      <a:pt x="8855" y="6197"/>
                      <a:pt x="9097" y="6004"/>
                    </a:cubicBezTo>
                    <a:cubicBezTo>
                      <a:pt x="9234" y="5896"/>
                      <a:pt x="9402" y="5836"/>
                      <a:pt x="9577" y="5836"/>
                    </a:cubicBezTo>
                    <a:cubicBezTo>
                      <a:pt x="9618" y="5836"/>
                      <a:pt x="9660" y="5839"/>
                      <a:pt x="9702" y="5846"/>
                    </a:cubicBezTo>
                    <a:cubicBezTo>
                      <a:pt x="10246" y="5895"/>
                      <a:pt x="10718" y="6246"/>
                      <a:pt x="10936" y="6742"/>
                    </a:cubicBezTo>
                    <a:cubicBezTo>
                      <a:pt x="11371" y="7758"/>
                      <a:pt x="10900" y="9403"/>
                      <a:pt x="10210" y="10346"/>
                    </a:cubicBezTo>
                    <a:cubicBezTo>
                      <a:pt x="10053" y="10528"/>
                      <a:pt x="9871" y="10685"/>
                      <a:pt x="9690" y="10830"/>
                    </a:cubicBezTo>
                    <a:cubicBezTo>
                      <a:pt x="8621" y="11648"/>
                      <a:pt x="7295" y="11838"/>
                      <a:pt x="6167" y="11838"/>
                    </a:cubicBezTo>
                    <a:cubicBezTo>
                      <a:pt x="5828" y="11838"/>
                      <a:pt x="5506" y="11820"/>
                      <a:pt x="5214" y="11798"/>
                    </a:cubicBezTo>
                    <a:cubicBezTo>
                      <a:pt x="2783" y="11375"/>
                      <a:pt x="908" y="9488"/>
                      <a:pt x="0" y="7649"/>
                    </a:cubicBezTo>
                    <a:lnTo>
                      <a:pt x="0" y="7649"/>
                    </a:lnTo>
                    <a:cubicBezTo>
                      <a:pt x="1011" y="10334"/>
                      <a:pt x="3570" y="11984"/>
                      <a:pt x="6284" y="11984"/>
                    </a:cubicBezTo>
                    <a:cubicBezTo>
                      <a:pt x="7079" y="11984"/>
                      <a:pt x="7887" y="11843"/>
                      <a:pt x="8674" y="11544"/>
                    </a:cubicBezTo>
                    <a:cubicBezTo>
                      <a:pt x="9049" y="11387"/>
                      <a:pt x="9412" y="11181"/>
                      <a:pt x="9738" y="10927"/>
                    </a:cubicBezTo>
                    <a:cubicBezTo>
                      <a:pt x="10754" y="10165"/>
                      <a:pt x="11383" y="9016"/>
                      <a:pt x="11468" y="7758"/>
                    </a:cubicBezTo>
                    <a:cubicBezTo>
                      <a:pt x="11420" y="6258"/>
                      <a:pt x="10815" y="5121"/>
                      <a:pt x="9823" y="4649"/>
                    </a:cubicBezTo>
                    <a:cubicBezTo>
                      <a:pt x="9508" y="4491"/>
                      <a:pt x="9186" y="4414"/>
                      <a:pt x="8873" y="4414"/>
                    </a:cubicBezTo>
                    <a:cubicBezTo>
                      <a:pt x="8465" y="4414"/>
                      <a:pt x="8073" y="4546"/>
                      <a:pt x="7730" y="4806"/>
                    </a:cubicBezTo>
                    <a:cubicBezTo>
                      <a:pt x="7271" y="5181"/>
                      <a:pt x="6944" y="5701"/>
                      <a:pt x="6787" y="6270"/>
                    </a:cubicBezTo>
                    <a:cubicBezTo>
                      <a:pt x="6750" y="6439"/>
                      <a:pt x="6666" y="6584"/>
                      <a:pt x="6533" y="6681"/>
                    </a:cubicBezTo>
                    <a:cubicBezTo>
                      <a:pt x="6407" y="6778"/>
                      <a:pt x="6258" y="6818"/>
                      <a:pt x="6100" y="6818"/>
                    </a:cubicBezTo>
                    <a:cubicBezTo>
                      <a:pt x="5742" y="6818"/>
                      <a:pt x="5338" y="6610"/>
                      <a:pt x="5045" y="6367"/>
                    </a:cubicBezTo>
                    <a:lnTo>
                      <a:pt x="5033" y="6354"/>
                    </a:lnTo>
                    <a:cubicBezTo>
                      <a:pt x="4331" y="5677"/>
                      <a:pt x="4089" y="4613"/>
                      <a:pt x="4379" y="3427"/>
                    </a:cubicBezTo>
                    <a:cubicBezTo>
                      <a:pt x="4646" y="2532"/>
                      <a:pt x="5190" y="1734"/>
                      <a:pt x="5928" y="1165"/>
                    </a:cubicBezTo>
                    <a:cubicBezTo>
                      <a:pt x="6768" y="525"/>
                      <a:pt x="7830" y="207"/>
                      <a:pt x="8942" y="207"/>
                    </a:cubicBezTo>
                    <a:cubicBezTo>
                      <a:pt x="10122" y="207"/>
                      <a:pt x="11359" y="564"/>
                      <a:pt x="12448" y="1274"/>
                    </a:cubicBezTo>
                    <a:cubicBezTo>
                      <a:pt x="15968" y="3475"/>
                      <a:pt x="16609" y="7540"/>
                      <a:pt x="15521" y="11205"/>
                    </a:cubicBezTo>
                    <a:cubicBezTo>
                      <a:pt x="16246" y="9354"/>
                      <a:pt x="16343" y="7322"/>
                      <a:pt x="15811" y="5411"/>
                    </a:cubicBezTo>
                    <a:cubicBezTo>
                      <a:pt x="15133" y="3064"/>
                      <a:pt x="13476" y="1286"/>
                      <a:pt x="11142" y="403"/>
                    </a:cubicBezTo>
                    <a:cubicBezTo>
                      <a:pt x="10467" y="133"/>
                      <a:pt x="9761" y="0"/>
                      <a:pt x="9059" y="0"/>
                    </a:cubicBez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10" name="Google Shape;1110;p3"/>
              <p:cNvGrpSpPr/>
              <p:nvPr/>
            </p:nvGrpSpPr>
            <p:grpSpPr>
              <a:xfrm rot="-4586846" flipH="1">
                <a:off x="7577630" y="2882375"/>
                <a:ext cx="1351919" cy="1384943"/>
                <a:chOff x="146217" y="2712579"/>
                <a:chExt cx="1552966" cy="1960401"/>
              </a:xfrm>
            </p:grpSpPr>
            <p:grpSp>
              <p:nvGrpSpPr>
                <p:cNvPr id="1111" name="Google Shape;1111;p3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112" name="Google Shape;1112;p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3" name="Google Shape;1113;p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4" name="Google Shape;1114;p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5" name="Google Shape;1115;p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6" name="Google Shape;1116;p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7" name="Google Shape;1117;p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8" name="Google Shape;1118;p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9" name="Google Shape;1119;p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0" name="Google Shape;1120;p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1" name="Google Shape;1121;p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2" name="Google Shape;1122;p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3" name="Google Shape;1123;p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4" name="Google Shape;1124;p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5" name="Google Shape;1125;p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26" name="Google Shape;1126;p3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127" name="Google Shape;1127;p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8" name="Google Shape;1128;p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9" name="Google Shape;1129;p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0" name="Google Shape;1130;p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1" name="Google Shape;1131;p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2" name="Google Shape;1132;p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3" name="Google Shape;1133;p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4" name="Google Shape;1134;p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5" name="Google Shape;1135;p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6" name="Google Shape;1136;p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7" name="Google Shape;1137;p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8" name="Google Shape;1138;p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9" name="Google Shape;1139;p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0" name="Google Shape;1140;p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41" name="Google Shape;1141;p3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142" name="Google Shape;1142;p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3" name="Google Shape;1143;p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4" name="Google Shape;1144;p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5" name="Google Shape;1145;p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6" name="Google Shape;1146;p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7" name="Google Shape;1147;p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8" name="Google Shape;1148;p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9" name="Google Shape;1149;p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0" name="Google Shape;1150;p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1" name="Google Shape;1151;p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2" name="Google Shape;1152;p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3" name="Google Shape;1153;p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4" name="Google Shape;1154;p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5" name="Google Shape;1155;p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156" name="Google Shape;1156;p3"/>
              <p:cNvGrpSpPr/>
              <p:nvPr/>
            </p:nvGrpSpPr>
            <p:grpSpPr>
              <a:xfrm rot="5833908" flipH="1">
                <a:off x="7188987" y="2833692"/>
                <a:ext cx="1612381" cy="1651433"/>
                <a:chOff x="146217" y="2712579"/>
                <a:chExt cx="1552966" cy="1960401"/>
              </a:xfrm>
            </p:grpSpPr>
            <p:grpSp>
              <p:nvGrpSpPr>
                <p:cNvPr id="1157" name="Google Shape;1157;p3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158" name="Google Shape;1158;p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9" name="Google Shape;1159;p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0" name="Google Shape;1160;p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1" name="Google Shape;1161;p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2" name="Google Shape;1162;p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3" name="Google Shape;1163;p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4" name="Google Shape;1164;p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5" name="Google Shape;1165;p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6" name="Google Shape;1166;p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7" name="Google Shape;1167;p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8" name="Google Shape;1168;p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9" name="Google Shape;1169;p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0" name="Google Shape;1170;p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1" name="Google Shape;1171;p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72" name="Google Shape;1172;p3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173" name="Google Shape;1173;p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4" name="Google Shape;1174;p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5" name="Google Shape;1175;p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6" name="Google Shape;1176;p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7" name="Google Shape;1177;p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8" name="Google Shape;1178;p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9" name="Google Shape;1179;p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0" name="Google Shape;1180;p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1" name="Google Shape;1181;p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2" name="Google Shape;1182;p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3" name="Google Shape;1183;p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4" name="Google Shape;1184;p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5" name="Google Shape;1185;p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6" name="Google Shape;1186;p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87" name="Google Shape;1187;p3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188" name="Google Shape;1188;p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9" name="Google Shape;1189;p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0" name="Google Shape;1190;p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1" name="Google Shape;1191;p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2" name="Google Shape;1192;p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3" name="Google Shape;1193;p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4" name="Google Shape;1194;p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5" name="Google Shape;1195;p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6" name="Google Shape;1196;p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7" name="Google Shape;1197;p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8" name="Google Shape;1198;p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9" name="Google Shape;1199;p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0" name="Google Shape;1200;p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1" name="Google Shape;1201;p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202" name="Google Shape;1202;p3"/>
              <p:cNvGrpSpPr/>
              <p:nvPr/>
            </p:nvGrpSpPr>
            <p:grpSpPr>
              <a:xfrm>
                <a:off x="7351673" y="2996434"/>
                <a:ext cx="1612289" cy="1651638"/>
                <a:chOff x="146217" y="2712579"/>
                <a:chExt cx="1552966" cy="1960401"/>
              </a:xfrm>
            </p:grpSpPr>
            <p:grpSp>
              <p:nvGrpSpPr>
                <p:cNvPr id="1203" name="Google Shape;1203;p3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204" name="Google Shape;1204;p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5" name="Google Shape;1205;p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6" name="Google Shape;1206;p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7" name="Google Shape;1207;p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8" name="Google Shape;1208;p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9" name="Google Shape;1209;p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0" name="Google Shape;1210;p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1" name="Google Shape;1211;p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2" name="Google Shape;1212;p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3" name="Google Shape;1213;p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4" name="Google Shape;1214;p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5" name="Google Shape;1215;p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6" name="Google Shape;1216;p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7" name="Google Shape;1217;p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218" name="Google Shape;1218;p3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219" name="Google Shape;1219;p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0" name="Google Shape;1220;p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1" name="Google Shape;1221;p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2" name="Google Shape;1222;p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3" name="Google Shape;1223;p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4" name="Google Shape;1224;p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5" name="Google Shape;1225;p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6" name="Google Shape;1226;p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7" name="Google Shape;1227;p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8" name="Google Shape;1228;p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9" name="Google Shape;1229;p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0" name="Google Shape;1230;p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1" name="Google Shape;1231;p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2" name="Google Shape;1232;p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233" name="Google Shape;1233;p3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234" name="Google Shape;1234;p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5" name="Google Shape;1235;p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6" name="Google Shape;1236;p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7" name="Google Shape;1237;p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8" name="Google Shape;1238;p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9" name="Google Shape;1239;p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0" name="Google Shape;1240;p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1" name="Google Shape;1241;p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2" name="Google Shape;1242;p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3" name="Google Shape;1243;p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4" name="Google Shape;1244;p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5" name="Google Shape;1245;p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6" name="Google Shape;1246;p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7" name="Google Shape;1247;p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1248" name="Google Shape;1248;p3"/>
          <p:cNvSpPr txBox="1">
            <a:spLocks noGrp="1"/>
          </p:cNvSpPr>
          <p:nvPr>
            <p:ph type="title"/>
          </p:nvPr>
        </p:nvSpPr>
        <p:spPr>
          <a:xfrm>
            <a:off x="2691300" y="1289225"/>
            <a:ext cx="3761400" cy="159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10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249" name="Google Shape;1249;p3"/>
          <p:cNvSpPr txBox="1">
            <a:spLocks noGrp="1"/>
          </p:cNvSpPr>
          <p:nvPr>
            <p:ph type="subTitle" idx="1"/>
          </p:nvPr>
        </p:nvSpPr>
        <p:spPr>
          <a:xfrm>
            <a:off x="2691300" y="3012450"/>
            <a:ext cx="37614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CUSTOM_2_1_1_1">
    <p:spTree>
      <p:nvGrpSpPr>
        <p:cNvPr id="1" name="Shape 7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07" name="Google Shape;7507;p21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7508" name="Google Shape;7508;p21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09" name="Google Shape;7509;p21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7510" name="Google Shape;7510;p21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1" name="Google Shape;7511;p21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2" name="Google Shape;7512;p21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3" name="Google Shape;7513;p21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4" name="Google Shape;7514;p21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5" name="Google Shape;7515;p21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6" name="Google Shape;7516;p21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7" name="Google Shape;7517;p21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8" name="Google Shape;7518;p21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9" name="Google Shape;7519;p21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0" name="Google Shape;7520;p21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1" name="Google Shape;7521;p21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2" name="Google Shape;7522;p21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3" name="Google Shape;7523;p21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4" name="Google Shape;7524;p21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5" name="Google Shape;7525;p21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6" name="Google Shape;7526;p21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7" name="Google Shape;7527;p21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8" name="Google Shape;7528;p21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9" name="Google Shape;7529;p21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0" name="Google Shape;7530;p21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1" name="Google Shape;7531;p21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2" name="Google Shape;7532;p21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3" name="Google Shape;7533;p21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4" name="Google Shape;7534;p21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35" name="Google Shape;7535;p21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7536" name="Google Shape;7536;p21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21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8" name="Google Shape;7538;p21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9" name="Google Shape;7539;p21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0" name="Google Shape;7540;p21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1" name="Google Shape;7541;p21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2" name="Google Shape;7542;p21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3" name="Google Shape;7543;p21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4" name="Google Shape;7544;p21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5" name="Google Shape;7545;p21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6" name="Google Shape;7546;p21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7" name="Google Shape;7547;p21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8" name="Google Shape;7548;p21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9" name="Google Shape;7549;p21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0" name="Google Shape;7550;p21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1" name="Google Shape;7551;p21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2" name="Google Shape;7552;p21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3" name="Google Shape;7553;p21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4" name="Google Shape;7554;p21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5" name="Google Shape;7555;p21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6" name="Google Shape;7556;p21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7" name="Google Shape;7557;p21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8" name="Google Shape;7558;p21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9" name="Google Shape;7559;p21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0" name="Google Shape;7560;p21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1" name="Google Shape;7561;p21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562" name="Google Shape;7562;p21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21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21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21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21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21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21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21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21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21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21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21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21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21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21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21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21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21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21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21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21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21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21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21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21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21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21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21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21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21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21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21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21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21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21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21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21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21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21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21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21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21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21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21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21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21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21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21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21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21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21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21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21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21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21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21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21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21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21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21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21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21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21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21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21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21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21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21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21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21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21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21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21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21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21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21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21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21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21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21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21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21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21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21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21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21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21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21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21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21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21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21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21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21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21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21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21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21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21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21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62" name="Google Shape;7662;p21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7663" name="Google Shape;7663;p21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21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21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21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21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21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21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21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21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21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21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21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21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21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21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8" name="Google Shape;7678;p21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9" name="Google Shape;7679;p21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0" name="Google Shape;7680;p21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1" name="Google Shape;7681;p21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2" name="Google Shape;7682;p21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3" name="Google Shape;7683;p21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4" name="Google Shape;7684;p21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5" name="Google Shape;7685;p21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6" name="Google Shape;7686;p21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7" name="Google Shape;7687;p21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8" name="Google Shape;7688;p21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89" name="Google Shape;7689;p21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21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21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21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21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94" name="Google Shape;7694;p21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7695" name="Google Shape;7695;p21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6" name="Google Shape;7696;p21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7" name="Google Shape;7697;p21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8" name="Google Shape;7698;p21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9" name="Google Shape;7699;p21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0" name="Google Shape;7700;p21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1" name="Google Shape;7701;p21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2" name="Google Shape;7702;p21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3" name="Google Shape;7703;p21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4" name="Google Shape;7704;p21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5" name="Google Shape;7705;p21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6" name="Google Shape;7706;p21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7" name="Google Shape;7707;p21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8" name="Google Shape;7708;p21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9" name="Google Shape;7709;p21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0" name="Google Shape;7710;p21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1" name="Google Shape;7711;p21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2" name="Google Shape;7712;p21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3" name="Google Shape;7713;p21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4" name="Google Shape;7714;p21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5" name="Google Shape;7715;p21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6" name="Google Shape;7716;p21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7" name="Google Shape;7717;p21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8" name="Google Shape;7718;p21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9" name="Google Shape;7719;p21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0" name="Google Shape;7720;p21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721" name="Google Shape;7721;p21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22" name="Google Shape;7722;p21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7723" name="Google Shape;7723;p21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4" name="Google Shape;7724;p21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5" name="Google Shape;7725;p21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6" name="Google Shape;7726;p21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7" name="Google Shape;7727;p21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8" name="Google Shape;7728;p21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9" name="Google Shape;7729;p21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0" name="Google Shape;7730;p21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1" name="Google Shape;7731;p21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2" name="Google Shape;7732;p21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3" name="Google Shape;7733;p21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4" name="Google Shape;7734;p21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5" name="Google Shape;7735;p21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6" name="Google Shape;7736;p21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7" name="Google Shape;7737;p21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8" name="Google Shape;7738;p21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9" name="Google Shape;7739;p21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0" name="Google Shape;7740;p21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1" name="Google Shape;7741;p21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2" name="Google Shape;7742;p21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3" name="Google Shape;7743;p21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4" name="Google Shape;7744;p21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5" name="Google Shape;7745;p21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6" name="Google Shape;7746;p21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7" name="Google Shape;7747;p21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8" name="Google Shape;7748;p21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749" name="Google Shape;7749;p21"/>
          <p:cNvGrpSpPr/>
          <p:nvPr/>
        </p:nvGrpSpPr>
        <p:grpSpPr>
          <a:xfrm>
            <a:off x="-414835" y="-478575"/>
            <a:ext cx="9558843" cy="5245807"/>
            <a:chOff x="-414835" y="-478575"/>
            <a:chExt cx="9558843" cy="5245807"/>
          </a:xfrm>
        </p:grpSpPr>
        <p:grpSp>
          <p:nvGrpSpPr>
            <p:cNvPr id="7750" name="Google Shape;7750;p21"/>
            <p:cNvGrpSpPr/>
            <p:nvPr/>
          </p:nvGrpSpPr>
          <p:grpSpPr>
            <a:xfrm rot="-435006">
              <a:off x="-179930" y="22769"/>
              <a:ext cx="8214001" cy="4243119"/>
              <a:chOff x="-181370" y="-128188"/>
              <a:chExt cx="8214040" cy="4243140"/>
            </a:xfrm>
          </p:grpSpPr>
          <p:grpSp>
            <p:nvGrpSpPr>
              <p:cNvPr id="7751" name="Google Shape;7751;p21"/>
              <p:cNvGrpSpPr/>
              <p:nvPr/>
            </p:nvGrpSpPr>
            <p:grpSpPr>
              <a:xfrm rot="5400000" flipH="1">
                <a:off x="6110663" y="2192944"/>
                <a:ext cx="1698945" cy="2145071"/>
                <a:chOff x="146217" y="2712579"/>
                <a:chExt cx="1552966" cy="1960401"/>
              </a:xfrm>
            </p:grpSpPr>
            <p:grpSp>
              <p:nvGrpSpPr>
                <p:cNvPr id="7752" name="Google Shape;7752;p21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7753" name="Google Shape;7753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54" name="Google Shape;7754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55" name="Google Shape;7755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56" name="Google Shape;7756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57" name="Google Shape;7757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58" name="Google Shape;7758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59" name="Google Shape;7759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60" name="Google Shape;7760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61" name="Google Shape;7761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62" name="Google Shape;7762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63" name="Google Shape;7763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64" name="Google Shape;7764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65" name="Google Shape;7765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66" name="Google Shape;7766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67" name="Google Shape;7767;p21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7768" name="Google Shape;7768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69" name="Google Shape;7769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70" name="Google Shape;7770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71" name="Google Shape;7771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72" name="Google Shape;7772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73" name="Google Shape;7773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74" name="Google Shape;7774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75" name="Google Shape;7775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76" name="Google Shape;7776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77" name="Google Shape;7777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78" name="Google Shape;7778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79" name="Google Shape;7779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0" name="Google Shape;7780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1" name="Google Shape;7781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82" name="Google Shape;7782;p21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7783" name="Google Shape;7783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4" name="Google Shape;7784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5" name="Google Shape;7785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6" name="Google Shape;7786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7" name="Google Shape;7787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8" name="Google Shape;7788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9" name="Google Shape;7789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0" name="Google Shape;7790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1" name="Google Shape;7791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2" name="Google Shape;7792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3" name="Google Shape;7793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4" name="Google Shape;7794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5" name="Google Shape;7795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6" name="Google Shape;7796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97" name="Google Shape;7797;p21"/>
              <p:cNvGrpSpPr/>
              <p:nvPr/>
            </p:nvGrpSpPr>
            <p:grpSpPr>
              <a:xfrm rot="-3764223" flipH="1">
                <a:off x="311660" y="45727"/>
                <a:ext cx="1699169" cy="2145136"/>
                <a:chOff x="146217" y="2712579"/>
                <a:chExt cx="1552966" cy="1960401"/>
              </a:xfrm>
            </p:grpSpPr>
            <p:grpSp>
              <p:nvGrpSpPr>
                <p:cNvPr id="7798" name="Google Shape;7798;p21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7799" name="Google Shape;7799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0" name="Google Shape;7800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1" name="Google Shape;7801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2" name="Google Shape;7802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3" name="Google Shape;7803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4" name="Google Shape;7804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5" name="Google Shape;7805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6" name="Google Shape;7806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7" name="Google Shape;7807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8" name="Google Shape;7808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9" name="Google Shape;7809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10" name="Google Shape;7810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11" name="Google Shape;7811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12" name="Google Shape;7812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13" name="Google Shape;7813;p21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7814" name="Google Shape;7814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15" name="Google Shape;7815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16" name="Google Shape;7816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17" name="Google Shape;7817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18" name="Google Shape;7818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19" name="Google Shape;7819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0" name="Google Shape;7820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1" name="Google Shape;7821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2" name="Google Shape;7822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3" name="Google Shape;7823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4" name="Google Shape;7824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5" name="Google Shape;7825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6" name="Google Shape;7826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7" name="Google Shape;7827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28" name="Google Shape;7828;p21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7829" name="Google Shape;7829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0" name="Google Shape;7830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1" name="Google Shape;7831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2" name="Google Shape;7832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3" name="Google Shape;7833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4" name="Google Shape;7834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5" name="Google Shape;7835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6" name="Google Shape;7836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7" name="Google Shape;7837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8" name="Google Shape;7838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9" name="Google Shape;7839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0" name="Google Shape;7840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1" name="Google Shape;7841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2" name="Google Shape;7842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7843" name="Google Shape;7843;p21"/>
              <p:cNvSpPr/>
              <p:nvPr/>
            </p:nvSpPr>
            <p:spPr>
              <a:xfrm>
                <a:off x="6430525" y="1869725"/>
                <a:ext cx="1700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68" h="34" extrusionOk="0">
                    <a:moveTo>
                      <a:pt x="0" y="0"/>
                    </a:moveTo>
                    <a:lnTo>
                      <a:pt x="67" y="34"/>
                    </a:lnTo>
                    <a:lnTo>
                      <a:pt x="67" y="34"/>
                    </a:lnTo>
                    <a:close/>
                  </a:path>
                </a:pathLst>
              </a:custGeom>
              <a:solidFill>
                <a:srgbClr val="2307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844" name="Google Shape;7844;p21"/>
              <p:cNvGrpSpPr/>
              <p:nvPr/>
            </p:nvGrpSpPr>
            <p:grpSpPr>
              <a:xfrm rot="-3783895" flipH="1">
                <a:off x="1983646" y="1430144"/>
                <a:ext cx="1699078" cy="2145111"/>
                <a:chOff x="146217" y="2712579"/>
                <a:chExt cx="1552966" cy="1960401"/>
              </a:xfrm>
            </p:grpSpPr>
            <p:grpSp>
              <p:nvGrpSpPr>
                <p:cNvPr id="7845" name="Google Shape;7845;p21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7846" name="Google Shape;7846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7" name="Google Shape;7847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8" name="Google Shape;7848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9" name="Google Shape;7849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0" name="Google Shape;7850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1" name="Google Shape;7851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2" name="Google Shape;7852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3" name="Google Shape;7853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4" name="Google Shape;7854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5" name="Google Shape;7855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6" name="Google Shape;7856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7" name="Google Shape;7857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8" name="Google Shape;7858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9" name="Google Shape;7859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0" name="Google Shape;7860;p21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7861" name="Google Shape;7861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2" name="Google Shape;7862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3" name="Google Shape;7863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4" name="Google Shape;7864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5" name="Google Shape;7865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6" name="Google Shape;7866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7" name="Google Shape;7867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8" name="Google Shape;7868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9" name="Google Shape;7869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0" name="Google Shape;7870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1" name="Google Shape;7871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2" name="Google Shape;7872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3" name="Google Shape;7873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4" name="Google Shape;7874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75" name="Google Shape;7875;p21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7876" name="Google Shape;7876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7" name="Google Shape;7877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8" name="Google Shape;7878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9" name="Google Shape;7879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80" name="Google Shape;7880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81" name="Google Shape;7881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82" name="Google Shape;7882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83" name="Google Shape;7883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84" name="Google Shape;7884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85" name="Google Shape;7885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86" name="Google Shape;7886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87" name="Google Shape;7887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88" name="Google Shape;7888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89" name="Google Shape;7889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90" name="Google Shape;7890;p21"/>
              <p:cNvGrpSpPr/>
              <p:nvPr/>
            </p:nvGrpSpPr>
            <p:grpSpPr>
              <a:xfrm rot="-5624831" flipH="1">
                <a:off x="3998304" y="1995395"/>
                <a:ext cx="1699005" cy="2145146"/>
                <a:chOff x="146217" y="2712579"/>
                <a:chExt cx="1552966" cy="1960401"/>
              </a:xfrm>
            </p:grpSpPr>
            <p:grpSp>
              <p:nvGrpSpPr>
                <p:cNvPr id="7891" name="Google Shape;7891;p21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7892" name="Google Shape;7892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93" name="Google Shape;7893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94" name="Google Shape;7894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95" name="Google Shape;7895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96" name="Google Shape;7896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97" name="Google Shape;7897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98" name="Google Shape;7898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99" name="Google Shape;7899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00" name="Google Shape;7900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01" name="Google Shape;7901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02" name="Google Shape;7902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03" name="Google Shape;7903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04" name="Google Shape;7904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05" name="Google Shape;7905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906" name="Google Shape;7906;p21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7907" name="Google Shape;7907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08" name="Google Shape;7908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09" name="Google Shape;7909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10" name="Google Shape;7910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11" name="Google Shape;7911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12" name="Google Shape;7912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13" name="Google Shape;7913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14" name="Google Shape;7914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15" name="Google Shape;7915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16" name="Google Shape;7916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17" name="Google Shape;7917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18" name="Google Shape;7918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19" name="Google Shape;7919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20" name="Google Shape;7920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921" name="Google Shape;7921;p21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7922" name="Google Shape;7922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23" name="Google Shape;7923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24" name="Google Shape;7924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25" name="Google Shape;7925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26" name="Google Shape;7926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27" name="Google Shape;7927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28" name="Google Shape;7928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29" name="Google Shape;7929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30" name="Google Shape;7930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31" name="Google Shape;7931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32" name="Google Shape;7932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33" name="Google Shape;7933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34" name="Google Shape;7934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35" name="Google Shape;7935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936" name="Google Shape;7936;p21"/>
            <p:cNvGrpSpPr/>
            <p:nvPr/>
          </p:nvGrpSpPr>
          <p:grpSpPr>
            <a:xfrm>
              <a:off x="7444908" y="-9"/>
              <a:ext cx="1699100" cy="2145071"/>
              <a:chOff x="7367733" y="196366"/>
              <a:chExt cx="1699100" cy="2145071"/>
            </a:xfrm>
          </p:grpSpPr>
          <p:grpSp>
            <p:nvGrpSpPr>
              <p:cNvPr id="7937" name="Google Shape;7937;p21"/>
              <p:cNvGrpSpPr/>
              <p:nvPr/>
            </p:nvGrpSpPr>
            <p:grpSpPr>
              <a:xfrm flipH="1">
                <a:off x="7367733" y="196366"/>
                <a:ext cx="1699100" cy="2145071"/>
                <a:chOff x="146217" y="2712579"/>
                <a:chExt cx="1552966" cy="1960401"/>
              </a:xfrm>
            </p:grpSpPr>
            <p:grpSp>
              <p:nvGrpSpPr>
                <p:cNvPr id="7938" name="Google Shape;7938;p21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7939" name="Google Shape;7939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40" name="Google Shape;7940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41" name="Google Shape;7941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42" name="Google Shape;7942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43" name="Google Shape;7943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44" name="Google Shape;7944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45" name="Google Shape;7945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46" name="Google Shape;7946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47" name="Google Shape;7947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48" name="Google Shape;7948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49" name="Google Shape;7949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50" name="Google Shape;7950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51" name="Google Shape;7951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52" name="Google Shape;7952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953" name="Google Shape;7953;p21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7954" name="Google Shape;7954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55" name="Google Shape;7955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56" name="Google Shape;7956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57" name="Google Shape;7957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58" name="Google Shape;7958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59" name="Google Shape;7959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60" name="Google Shape;7960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61" name="Google Shape;7961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62" name="Google Shape;7962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63" name="Google Shape;7963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64" name="Google Shape;7964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65" name="Google Shape;7965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66" name="Google Shape;7966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67" name="Google Shape;7967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968" name="Google Shape;7968;p21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7969" name="Google Shape;7969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70" name="Google Shape;7970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71" name="Google Shape;7971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72" name="Google Shape;7972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73" name="Google Shape;7973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74" name="Google Shape;7974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75" name="Google Shape;7975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76" name="Google Shape;7976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77" name="Google Shape;7977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78" name="Google Shape;7978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79" name="Google Shape;7979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80" name="Google Shape;7980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81" name="Google Shape;7981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82" name="Google Shape;7982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983" name="Google Shape;7983;p21"/>
              <p:cNvGrpSpPr/>
              <p:nvPr/>
            </p:nvGrpSpPr>
            <p:grpSpPr>
              <a:xfrm>
                <a:off x="7920143" y="760581"/>
                <a:ext cx="631314" cy="578969"/>
                <a:chOff x="7920143" y="760581"/>
                <a:chExt cx="631314" cy="578969"/>
              </a:xfrm>
            </p:grpSpPr>
            <p:grpSp>
              <p:nvGrpSpPr>
                <p:cNvPr id="7984" name="Google Shape;7984;p21"/>
                <p:cNvGrpSpPr/>
                <p:nvPr/>
              </p:nvGrpSpPr>
              <p:grpSpPr>
                <a:xfrm>
                  <a:off x="8008359" y="1010231"/>
                  <a:ext cx="179610" cy="275226"/>
                  <a:chOff x="1146109" y="401894"/>
                  <a:chExt cx="179610" cy="275226"/>
                </a:xfrm>
              </p:grpSpPr>
              <p:sp>
                <p:nvSpPr>
                  <p:cNvPr id="7985" name="Google Shape;7985;p21"/>
                  <p:cNvSpPr/>
                  <p:nvPr/>
                </p:nvSpPr>
                <p:spPr>
                  <a:xfrm>
                    <a:off x="1241304" y="608348"/>
                    <a:ext cx="84416" cy="68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9" h="2321" extrusionOk="0">
                        <a:moveTo>
                          <a:pt x="561" y="1521"/>
                        </a:moveTo>
                        <a:cubicBezTo>
                          <a:pt x="833" y="1969"/>
                          <a:pt x="1345" y="2177"/>
                          <a:pt x="1841" y="2273"/>
                        </a:cubicBezTo>
                        <a:cubicBezTo>
                          <a:pt x="2033" y="2321"/>
                          <a:pt x="2225" y="2321"/>
                          <a:pt x="2401" y="2241"/>
                        </a:cubicBezTo>
                        <a:cubicBezTo>
                          <a:pt x="2545" y="2129"/>
                          <a:pt x="2641" y="2001"/>
                          <a:pt x="2689" y="1841"/>
                        </a:cubicBezTo>
                        <a:cubicBezTo>
                          <a:pt x="2769" y="1585"/>
                          <a:pt x="2817" y="1329"/>
                          <a:pt x="2833" y="1073"/>
                        </a:cubicBezTo>
                        <a:cubicBezTo>
                          <a:pt x="2849" y="865"/>
                          <a:pt x="2801" y="641"/>
                          <a:pt x="2689" y="449"/>
                        </a:cubicBezTo>
                        <a:cubicBezTo>
                          <a:pt x="2497" y="177"/>
                          <a:pt x="2177" y="17"/>
                          <a:pt x="1841" y="17"/>
                        </a:cubicBezTo>
                        <a:cubicBezTo>
                          <a:pt x="1041" y="1"/>
                          <a:pt x="1" y="609"/>
                          <a:pt x="561" y="152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86" name="Google Shape;7986;p21"/>
                  <p:cNvSpPr/>
                  <p:nvPr/>
                </p:nvSpPr>
                <p:spPr>
                  <a:xfrm>
                    <a:off x="1146109" y="401894"/>
                    <a:ext cx="171173" cy="146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77" h="4945" extrusionOk="0">
                        <a:moveTo>
                          <a:pt x="512" y="2352"/>
                        </a:moveTo>
                        <a:cubicBezTo>
                          <a:pt x="976" y="3104"/>
                          <a:pt x="1536" y="3792"/>
                          <a:pt x="2160" y="4400"/>
                        </a:cubicBezTo>
                        <a:cubicBezTo>
                          <a:pt x="2320" y="4576"/>
                          <a:pt x="2512" y="4704"/>
                          <a:pt x="2736" y="4800"/>
                        </a:cubicBezTo>
                        <a:cubicBezTo>
                          <a:pt x="3152" y="4944"/>
                          <a:pt x="3616" y="4752"/>
                          <a:pt x="4032" y="4560"/>
                        </a:cubicBezTo>
                        <a:lnTo>
                          <a:pt x="5008" y="4096"/>
                        </a:lnTo>
                        <a:cubicBezTo>
                          <a:pt x="5185" y="4016"/>
                          <a:pt x="5345" y="3920"/>
                          <a:pt x="5473" y="3792"/>
                        </a:cubicBezTo>
                        <a:cubicBezTo>
                          <a:pt x="5729" y="3536"/>
                          <a:pt x="5761" y="3136"/>
                          <a:pt x="5761" y="2784"/>
                        </a:cubicBezTo>
                        <a:cubicBezTo>
                          <a:pt x="5777" y="2288"/>
                          <a:pt x="5777" y="1728"/>
                          <a:pt x="5457" y="1360"/>
                        </a:cubicBezTo>
                        <a:cubicBezTo>
                          <a:pt x="5249" y="1136"/>
                          <a:pt x="4992" y="976"/>
                          <a:pt x="4704" y="880"/>
                        </a:cubicBezTo>
                        <a:cubicBezTo>
                          <a:pt x="3680" y="416"/>
                          <a:pt x="2528" y="0"/>
                          <a:pt x="1408" y="432"/>
                        </a:cubicBezTo>
                        <a:cubicBezTo>
                          <a:pt x="592" y="752"/>
                          <a:pt x="0" y="1520"/>
                          <a:pt x="512" y="2352"/>
                        </a:cubicBezTo>
                        <a:close/>
                      </a:path>
                    </a:pathLst>
                  </a:custGeom>
                  <a:solidFill>
                    <a:srgbClr val="EAD1A8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987" name="Google Shape;7987;p21"/>
                <p:cNvGrpSpPr/>
                <p:nvPr/>
              </p:nvGrpSpPr>
              <p:grpSpPr>
                <a:xfrm>
                  <a:off x="7920143" y="760581"/>
                  <a:ext cx="631314" cy="578969"/>
                  <a:chOff x="7920143" y="760581"/>
                  <a:chExt cx="631314" cy="578969"/>
                </a:xfrm>
              </p:grpSpPr>
              <p:sp>
                <p:nvSpPr>
                  <p:cNvPr id="7988" name="Google Shape;7988;p21"/>
                  <p:cNvSpPr/>
                  <p:nvPr/>
                </p:nvSpPr>
                <p:spPr>
                  <a:xfrm>
                    <a:off x="8248228" y="1065572"/>
                    <a:ext cx="303229" cy="2739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4" h="11090" extrusionOk="0">
                        <a:moveTo>
                          <a:pt x="624" y="7825"/>
                        </a:moveTo>
                        <a:cubicBezTo>
                          <a:pt x="960" y="8417"/>
                          <a:pt x="1520" y="8817"/>
                          <a:pt x="2016" y="9297"/>
                        </a:cubicBezTo>
                        <a:cubicBezTo>
                          <a:pt x="2465" y="9729"/>
                          <a:pt x="2865" y="10241"/>
                          <a:pt x="3425" y="10529"/>
                        </a:cubicBezTo>
                        <a:cubicBezTo>
                          <a:pt x="3825" y="10689"/>
                          <a:pt x="4241" y="10801"/>
                          <a:pt x="4657" y="10833"/>
                        </a:cubicBezTo>
                        <a:cubicBezTo>
                          <a:pt x="5521" y="10961"/>
                          <a:pt x="6417" y="11089"/>
                          <a:pt x="7265" y="10881"/>
                        </a:cubicBezTo>
                        <a:cubicBezTo>
                          <a:pt x="8193" y="10641"/>
                          <a:pt x="8961" y="10017"/>
                          <a:pt x="9681" y="9393"/>
                        </a:cubicBezTo>
                        <a:cubicBezTo>
                          <a:pt x="10753" y="8481"/>
                          <a:pt x="11873" y="7425"/>
                          <a:pt x="12081" y="6033"/>
                        </a:cubicBezTo>
                        <a:cubicBezTo>
                          <a:pt x="12273" y="4849"/>
                          <a:pt x="11761" y="3665"/>
                          <a:pt x="10993" y="2752"/>
                        </a:cubicBezTo>
                        <a:cubicBezTo>
                          <a:pt x="10225" y="1840"/>
                          <a:pt x="9233" y="1184"/>
                          <a:pt x="8241" y="528"/>
                        </a:cubicBezTo>
                        <a:cubicBezTo>
                          <a:pt x="7841" y="272"/>
                          <a:pt x="7393" y="0"/>
                          <a:pt x="6913" y="32"/>
                        </a:cubicBezTo>
                        <a:cubicBezTo>
                          <a:pt x="6257" y="64"/>
                          <a:pt x="5793" y="656"/>
                          <a:pt x="5345" y="1136"/>
                        </a:cubicBezTo>
                        <a:cubicBezTo>
                          <a:pt x="4209" y="2352"/>
                          <a:pt x="2561" y="2544"/>
                          <a:pt x="1424" y="3553"/>
                        </a:cubicBezTo>
                        <a:cubicBezTo>
                          <a:pt x="448" y="4449"/>
                          <a:pt x="0" y="6673"/>
                          <a:pt x="624" y="7825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89" name="Google Shape;7989;p21"/>
                  <p:cNvSpPr/>
                  <p:nvPr/>
                </p:nvSpPr>
                <p:spPr>
                  <a:xfrm>
                    <a:off x="8318661" y="810602"/>
                    <a:ext cx="195755" cy="2369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8" h="6897" extrusionOk="0">
                        <a:moveTo>
                          <a:pt x="337" y="3040"/>
                        </a:moveTo>
                        <a:cubicBezTo>
                          <a:pt x="513" y="3264"/>
                          <a:pt x="721" y="3472"/>
                          <a:pt x="961" y="3649"/>
                        </a:cubicBezTo>
                        <a:cubicBezTo>
                          <a:pt x="1505" y="4161"/>
                          <a:pt x="1713" y="4913"/>
                          <a:pt x="2049" y="5585"/>
                        </a:cubicBezTo>
                        <a:cubicBezTo>
                          <a:pt x="2385" y="6257"/>
                          <a:pt x="2993" y="6897"/>
                          <a:pt x="3745" y="6833"/>
                        </a:cubicBezTo>
                        <a:cubicBezTo>
                          <a:pt x="4193" y="6753"/>
                          <a:pt x="4593" y="6481"/>
                          <a:pt x="4833" y="6065"/>
                        </a:cubicBezTo>
                        <a:cubicBezTo>
                          <a:pt x="5041" y="5665"/>
                          <a:pt x="5201" y="5233"/>
                          <a:pt x="5297" y="4785"/>
                        </a:cubicBezTo>
                        <a:cubicBezTo>
                          <a:pt x="5521" y="3937"/>
                          <a:pt x="5697" y="2928"/>
                          <a:pt x="5121" y="2272"/>
                        </a:cubicBezTo>
                        <a:cubicBezTo>
                          <a:pt x="4897" y="2032"/>
                          <a:pt x="4593" y="1872"/>
                          <a:pt x="4417" y="1584"/>
                        </a:cubicBezTo>
                        <a:cubicBezTo>
                          <a:pt x="4241" y="1280"/>
                          <a:pt x="4289" y="864"/>
                          <a:pt x="4097" y="544"/>
                        </a:cubicBezTo>
                        <a:cubicBezTo>
                          <a:pt x="3873" y="128"/>
                          <a:pt x="3329" y="0"/>
                          <a:pt x="2865" y="0"/>
                        </a:cubicBezTo>
                        <a:cubicBezTo>
                          <a:pt x="2129" y="0"/>
                          <a:pt x="993" y="256"/>
                          <a:pt x="561" y="912"/>
                        </a:cubicBezTo>
                        <a:cubicBezTo>
                          <a:pt x="225" y="1408"/>
                          <a:pt x="1" y="2544"/>
                          <a:pt x="337" y="304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90" name="Google Shape;7990;p21"/>
                  <p:cNvSpPr/>
                  <p:nvPr/>
                </p:nvSpPr>
                <p:spPr>
                  <a:xfrm>
                    <a:off x="8207076" y="945274"/>
                    <a:ext cx="97877" cy="797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9" h="2321" extrusionOk="0">
                        <a:moveTo>
                          <a:pt x="561" y="1521"/>
                        </a:moveTo>
                        <a:cubicBezTo>
                          <a:pt x="833" y="1969"/>
                          <a:pt x="1345" y="2177"/>
                          <a:pt x="1841" y="2273"/>
                        </a:cubicBezTo>
                        <a:cubicBezTo>
                          <a:pt x="2033" y="2321"/>
                          <a:pt x="2225" y="2321"/>
                          <a:pt x="2401" y="2241"/>
                        </a:cubicBezTo>
                        <a:cubicBezTo>
                          <a:pt x="2545" y="2129"/>
                          <a:pt x="2641" y="2001"/>
                          <a:pt x="2689" y="1841"/>
                        </a:cubicBezTo>
                        <a:cubicBezTo>
                          <a:pt x="2769" y="1585"/>
                          <a:pt x="2817" y="1329"/>
                          <a:pt x="2833" y="1073"/>
                        </a:cubicBezTo>
                        <a:cubicBezTo>
                          <a:pt x="2849" y="865"/>
                          <a:pt x="2801" y="641"/>
                          <a:pt x="2689" y="449"/>
                        </a:cubicBezTo>
                        <a:cubicBezTo>
                          <a:pt x="2497" y="177"/>
                          <a:pt x="2177" y="17"/>
                          <a:pt x="1841" y="17"/>
                        </a:cubicBezTo>
                        <a:cubicBezTo>
                          <a:pt x="1041" y="1"/>
                          <a:pt x="1" y="609"/>
                          <a:pt x="561" y="152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7991" name="Google Shape;7991;p21"/>
                  <p:cNvGrpSpPr/>
                  <p:nvPr/>
                </p:nvGrpSpPr>
                <p:grpSpPr>
                  <a:xfrm>
                    <a:off x="7920143" y="760581"/>
                    <a:ext cx="198469" cy="169885"/>
                    <a:chOff x="7920143" y="760581"/>
                    <a:chExt cx="198469" cy="169885"/>
                  </a:xfrm>
                </p:grpSpPr>
                <p:sp>
                  <p:nvSpPr>
                    <p:cNvPr id="7992" name="Google Shape;7992;p21"/>
                    <p:cNvSpPr/>
                    <p:nvPr/>
                  </p:nvSpPr>
                  <p:spPr>
                    <a:xfrm>
                      <a:off x="7954080" y="786290"/>
                      <a:ext cx="97877" cy="1184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" h="6897" extrusionOk="0">
                          <a:moveTo>
                            <a:pt x="337" y="3040"/>
                          </a:moveTo>
                          <a:cubicBezTo>
                            <a:pt x="513" y="3264"/>
                            <a:pt x="721" y="3472"/>
                            <a:pt x="961" y="3649"/>
                          </a:cubicBezTo>
                          <a:cubicBezTo>
                            <a:pt x="1505" y="4161"/>
                            <a:pt x="1713" y="4913"/>
                            <a:pt x="2049" y="5585"/>
                          </a:cubicBezTo>
                          <a:cubicBezTo>
                            <a:pt x="2385" y="6257"/>
                            <a:pt x="2993" y="6897"/>
                            <a:pt x="3745" y="6833"/>
                          </a:cubicBezTo>
                          <a:cubicBezTo>
                            <a:pt x="4193" y="6753"/>
                            <a:pt x="4593" y="6481"/>
                            <a:pt x="4833" y="6065"/>
                          </a:cubicBezTo>
                          <a:cubicBezTo>
                            <a:pt x="5041" y="5665"/>
                            <a:pt x="5201" y="5233"/>
                            <a:pt x="5297" y="4785"/>
                          </a:cubicBezTo>
                          <a:cubicBezTo>
                            <a:pt x="5521" y="3937"/>
                            <a:pt x="5697" y="2928"/>
                            <a:pt x="5121" y="2272"/>
                          </a:cubicBezTo>
                          <a:cubicBezTo>
                            <a:pt x="4897" y="2032"/>
                            <a:pt x="4593" y="1872"/>
                            <a:pt x="4417" y="1584"/>
                          </a:cubicBezTo>
                          <a:cubicBezTo>
                            <a:pt x="4241" y="1280"/>
                            <a:pt x="4289" y="864"/>
                            <a:pt x="4097" y="544"/>
                          </a:cubicBezTo>
                          <a:cubicBezTo>
                            <a:pt x="3873" y="128"/>
                            <a:pt x="3329" y="0"/>
                            <a:pt x="2865" y="0"/>
                          </a:cubicBezTo>
                          <a:cubicBezTo>
                            <a:pt x="2129" y="0"/>
                            <a:pt x="993" y="256"/>
                            <a:pt x="561" y="912"/>
                          </a:cubicBezTo>
                          <a:cubicBezTo>
                            <a:pt x="225" y="1408"/>
                            <a:pt x="1" y="2544"/>
                            <a:pt x="337" y="304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993" name="Google Shape;7993;p21"/>
                    <p:cNvSpPr/>
                    <p:nvPr/>
                  </p:nvSpPr>
                  <p:spPr>
                    <a:xfrm>
                      <a:off x="7920143" y="760581"/>
                      <a:ext cx="198469" cy="16988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77" h="4945" extrusionOk="0">
                          <a:moveTo>
                            <a:pt x="512" y="2352"/>
                          </a:moveTo>
                          <a:cubicBezTo>
                            <a:pt x="976" y="3104"/>
                            <a:pt x="1536" y="3792"/>
                            <a:pt x="2160" y="4400"/>
                          </a:cubicBezTo>
                          <a:cubicBezTo>
                            <a:pt x="2320" y="4576"/>
                            <a:pt x="2512" y="4704"/>
                            <a:pt x="2736" y="4800"/>
                          </a:cubicBezTo>
                          <a:cubicBezTo>
                            <a:pt x="3152" y="4944"/>
                            <a:pt x="3616" y="4752"/>
                            <a:pt x="4032" y="4560"/>
                          </a:cubicBezTo>
                          <a:lnTo>
                            <a:pt x="5008" y="4096"/>
                          </a:lnTo>
                          <a:cubicBezTo>
                            <a:pt x="5185" y="4016"/>
                            <a:pt x="5345" y="3920"/>
                            <a:pt x="5473" y="3792"/>
                          </a:cubicBezTo>
                          <a:cubicBezTo>
                            <a:pt x="5729" y="3536"/>
                            <a:pt x="5761" y="3136"/>
                            <a:pt x="5761" y="2784"/>
                          </a:cubicBezTo>
                          <a:cubicBezTo>
                            <a:pt x="5777" y="2288"/>
                            <a:pt x="5777" y="1728"/>
                            <a:pt x="5457" y="1360"/>
                          </a:cubicBezTo>
                          <a:cubicBezTo>
                            <a:pt x="5249" y="1136"/>
                            <a:pt x="4992" y="976"/>
                            <a:pt x="4704" y="880"/>
                          </a:cubicBezTo>
                          <a:cubicBezTo>
                            <a:pt x="3680" y="416"/>
                            <a:pt x="2528" y="0"/>
                            <a:pt x="1408" y="432"/>
                          </a:cubicBezTo>
                          <a:cubicBezTo>
                            <a:pt x="592" y="752"/>
                            <a:pt x="0" y="1520"/>
                            <a:pt x="512" y="235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sp>
        <p:nvSpPr>
          <p:cNvPr id="7994" name="Google Shape;7994;p2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CUSTOM_2_1_1_1_1">
    <p:spTree>
      <p:nvGrpSpPr>
        <p:cNvPr id="1" name="Shape 7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96" name="Google Shape;7996;p22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7997" name="Google Shape;7997;p22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998" name="Google Shape;7998;p22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7999" name="Google Shape;7999;p22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0" name="Google Shape;8000;p22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1" name="Google Shape;8001;p22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2" name="Google Shape;8002;p22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3" name="Google Shape;8003;p22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4" name="Google Shape;8004;p22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5" name="Google Shape;8005;p22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6" name="Google Shape;8006;p22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7" name="Google Shape;8007;p22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8" name="Google Shape;8008;p22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9" name="Google Shape;8009;p22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0" name="Google Shape;8010;p22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1" name="Google Shape;8011;p22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2" name="Google Shape;8012;p22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3" name="Google Shape;8013;p22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4" name="Google Shape;8014;p22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5" name="Google Shape;8015;p22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6" name="Google Shape;8016;p22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7" name="Google Shape;8017;p22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8" name="Google Shape;8018;p22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9" name="Google Shape;8019;p22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0" name="Google Shape;8020;p22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1" name="Google Shape;8021;p22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2" name="Google Shape;8022;p22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3" name="Google Shape;8023;p22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24" name="Google Shape;8024;p22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8025" name="Google Shape;8025;p22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6" name="Google Shape;8026;p22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7" name="Google Shape;8027;p22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8" name="Google Shape;8028;p22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9" name="Google Shape;8029;p22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0" name="Google Shape;8030;p22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1" name="Google Shape;8031;p22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2" name="Google Shape;8032;p22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3" name="Google Shape;8033;p22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4" name="Google Shape;8034;p22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5" name="Google Shape;8035;p22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6" name="Google Shape;8036;p22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7" name="Google Shape;8037;p22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8" name="Google Shape;8038;p22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9" name="Google Shape;8039;p22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0" name="Google Shape;8040;p22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1" name="Google Shape;8041;p22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2" name="Google Shape;8042;p22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3" name="Google Shape;8043;p22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4" name="Google Shape;8044;p22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5" name="Google Shape;8045;p22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6" name="Google Shape;8046;p22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7" name="Google Shape;8047;p22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8" name="Google Shape;8048;p22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9" name="Google Shape;8049;p22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0" name="Google Shape;8050;p22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51" name="Google Shape;8051;p22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22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22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22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22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22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22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22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22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22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22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22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22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22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22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22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22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22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22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22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22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22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22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22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22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22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22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22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22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22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22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22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22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22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22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22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22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22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22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22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22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22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22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22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22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22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22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22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22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22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22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22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22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22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22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22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22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22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22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22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22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22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22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22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22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22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22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22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22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22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22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22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22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22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22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22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22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22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22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22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22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22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22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22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22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22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22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22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22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22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22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22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22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22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22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22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22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22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22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22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51" name="Google Shape;8151;p22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8152" name="Google Shape;8152;p22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3" name="Google Shape;8153;p22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4" name="Google Shape;8154;p22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5" name="Google Shape;8155;p22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6" name="Google Shape;8156;p22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7" name="Google Shape;8157;p22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8" name="Google Shape;8158;p22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9" name="Google Shape;8159;p22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0" name="Google Shape;8160;p22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1" name="Google Shape;8161;p22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2" name="Google Shape;8162;p22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3" name="Google Shape;8163;p22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22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22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22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7" name="Google Shape;8167;p22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8" name="Google Shape;8168;p22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22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22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22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2" name="Google Shape;8172;p22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3" name="Google Shape;8173;p22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22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22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22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7" name="Google Shape;8177;p22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78" name="Google Shape;8178;p22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22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22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22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22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83" name="Google Shape;8183;p22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8184" name="Google Shape;8184;p22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5" name="Google Shape;8185;p22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6" name="Google Shape;8186;p22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7" name="Google Shape;8187;p22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22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22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22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1" name="Google Shape;8191;p22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2" name="Google Shape;8192;p22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22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22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22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6" name="Google Shape;8196;p22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7" name="Google Shape;8197;p22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8" name="Google Shape;8198;p22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9" name="Google Shape;8199;p22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0" name="Google Shape;8200;p22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1" name="Google Shape;8201;p22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2" name="Google Shape;8202;p22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3" name="Google Shape;8203;p22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4" name="Google Shape;8204;p22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5" name="Google Shape;8205;p22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6" name="Google Shape;8206;p22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7" name="Google Shape;8207;p22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22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22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210" name="Google Shape;8210;p22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11" name="Google Shape;8211;p22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8212" name="Google Shape;8212;p22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22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4" name="Google Shape;8214;p22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5" name="Google Shape;8215;p22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22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22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22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22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22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1" name="Google Shape;8221;p22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2" name="Google Shape;8222;p22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3" name="Google Shape;8223;p22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22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5" name="Google Shape;8225;p22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6" name="Google Shape;8226;p22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22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8" name="Google Shape;8228;p22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9" name="Google Shape;8229;p22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22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1" name="Google Shape;8231;p22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2" name="Google Shape;8232;p22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22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4" name="Google Shape;8234;p22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5" name="Google Shape;8235;p22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6" name="Google Shape;8236;p22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7" name="Google Shape;8237;p22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38" name="Google Shape;8238;p22"/>
          <p:cNvGrpSpPr/>
          <p:nvPr/>
        </p:nvGrpSpPr>
        <p:grpSpPr>
          <a:xfrm>
            <a:off x="-459862" y="-308630"/>
            <a:ext cx="10645658" cy="5576344"/>
            <a:chOff x="-459862" y="-308630"/>
            <a:chExt cx="10645658" cy="5576344"/>
          </a:xfrm>
        </p:grpSpPr>
        <p:grpSp>
          <p:nvGrpSpPr>
            <p:cNvPr id="8239" name="Google Shape;8239;p22"/>
            <p:cNvGrpSpPr/>
            <p:nvPr/>
          </p:nvGrpSpPr>
          <p:grpSpPr>
            <a:xfrm>
              <a:off x="-459862" y="-308630"/>
              <a:ext cx="2665792" cy="2736556"/>
              <a:chOff x="-459862" y="-308630"/>
              <a:chExt cx="2665792" cy="2736556"/>
            </a:xfrm>
          </p:grpSpPr>
          <p:grpSp>
            <p:nvGrpSpPr>
              <p:cNvPr id="8240" name="Google Shape;8240;p22"/>
              <p:cNvGrpSpPr/>
              <p:nvPr/>
            </p:nvGrpSpPr>
            <p:grpSpPr>
              <a:xfrm flipH="1">
                <a:off x="-173865" y="-308621"/>
                <a:ext cx="1699100" cy="2145071"/>
                <a:chOff x="146217" y="2712579"/>
                <a:chExt cx="1552966" cy="1960401"/>
              </a:xfrm>
            </p:grpSpPr>
            <p:grpSp>
              <p:nvGrpSpPr>
                <p:cNvPr id="8241" name="Google Shape;8241;p22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8242" name="Google Shape;8242;p2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43" name="Google Shape;8243;p2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44" name="Google Shape;8244;p2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45" name="Google Shape;8245;p2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46" name="Google Shape;8246;p2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47" name="Google Shape;8247;p2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48" name="Google Shape;8248;p2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49" name="Google Shape;8249;p2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50" name="Google Shape;8250;p2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51" name="Google Shape;8251;p2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52" name="Google Shape;8252;p2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53" name="Google Shape;8253;p2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54" name="Google Shape;8254;p2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55" name="Google Shape;8255;p2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256" name="Google Shape;8256;p22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8257" name="Google Shape;8257;p2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58" name="Google Shape;8258;p2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59" name="Google Shape;8259;p2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60" name="Google Shape;8260;p2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61" name="Google Shape;8261;p2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62" name="Google Shape;8262;p2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63" name="Google Shape;8263;p2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64" name="Google Shape;8264;p2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65" name="Google Shape;8265;p2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66" name="Google Shape;8266;p2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67" name="Google Shape;8267;p2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68" name="Google Shape;8268;p2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69" name="Google Shape;8269;p2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70" name="Google Shape;8270;p2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271" name="Google Shape;8271;p22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8272" name="Google Shape;8272;p2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73" name="Google Shape;8273;p2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74" name="Google Shape;8274;p2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75" name="Google Shape;8275;p2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76" name="Google Shape;8276;p2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77" name="Google Shape;8277;p2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78" name="Google Shape;8278;p2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79" name="Google Shape;8279;p2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80" name="Google Shape;8280;p2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81" name="Google Shape;8281;p2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82" name="Google Shape;8282;p2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83" name="Google Shape;8283;p2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84" name="Google Shape;8284;p2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85" name="Google Shape;8285;p2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8286" name="Google Shape;8286;p22"/>
              <p:cNvGrpSpPr/>
              <p:nvPr/>
            </p:nvGrpSpPr>
            <p:grpSpPr>
              <a:xfrm rot="-8485613" flipH="1">
                <a:off x="23466" y="-12889"/>
                <a:ext cx="1699136" cy="2145074"/>
                <a:chOff x="146217" y="2712579"/>
                <a:chExt cx="1552966" cy="1960401"/>
              </a:xfrm>
            </p:grpSpPr>
            <p:grpSp>
              <p:nvGrpSpPr>
                <p:cNvPr id="8287" name="Google Shape;8287;p22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8288" name="Google Shape;8288;p2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89" name="Google Shape;8289;p2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90" name="Google Shape;8290;p2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91" name="Google Shape;8291;p2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92" name="Google Shape;8292;p2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93" name="Google Shape;8293;p2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94" name="Google Shape;8294;p2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95" name="Google Shape;8295;p2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96" name="Google Shape;8296;p2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97" name="Google Shape;8297;p2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98" name="Google Shape;8298;p2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99" name="Google Shape;8299;p2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00" name="Google Shape;8300;p2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01" name="Google Shape;8301;p2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302" name="Google Shape;8302;p22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8303" name="Google Shape;8303;p2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04" name="Google Shape;8304;p2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05" name="Google Shape;8305;p2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06" name="Google Shape;8306;p2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07" name="Google Shape;8307;p2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08" name="Google Shape;8308;p2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09" name="Google Shape;8309;p2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10" name="Google Shape;8310;p2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11" name="Google Shape;8311;p2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12" name="Google Shape;8312;p2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13" name="Google Shape;8313;p2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14" name="Google Shape;8314;p2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15" name="Google Shape;8315;p2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16" name="Google Shape;8316;p2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317" name="Google Shape;8317;p22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8318" name="Google Shape;8318;p2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19" name="Google Shape;8319;p2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20" name="Google Shape;8320;p2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21" name="Google Shape;8321;p2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22" name="Google Shape;8322;p2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23" name="Google Shape;8323;p2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24" name="Google Shape;8324;p2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25" name="Google Shape;8325;p2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26" name="Google Shape;8326;p2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27" name="Google Shape;8327;p2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28" name="Google Shape;8328;p2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29" name="Google Shape;8329;p2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30" name="Google Shape;8330;p2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31" name="Google Shape;8331;p2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8332" name="Google Shape;8332;p22"/>
            <p:cNvGrpSpPr/>
            <p:nvPr/>
          </p:nvGrpSpPr>
          <p:grpSpPr>
            <a:xfrm>
              <a:off x="221282" y="128507"/>
              <a:ext cx="983893" cy="983687"/>
              <a:chOff x="162475" y="150075"/>
              <a:chExt cx="871782" cy="871600"/>
            </a:xfrm>
          </p:grpSpPr>
          <p:sp>
            <p:nvSpPr>
              <p:cNvPr id="8333" name="Google Shape;8333;p22"/>
              <p:cNvSpPr/>
              <p:nvPr/>
            </p:nvSpPr>
            <p:spPr>
              <a:xfrm>
                <a:off x="162475" y="150075"/>
                <a:ext cx="871782" cy="871600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785" extrusionOk="0">
                    <a:moveTo>
                      <a:pt x="3937" y="848"/>
                    </a:moveTo>
                    <a:cubicBezTo>
                      <a:pt x="4785" y="1696"/>
                      <a:pt x="4785" y="3089"/>
                      <a:pt x="3937" y="3937"/>
                    </a:cubicBezTo>
                    <a:cubicBezTo>
                      <a:pt x="3089" y="4785"/>
                      <a:pt x="1697" y="4785"/>
                      <a:pt x="849" y="3937"/>
                    </a:cubicBezTo>
                    <a:cubicBezTo>
                      <a:pt x="1" y="3089"/>
                      <a:pt x="1" y="1696"/>
                      <a:pt x="849" y="848"/>
                    </a:cubicBezTo>
                    <a:cubicBezTo>
                      <a:pt x="1697" y="0"/>
                      <a:pt x="3089" y="0"/>
                      <a:pt x="3937" y="84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334" name="Google Shape;8334;p22"/>
              <p:cNvGrpSpPr/>
              <p:nvPr/>
            </p:nvGrpSpPr>
            <p:grpSpPr>
              <a:xfrm>
                <a:off x="203277" y="199620"/>
                <a:ext cx="793092" cy="739172"/>
                <a:chOff x="203277" y="199620"/>
                <a:chExt cx="793092" cy="739172"/>
              </a:xfrm>
            </p:grpSpPr>
            <p:sp>
              <p:nvSpPr>
                <p:cNvPr id="8335" name="Google Shape;8335;p22"/>
                <p:cNvSpPr/>
                <p:nvPr/>
              </p:nvSpPr>
              <p:spPr>
                <a:xfrm>
                  <a:off x="375228" y="199620"/>
                  <a:ext cx="425690" cy="103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7" h="569" extrusionOk="0">
                      <a:moveTo>
                        <a:pt x="1713" y="0"/>
                      </a:moveTo>
                      <a:cubicBezTo>
                        <a:pt x="1453" y="237"/>
                        <a:pt x="1142" y="306"/>
                        <a:pt x="865" y="306"/>
                      </a:cubicBezTo>
                      <a:cubicBezTo>
                        <a:pt x="580" y="306"/>
                        <a:pt x="330" y="233"/>
                        <a:pt x="209" y="192"/>
                      </a:cubicBezTo>
                      <a:cubicBezTo>
                        <a:pt x="129" y="240"/>
                        <a:pt x="65" y="272"/>
                        <a:pt x="1" y="320"/>
                      </a:cubicBezTo>
                      <a:cubicBezTo>
                        <a:pt x="129" y="352"/>
                        <a:pt x="273" y="416"/>
                        <a:pt x="417" y="464"/>
                      </a:cubicBezTo>
                      <a:cubicBezTo>
                        <a:pt x="589" y="539"/>
                        <a:pt x="771" y="569"/>
                        <a:pt x="958" y="569"/>
                      </a:cubicBezTo>
                      <a:cubicBezTo>
                        <a:pt x="1412" y="569"/>
                        <a:pt x="1895" y="392"/>
                        <a:pt x="2337" y="256"/>
                      </a:cubicBezTo>
                      <a:cubicBezTo>
                        <a:pt x="2145" y="128"/>
                        <a:pt x="1937" y="48"/>
                        <a:pt x="171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6" name="Google Shape;8336;p22"/>
                <p:cNvSpPr/>
                <p:nvPr/>
              </p:nvSpPr>
              <p:spPr>
                <a:xfrm>
                  <a:off x="223678" y="334230"/>
                  <a:ext cx="763948" cy="232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4" h="1277" extrusionOk="0">
                      <a:moveTo>
                        <a:pt x="2924" y="1"/>
                      </a:moveTo>
                      <a:cubicBezTo>
                        <a:pt x="2683" y="1"/>
                        <a:pt x="2489" y="266"/>
                        <a:pt x="1809" y="381"/>
                      </a:cubicBezTo>
                      <a:cubicBezTo>
                        <a:pt x="1505" y="430"/>
                        <a:pt x="1288" y="450"/>
                        <a:pt x="1120" y="450"/>
                      </a:cubicBezTo>
                      <a:cubicBezTo>
                        <a:pt x="728" y="450"/>
                        <a:pt x="594" y="340"/>
                        <a:pt x="225" y="205"/>
                      </a:cubicBezTo>
                      <a:cubicBezTo>
                        <a:pt x="129" y="349"/>
                        <a:pt x="49" y="509"/>
                        <a:pt x="1" y="669"/>
                      </a:cubicBezTo>
                      <a:cubicBezTo>
                        <a:pt x="49" y="680"/>
                        <a:pt x="97" y="685"/>
                        <a:pt x="145" y="685"/>
                      </a:cubicBezTo>
                      <a:cubicBezTo>
                        <a:pt x="241" y="685"/>
                        <a:pt x="337" y="664"/>
                        <a:pt x="433" y="621"/>
                      </a:cubicBezTo>
                      <a:cubicBezTo>
                        <a:pt x="538" y="574"/>
                        <a:pt x="643" y="553"/>
                        <a:pt x="747" y="553"/>
                      </a:cubicBezTo>
                      <a:cubicBezTo>
                        <a:pt x="1129" y="553"/>
                        <a:pt x="1491" y="837"/>
                        <a:pt x="1793" y="1101"/>
                      </a:cubicBezTo>
                      <a:cubicBezTo>
                        <a:pt x="1933" y="1224"/>
                        <a:pt x="2032" y="1276"/>
                        <a:pt x="2146" y="1276"/>
                      </a:cubicBezTo>
                      <a:cubicBezTo>
                        <a:pt x="2344" y="1276"/>
                        <a:pt x="2583" y="1117"/>
                        <a:pt x="3153" y="893"/>
                      </a:cubicBezTo>
                      <a:cubicBezTo>
                        <a:pt x="3342" y="820"/>
                        <a:pt x="3505" y="791"/>
                        <a:pt x="3647" y="791"/>
                      </a:cubicBezTo>
                      <a:cubicBezTo>
                        <a:pt x="3879" y="791"/>
                        <a:pt x="4054" y="868"/>
                        <a:pt x="4193" y="957"/>
                      </a:cubicBezTo>
                      <a:cubicBezTo>
                        <a:pt x="4177" y="877"/>
                        <a:pt x="4161" y="797"/>
                        <a:pt x="4129" y="717"/>
                      </a:cubicBezTo>
                      <a:cubicBezTo>
                        <a:pt x="3873" y="621"/>
                        <a:pt x="3633" y="477"/>
                        <a:pt x="3425" y="285"/>
                      </a:cubicBezTo>
                      <a:cubicBezTo>
                        <a:pt x="3192" y="75"/>
                        <a:pt x="3052" y="1"/>
                        <a:pt x="292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7" name="Google Shape;8337;p22"/>
                <p:cNvSpPr/>
                <p:nvPr/>
              </p:nvSpPr>
              <p:spPr>
                <a:xfrm>
                  <a:off x="244079" y="718570"/>
                  <a:ext cx="647188" cy="220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" h="1209" extrusionOk="0">
                      <a:moveTo>
                        <a:pt x="409" y="1"/>
                      </a:moveTo>
                      <a:cubicBezTo>
                        <a:pt x="217" y="1"/>
                        <a:pt x="88" y="119"/>
                        <a:pt x="1" y="256"/>
                      </a:cubicBezTo>
                      <a:cubicBezTo>
                        <a:pt x="113" y="480"/>
                        <a:pt x="257" y="672"/>
                        <a:pt x="449" y="848"/>
                      </a:cubicBezTo>
                      <a:cubicBezTo>
                        <a:pt x="512" y="837"/>
                        <a:pt x="580" y="831"/>
                        <a:pt x="654" y="831"/>
                      </a:cubicBezTo>
                      <a:cubicBezTo>
                        <a:pt x="918" y="831"/>
                        <a:pt x="1256" y="907"/>
                        <a:pt x="1681" y="1120"/>
                      </a:cubicBezTo>
                      <a:cubicBezTo>
                        <a:pt x="1809" y="1184"/>
                        <a:pt x="1928" y="1209"/>
                        <a:pt x="2039" y="1209"/>
                      </a:cubicBezTo>
                      <a:cubicBezTo>
                        <a:pt x="2427" y="1209"/>
                        <a:pt x="2728" y="907"/>
                        <a:pt x="3045" y="907"/>
                      </a:cubicBezTo>
                      <a:cubicBezTo>
                        <a:pt x="3091" y="907"/>
                        <a:pt x="3138" y="913"/>
                        <a:pt x="3185" y="928"/>
                      </a:cubicBezTo>
                      <a:cubicBezTo>
                        <a:pt x="3233" y="944"/>
                        <a:pt x="3281" y="944"/>
                        <a:pt x="3329" y="960"/>
                      </a:cubicBezTo>
                      <a:cubicBezTo>
                        <a:pt x="3409" y="896"/>
                        <a:pt x="3489" y="832"/>
                        <a:pt x="3553" y="752"/>
                      </a:cubicBezTo>
                      <a:cubicBezTo>
                        <a:pt x="3425" y="720"/>
                        <a:pt x="3313" y="640"/>
                        <a:pt x="3233" y="528"/>
                      </a:cubicBezTo>
                      <a:cubicBezTo>
                        <a:pt x="3068" y="300"/>
                        <a:pt x="2950" y="215"/>
                        <a:pt x="2833" y="215"/>
                      </a:cubicBezTo>
                      <a:cubicBezTo>
                        <a:pt x="2679" y="215"/>
                        <a:pt x="2528" y="364"/>
                        <a:pt x="2273" y="528"/>
                      </a:cubicBezTo>
                      <a:cubicBezTo>
                        <a:pt x="2107" y="634"/>
                        <a:pt x="1985" y="690"/>
                        <a:pt x="1855" y="690"/>
                      </a:cubicBezTo>
                      <a:cubicBezTo>
                        <a:pt x="1633" y="690"/>
                        <a:pt x="1389" y="528"/>
                        <a:pt x="865" y="176"/>
                      </a:cubicBezTo>
                      <a:cubicBezTo>
                        <a:pt x="683" y="50"/>
                        <a:pt x="533" y="1"/>
                        <a:pt x="40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8" name="Google Shape;8338;p22"/>
                <p:cNvSpPr/>
                <p:nvPr/>
              </p:nvSpPr>
              <p:spPr>
                <a:xfrm>
                  <a:off x="287795" y="298711"/>
                  <a:ext cx="414761" cy="7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7" h="409" extrusionOk="0">
                      <a:moveTo>
                        <a:pt x="193" y="0"/>
                      </a:moveTo>
                      <a:cubicBezTo>
                        <a:pt x="129" y="64"/>
                        <a:pt x="49" y="144"/>
                        <a:pt x="1" y="224"/>
                      </a:cubicBezTo>
                      <a:cubicBezTo>
                        <a:pt x="257" y="272"/>
                        <a:pt x="609" y="336"/>
                        <a:pt x="1041" y="384"/>
                      </a:cubicBezTo>
                      <a:cubicBezTo>
                        <a:pt x="1171" y="401"/>
                        <a:pt x="1291" y="408"/>
                        <a:pt x="1400" y="408"/>
                      </a:cubicBezTo>
                      <a:cubicBezTo>
                        <a:pt x="2023" y="408"/>
                        <a:pt x="2277" y="174"/>
                        <a:pt x="1964" y="174"/>
                      </a:cubicBezTo>
                      <a:cubicBezTo>
                        <a:pt x="1916" y="174"/>
                        <a:pt x="1853" y="179"/>
                        <a:pt x="1777" y="192"/>
                      </a:cubicBezTo>
                      <a:cubicBezTo>
                        <a:pt x="1706" y="203"/>
                        <a:pt x="1627" y="207"/>
                        <a:pt x="1545" y="207"/>
                      </a:cubicBezTo>
                      <a:cubicBezTo>
                        <a:pt x="1107" y="207"/>
                        <a:pt x="543" y="81"/>
                        <a:pt x="19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9" name="Google Shape;8339;p22"/>
                <p:cNvSpPr/>
                <p:nvPr/>
              </p:nvSpPr>
              <p:spPr>
                <a:xfrm>
                  <a:off x="832427" y="506910"/>
                  <a:ext cx="163937" cy="81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447" extrusionOk="0">
                      <a:moveTo>
                        <a:pt x="155" y="1"/>
                      </a:moveTo>
                      <a:cubicBezTo>
                        <a:pt x="53" y="1"/>
                        <a:pt x="1" y="37"/>
                        <a:pt x="51" y="137"/>
                      </a:cubicBezTo>
                      <a:cubicBezTo>
                        <a:pt x="150" y="336"/>
                        <a:pt x="540" y="447"/>
                        <a:pt x="805" y="447"/>
                      </a:cubicBezTo>
                      <a:cubicBezTo>
                        <a:pt x="839" y="447"/>
                        <a:pt x="870" y="445"/>
                        <a:pt x="899" y="441"/>
                      </a:cubicBezTo>
                      <a:cubicBezTo>
                        <a:pt x="899" y="361"/>
                        <a:pt x="883" y="281"/>
                        <a:pt x="883" y="201"/>
                      </a:cubicBezTo>
                      <a:cubicBezTo>
                        <a:pt x="706" y="128"/>
                        <a:pt x="345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0" name="Google Shape;8340;p22"/>
                <p:cNvSpPr/>
                <p:nvPr/>
              </p:nvSpPr>
              <p:spPr>
                <a:xfrm>
                  <a:off x="829877" y="272481"/>
                  <a:ext cx="131514" cy="154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" h="849" extrusionOk="0">
                      <a:moveTo>
                        <a:pt x="81" y="0"/>
                      </a:moveTo>
                      <a:cubicBezTo>
                        <a:pt x="33" y="64"/>
                        <a:pt x="1" y="128"/>
                        <a:pt x="17" y="192"/>
                      </a:cubicBezTo>
                      <a:cubicBezTo>
                        <a:pt x="49" y="448"/>
                        <a:pt x="449" y="704"/>
                        <a:pt x="721" y="848"/>
                      </a:cubicBezTo>
                      <a:cubicBezTo>
                        <a:pt x="577" y="512"/>
                        <a:pt x="369" y="224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1" name="Google Shape;8341;p22"/>
                <p:cNvSpPr/>
                <p:nvPr/>
              </p:nvSpPr>
              <p:spPr>
                <a:xfrm>
                  <a:off x="203277" y="473394"/>
                  <a:ext cx="793092" cy="282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4" h="1551" extrusionOk="0">
                      <a:moveTo>
                        <a:pt x="543" y="0"/>
                      </a:moveTo>
                      <a:cubicBezTo>
                        <a:pt x="372" y="0"/>
                        <a:pt x="202" y="43"/>
                        <a:pt x="49" y="129"/>
                      </a:cubicBezTo>
                      <a:cubicBezTo>
                        <a:pt x="17" y="241"/>
                        <a:pt x="1" y="353"/>
                        <a:pt x="1" y="449"/>
                      </a:cubicBezTo>
                      <a:cubicBezTo>
                        <a:pt x="124" y="408"/>
                        <a:pt x="253" y="388"/>
                        <a:pt x="384" y="388"/>
                      </a:cubicBezTo>
                      <a:cubicBezTo>
                        <a:pt x="557" y="388"/>
                        <a:pt x="732" y="424"/>
                        <a:pt x="897" y="497"/>
                      </a:cubicBezTo>
                      <a:cubicBezTo>
                        <a:pt x="1377" y="754"/>
                        <a:pt x="577" y="625"/>
                        <a:pt x="1" y="786"/>
                      </a:cubicBezTo>
                      <a:cubicBezTo>
                        <a:pt x="1" y="962"/>
                        <a:pt x="49" y="1122"/>
                        <a:pt x="97" y="1298"/>
                      </a:cubicBezTo>
                      <a:cubicBezTo>
                        <a:pt x="262" y="1105"/>
                        <a:pt x="595" y="965"/>
                        <a:pt x="895" y="965"/>
                      </a:cubicBezTo>
                      <a:cubicBezTo>
                        <a:pt x="1118" y="965"/>
                        <a:pt x="1322" y="1042"/>
                        <a:pt x="1425" y="1234"/>
                      </a:cubicBezTo>
                      <a:cubicBezTo>
                        <a:pt x="1550" y="1457"/>
                        <a:pt x="1755" y="1551"/>
                        <a:pt x="1986" y="1551"/>
                      </a:cubicBezTo>
                      <a:cubicBezTo>
                        <a:pt x="2318" y="1551"/>
                        <a:pt x="2703" y="1357"/>
                        <a:pt x="2977" y="1074"/>
                      </a:cubicBezTo>
                      <a:cubicBezTo>
                        <a:pt x="3055" y="990"/>
                        <a:pt x="3119" y="956"/>
                        <a:pt x="3173" y="956"/>
                      </a:cubicBezTo>
                      <a:cubicBezTo>
                        <a:pt x="3385" y="956"/>
                        <a:pt x="3433" y="1482"/>
                        <a:pt x="3584" y="1482"/>
                      </a:cubicBezTo>
                      <a:cubicBezTo>
                        <a:pt x="3620" y="1482"/>
                        <a:pt x="3662" y="1452"/>
                        <a:pt x="3713" y="1378"/>
                      </a:cubicBezTo>
                      <a:cubicBezTo>
                        <a:pt x="3857" y="1170"/>
                        <a:pt x="4081" y="1010"/>
                        <a:pt x="4321" y="914"/>
                      </a:cubicBezTo>
                      <a:cubicBezTo>
                        <a:pt x="4321" y="866"/>
                        <a:pt x="4337" y="802"/>
                        <a:pt x="4353" y="738"/>
                      </a:cubicBezTo>
                      <a:lnTo>
                        <a:pt x="4353" y="738"/>
                      </a:lnTo>
                      <a:cubicBezTo>
                        <a:pt x="4254" y="814"/>
                        <a:pt x="4141" y="850"/>
                        <a:pt x="4030" y="850"/>
                      </a:cubicBezTo>
                      <a:cubicBezTo>
                        <a:pt x="3908" y="850"/>
                        <a:pt x="3789" y="805"/>
                        <a:pt x="3697" y="721"/>
                      </a:cubicBezTo>
                      <a:cubicBezTo>
                        <a:pt x="3530" y="547"/>
                        <a:pt x="3405" y="465"/>
                        <a:pt x="3273" y="465"/>
                      </a:cubicBezTo>
                      <a:cubicBezTo>
                        <a:pt x="3114" y="465"/>
                        <a:pt x="2944" y="583"/>
                        <a:pt x="2673" y="802"/>
                      </a:cubicBezTo>
                      <a:cubicBezTo>
                        <a:pt x="2529" y="918"/>
                        <a:pt x="2404" y="969"/>
                        <a:pt x="2282" y="969"/>
                      </a:cubicBezTo>
                      <a:cubicBezTo>
                        <a:pt x="1984" y="969"/>
                        <a:pt x="1705" y="662"/>
                        <a:pt x="1217" y="241"/>
                      </a:cubicBezTo>
                      <a:cubicBezTo>
                        <a:pt x="1021" y="83"/>
                        <a:pt x="782" y="0"/>
                        <a:pt x="54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342" name="Google Shape;8342;p22"/>
            <p:cNvGrpSpPr/>
            <p:nvPr/>
          </p:nvGrpSpPr>
          <p:grpSpPr>
            <a:xfrm>
              <a:off x="7759235" y="1680472"/>
              <a:ext cx="2426561" cy="3587242"/>
              <a:chOff x="7759235" y="1680472"/>
              <a:chExt cx="2426561" cy="3587242"/>
            </a:xfrm>
          </p:grpSpPr>
          <p:grpSp>
            <p:nvGrpSpPr>
              <p:cNvPr id="8343" name="Google Shape;8343;p22"/>
              <p:cNvGrpSpPr/>
              <p:nvPr/>
            </p:nvGrpSpPr>
            <p:grpSpPr>
              <a:xfrm rot="10800000" flipH="1">
                <a:off x="8295610" y="2427931"/>
                <a:ext cx="1511053" cy="1603986"/>
                <a:chOff x="7805848" y="0"/>
                <a:chExt cx="1338162" cy="1420462"/>
              </a:xfrm>
            </p:grpSpPr>
            <p:grpSp>
              <p:nvGrpSpPr>
                <p:cNvPr id="8344" name="Google Shape;8344;p22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8345" name="Google Shape;8345;p2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46" name="Google Shape;8346;p2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47" name="Google Shape;8347;p2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48" name="Google Shape;8348;p2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49" name="Google Shape;8349;p2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50" name="Google Shape;8350;p2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51" name="Google Shape;8351;p2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52" name="Google Shape;8352;p2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53" name="Google Shape;8353;p2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54" name="Google Shape;8354;p2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55" name="Google Shape;8355;p2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56" name="Google Shape;8356;p2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57" name="Google Shape;8357;p2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58" name="Google Shape;8358;p2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59" name="Google Shape;8359;p2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360" name="Google Shape;8360;p22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8361" name="Google Shape;8361;p2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62" name="Google Shape;8362;p2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63" name="Google Shape;8363;p2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64" name="Google Shape;8364;p2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65" name="Google Shape;8365;p2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66" name="Google Shape;8366;p2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67" name="Google Shape;8367;p2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68" name="Google Shape;8368;p2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69" name="Google Shape;8369;p2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70" name="Google Shape;8370;p2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71" name="Google Shape;8371;p2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72" name="Google Shape;8372;p2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73" name="Google Shape;8373;p2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74" name="Google Shape;8374;p2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75" name="Google Shape;8375;p2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376" name="Google Shape;8376;p22"/>
                <p:cNvGrpSpPr/>
                <p:nvPr/>
              </p:nvGrpSpPr>
              <p:grpSpPr>
                <a:xfrm rot="10800000" flipH="1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8377" name="Google Shape;8377;p2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78" name="Google Shape;8378;p2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79" name="Google Shape;8379;p2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80" name="Google Shape;8380;p2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81" name="Google Shape;8381;p2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82" name="Google Shape;8382;p2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83" name="Google Shape;8383;p2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84" name="Google Shape;8384;p2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85" name="Google Shape;8385;p2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86" name="Google Shape;8386;p2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87" name="Google Shape;8387;p2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88" name="Google Shape;8388;p2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89" name="Google Shape;8389;p2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90" name="Google Shape;8390;p2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91" name="Google Shape;8391;p2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8392" name="Google Shape;8392;p22"/>
              <p:cNvGrpSpPr/>
              <p:nvPr/>
            </p:nvGrpSpPr>
            <p:grpSpPr>
              <a:xfrm rot="-10641026" flipH="1">
                <a:off x="7795501" y="3629649"/>
                <a:ext cx="1511062" cy="1603996"/>
                <a:chOff x="7805848" y="0"/>
                <a:chExt cx="1338162" cy="1420462"/>
              </a:xfrm>
            </p:grpSpPr>
            <p:grpSp>
              <p:nvGrpSpPr>
                <p:cNvPr id="8393" name="Google Shape;8393;p22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8394" name="Google Shape;8394;p2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95" name="Google Shape;8395;p2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96" name="Google Shape;8396;p2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97" name="Google Shape;8397;p2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98" name="Google Shape;8398;p2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99" name="Google Shape;8399;p2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00" name="Google Shape;8400;p2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01" name="Google Shape;8401;p2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02" name="Google Shape;8402;p2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03" name="Google Shape;8403;p2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04" name="Google Shape;8404;p2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05" name="Google Shape;8405;p2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06" name="Google Shape;8406;p2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07" name="Google Shape;8407;p2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08" name="Google Shape;8408;p2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409" name="Google Shape;8409;p22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8410" name="Google Shape;8410;p2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11" name="Google Shape;8411;p2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12" name="Google Shape;8412;p2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13" name="Google Shape;8413;p2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14" name="Google Shape;8414;p2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15" name="Google Shape;8415;p2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16" name="Google Shape;8416;p2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17" name="Google Shape;8417;p2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18" name="Google Shape;8418;p2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19" name="Google Shape;8419;p2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20" name="Google Shape;8420;p2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21" name="Google Shape;8421;p2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22" name="Google Shape;8422;p2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23" name="Google Shape;8423;p2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24" name="Google Shape;8424;p2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425" name="Google Shape;8425;p22"/>
                <p:cNvGrpSpPr/>
                <p:nvPr/>
              </p:nvGrpSpPr>
              <p:grpSpPr>
                <a:xfrm rot="10800000" flipH="1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8426" name="Google Shape;8426;p2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27" name="Google Shape;8427;p2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28" name="Google Shape;8428;p2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29" name="Google Shape;8429;p2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30" name="Google Shape;8430;p2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31" name="Google Shape;8431;p2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32" name="Google Shape;8432;p2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33" name="Google Shape;8433;p2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34" name="Google Shape;8434;p2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35" name="Google Shape;8435;p2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36" name="Google Shape;8436;p2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37" name="Google Shape;8437;p2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38" name="Google Shape;8438;p2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39" name="Google Shape;8439;p2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40" name="Google Shape;8440;p2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8441" name="Google Shape;8441;p22"/>
              <p:cNvGrpSpPr/>
              <p:nvPr/>
            </p:nvGrpSpPr>
            <p:grpSpPr>
              <a:xfrm rot="-5400000">
                <a:off x="8628276" y="1634006"/>
                <a:ext cx="1511053" cy="1603986"/>
                <a:chOff x="7805848" y="0"/>
                <a:chExt cx="1338162" cy="1420462"/>
              </a:xfrm>
            </p:grpSpPr>
            <p:grpSp>
              <p:nvGrpSpPr>
                <p:cNvPr id="8442" name="Google Shape;8442;p22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8443" name="Google Shape;8443;p2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44" name="Google Shape;8444;p2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45" name="Google Shape;8445;p2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46" name="Google Shape;8446;p2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47" name="Google Shape;8447;p2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48" name="Google Shape;8448;p2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49" name="Google Shape;8449;p2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50" name="Google Shape;8450;p2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51" name="Google Shape;8451;p2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52" name="Google Shape;8452;p2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53" name="Google Shape;8453;p2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54" name="Google Shape;8454;p2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55" name="Google Shape;8455;p2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56" name="Google Shape;8456;p2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57" name="Google Shape;8457;p2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458" name="Google Shape;8458;p22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8459" name="Google Shape;8459;p2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60" name="Google Shape;8460;p2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61" name="Google Shape;8461;p2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62" name="Google Shape;8462;p2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63" name="Google Shape;8463;p2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64" name="Google Shape;8464;p2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65" name="Google Shape;8465;p2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66" name="Google Shape;8466;p2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67" name="Google Shape;8467;p2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68" name="Google Shape;8468;p2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69" name="Google Shape;8469;p2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70" name="Google Shape;8470;p2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71" name="Google Shape;8471;p2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72" name="Google Shape;8472;p2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73" name="Google Shape;8473;p2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474" name="Google Shape;8474;p22"/>
                <p:cNvGrpSpPr/>
                <p:nvPr/>
              </p:nvGrpSpPr>
              <p:grpSpPr>
                <a:xfrm rot="10800000" flipH="1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8475" name="Google Shape;8475;p2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76" name="Google Shape;8476;p2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77" name="Google Shape;8477;p2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78" name="Google Shape;8478;p2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79" name="Google Shape;8479;p2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80" name="Google Shape;8480;p2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81" name="Google Shape;8481;p2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82" name="Google Shape;8482;p2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83" name="Google Shape;8483;p2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84" name="Google Shape;8484;p2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85" name="Google Shape;8485;p2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86" name="Google Shape;8486;p2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87" name="Google Shape;8487;p2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88" name="Google Shape;8488;p2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89" name="Google Shape;8489;p2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8490" name="Google Shape;8490;p22"/>
              <p:cNvSpPr/>
              <p:nvPr/>
            </p:nvSpPr>
            <p:spPr>
              <a:xfrm rot="-1592122">
                <a:off x="7962278" y="4282354"/>
                <a:ext cx="540544" cy="298592"/>
              </a:xfrm>
              <a:custGeom>
                <a:avLst/>
                <a:gdLst/>
                <a:ahLst/>
                <a:cxnLst/>
                <a:rect l="l" t="t" r="r" b="b"/>
                <a:pathLst>
                  <a:path w="35776" h="19758" extrusionOk="0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22"/>
              <p:cNvSpPr/>
              <p:nvPr/>
            </p:nvSpPr>
            <p:spPr>
              <a:xfrm rot="-1592165">
                <a:off x="8563429" y="2660711"/>
                <a:ext cx="316510" cy="174799"/>
              </a:xfrm>
              <a:custGeom>
                <a:avLst/>
                <a:gdLst/>
                <a:ahLst/>
                <a:cxnLst/>
                <a:rect l="l" t="t" r="r" b="b"/>
                <a:pathLst>
                  <a:path w="35776" h="19758" extrusionOk="0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492" name="Google Shape;8492;p22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CUSTOM_2_1_1_1_1_2">
    <p:spTree>
      <p:nvGrpSpPr>
        <p:cNvPr id="1" name="Shape 8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94" name="Google Shape;8494;p23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8495" name="Google Shape;8495;p23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496" name="Google Shape;8496;p23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8497" name="Google Shape;8497;p23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23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23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23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23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23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23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23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23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23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7" name="Google Shape;8507;p23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8" name="Google Shape;8508;p23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23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23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23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23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23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23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23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23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23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8" name="Google Shape;8518;p23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9" name="Google Shape;8519;p23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23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23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2" name="Google Shape;8522;p23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8523" name="Google Shape;8523;p23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23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23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23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23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23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9" name="Google Shape;8529;p23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0" name="Google Shape;8530;p23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23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23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23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23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23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23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23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23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23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0" name="Google Shape;8540;p23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1" name="Google Shape;8541;p23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23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23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23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23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23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23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23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49" name="Google Shape;8549;p23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23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23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23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23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23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23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23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23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23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23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23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23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23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23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23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23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23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23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23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23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23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23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23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23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23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23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23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23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23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23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23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23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23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23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23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23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23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23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23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23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23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23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23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23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23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23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23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23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23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23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23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23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23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23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23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23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23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23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23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23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23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23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23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23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23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23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23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23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23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23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23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23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23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23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23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23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23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23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23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23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23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23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23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23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23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23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23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23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23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23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23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23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23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23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23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23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23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23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23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649" name="Google Shape;8649;p23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8650" name="Google Shape;8650;p23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1" name="Google Shape;8651;p23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2" name="Google Shape;8652;p23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3" name="Google Shape;8653;p23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4" name="Google Shape;8654;p23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5" name="Google Shape;8655;p23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6" name="Google Shape;8656;p23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7" name="Google Shape;8657;p23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8" name="Google Shape;8658;p23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9" name="Google Shape;8659;p23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0" name="Google Shape;8660;p23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1" name="Google Shape;8661;p23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2" name="Google Shape;8662;p23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3" name="Google Shape;8663;p23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4" name="Google Shape;8664;p23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5" name="Google Shape;8665;p23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6" name="Google Shape;8666;p23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7" name="Google Shape;8667;p23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8" name="Google Shape;8668;p23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9" name="Google Shape;8669;p23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0" name="Google Shape;8670;p23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1" name="Google Shape;8671;p23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2" name="Google Shape;8672;p23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3" name="Google Shape;8673;p23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4" name="Google Shape;8674;p23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5" name="Google Shape;8675;p23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676" name="Google Shape;8676;p23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23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23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23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23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681" name="Google Shape;8681;p23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8682" name="Google Shape;8682;p23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23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23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23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23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7" name="Google Shape;8687;p23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8" name="Google Shape;8688;p23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23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23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23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23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23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23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5" name="Google Shape;8695;p23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6" name="Google Shape;8696;p23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23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23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23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23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23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23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3" name="Google Shape;8703;p23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4" name="Google Shape;8704;p23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23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23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23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708" name="Google Shape;8708;p23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709" name="Google Shape;8709;p23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8710" name="Google Shape;8710;p23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1" name="Google Shape;8711;p23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2" name="Google Shape;8712;p23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23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23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23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23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23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23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9" name="Google Shape;8719;p23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0" name="Google Shape;8720;p23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1" name="Google Shape;8721;p23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2" name="Google Shape;8722;p23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3" name="Google Shape;8723;p23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23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23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23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23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23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23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0" name="Google Shape;8730;p23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1" name="Google Shape;8731;p23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23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23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23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23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736" name="Google Shape;8736;p23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8737" name="Google Shape;8737;p23"/>
          <p:cNvGrpSpPr/>
          <p:nvPr/>
        </p:nvGrpSpPr>
        <p:grpSpPr>
          <a:xfrm rot="7328285">
            <a:off x="8209673" y="230891"/>
            <a:ext cx="962816" cy="781079"/>
            <a:chOff x="4911497" y="423244"/>
            <a:chExt cx="700659" cy="568406"/>
          </a:xfrm>
        </p:grpSpPr>
        <p:sp>
          <p:nvSpPr>
            <p:cNvPr id="8738" name="Google Shape;8738;p23"/>
            <p:cNvSpPr/>
            <p:nvPr/>
          </p:nvSpPr>
          <p:spPr>
            <a:xfrm>
              <a:off x="4984033" y="423244"/>
              <a:ext cx="306850" cy="277250"/>
            </a:xfrm>
            <a:custGeom>
              <a:avLst/>
              <a:gdLst/>
              <a:ahLst/>
              <a:cxnLst/>
              <a:rect l="l" t="t" r="r" b="b"/>
              <a:pathLst>
                <a:path w="12274" h="11090" extrusionOk="0">
                  <a:moveTo>
                    <a:pt x="624" y="7825"/>
                  </a:moveTo>
                  <a:cubicBezTo>
                    <a:pt x="960" y="8417"/>
                    <a:pt x="1520" y="8817"/>
                    <a:pt x="2016" y="9297"/>
                  </a:cubicBezTo>
                  <a:cubicBezTo>
                    <a:pt x="2465" y="9729"/>
                    <a:pt x="2865" y="10241"/>
                    <a:pt x="3425" y="10529"/>
                  </a:cubicBezTo>
                  <a:cubicBezTo>
                    <a:pt x="3825" y="10689"/>
                    <a:pt x="4241" y="10801"/>
                    <a:pt x="4657" y="10833"/>
                  </a:cubicBezTo>
                  <a:cubicBezTo>
                    <a:pt x="5521" y="10961"/>
                    <a:pt x="6417" y="11089"/>
                    <a:pt x="7265" y="10881"/>
                  </a:cubicBezTo>
                  <a:cubicBezTo>
                    <a:pt x="8193" y="10641"/>
                    <a:pt x="8961" y="10017"/>
                    <a:pt x="9681" y="9393"/>
                  </a:cubicBezTo>
                  <a:cubicBezTo>
                    <a:pt x="10753" y="8481"/>
                    <a:pt x="11873" y="7425"/>
                    <a:pt x="12081" y="6033"/>
                  </a:cubicBezTo>
                  <a:cubicBezTo>
                    <a:pt x="12273" y="4849"/>
                    <a:pt x="11761" y="3665"/>
                    <a:pt x="10993" y="2752"/>
                  </a:cubicBezTo>
                  <a:cubicBezTo>
                    <a:pt x="10225" y="1840"/>
                    <a:pt x="9233" y="1184"/>
                    <a:pt x="8241" y="528"/>
                  </a:cubicBezTo>
                  <a:cubicBezTo>
                    <a:pt x="7841" y="272"/>
                    <a:pt x="7393" y="0"/>
                    <a:pt x="6913" y="32"/>
                  </a:cubicBezTo>
                  <a:cubicBezTo>
                    <a:pt x="6257" y="64"/>
                    <a:pt x="5793" y="656"/>
                    <a:pt x="5345" y="1136"/>
                  </a:cubicBezTo>
                  <a:cubicBezTo>
                    <a:pt x="4209" y="2352"/>
                    <a:pt x="2561" y="2544"/>
                    <a:pt x="1424" y="3553"/>
                  </a:cubicBezTo>
                  <a:cubicBezTo>
                    <a:pt x="448" y="4449"/>
                    <a:pt x="0" y="6673"/>
                    <a:pt x="624" y="78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23"/>
            <p:cNvSpPr/>
            <p:nvPr/>
          </p:nvSpPr>
          <p:spPr>
            <a:xfrm>
              <a:off x="5467731" y="438799"/>
              <a:ext cx="144425" cy="123625"/>
            </a:xfrm>
            <a:custGeom>
              <a:avLst/>
              <a:gdLst/>
              <a:ahLst/>
              <a:cxnLst/>
              <a:rect l="l" t="t" r="r" b="b"/>
              <a:pathLst>
                <a:path w="5777" h="4945" extrusionOk="0">
                  <a:moveTo>
                    <a:pt x="512" y="2352"/>
                  </a:moveTo>
                  <a:cubicBezTo>
                    <a:pt x="976" y="3104"/>
                    <a:pt x="1536" y="3792"/>
                    <a:pt x="2160" y="4400"/>
                  </a:cubicBezTo>
                  <a:cubicBezTo>
                    <a:pt x="2320" y="4576"/>
                    <a:pt x="2512" y="4704"/>
                    <a:pt x="2736" y="4800"/>
                  </a:cubicBezTo>
                  <a:cubicBezTo>
                    <a:pt x="3152" y="4944"/>
                    <a:pt x="3616" y="4752"/>
                    <a:pt x="4032" y="4560"/>
                  </a:cubicBezTo>
                  <a:lnTo>
                    <a:pt x="5008" y="4096"/>
                  </a:lnTo>
                  <a:cubicBezTo>
                    <a:pt x="5185" y="4016"/>
                    <a:pt x="5345" y="3920"/>
                    <a:pt x="5473" y="3792"/>
                  </a:cubicBezTo>
                  <a:cubicBezTo>
                    <a:pt x="5729" y="3536"/>
                    <a:pt x="5761" y="3136"/>
                    <a:pt x="5761" y="2784"/>
                  </a:cubicBezTo>
                  <a:cubicBezTo>
                    <a:pt x="5777" y="2288"/>
                    <a:pt x="5777" y="1728"/>
                    <a:pt x="5457" y="1360"/>
                  </a:cubicBezTo>
                  <a:cubicBezTo>
                    <a:pt x="5249" y="1136"/>
                    <a:pt x="4992" y="976"/>
                    <a:pt x="4704" y="880"/>
                  </a:cubicBezTo>
                  <a:cubicBezTo>
                    <a:pt x="3680" y="416"/>
                    <a:pt x="2528" y="0"/>
                    <a:pt x="1408" y="432"/>
                  </a:cubicBezTo>
                  <a:cubicBezTo>
                    <a:pt x="592" y="752"/>
                    <a:pt x="0" y="1520"/>
                    <a:pt x="512" y="23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23"/>
            <p:cNvSpPr/>
            <p:nvPr/>
          </p:nvSpPr>
          <p:spPr>
            <a:xfrm>
              <a:off x="5212476" y="819225"/>
              <a:ext cx="142450" cy="172425"/>
            </a:xfrm>
            <a:custGeom>
              <a:avLst/>
              <a:gdLst/>
              <a:ahLst/>
              <a:cxnLst/>
              <a:rect l="l" t="t" r="r" b="b"/>
              <a:pathLst>
                <a:path w="5698" h="6897" extrusionOk="0">
                  <a:moveTo>
                    <a:pt x="337" y="3040"/>
                  </a:moveTo>
                  <a:cubicBezTo>
                    <a:pt x="513" y="3264"/>
                    <a:pt x="721" y="3472"/>
                    <a:pt x="961" y="3649"/>
                  </a:cubicBezTo>
                  <a:cubicBezTo>
                    <a:pt x="1505" y="4161"/>
                    <a:pt x="1713" y="4913"/>
                    <a:pt x="2049" y="5585"/>
                  </a:cubicBezTo>
                  <a:cubicBezTo>
                    <a:pt x="2385" y="6257"/>
                    <a:pt x="2993" y="6897"/>
                    <a:pt x="3745" y="6833"/>
                  </a:cubicBezTo>
                  <a:cubicBezTo>
                    <a:pt x="4193" y="6753"/>
                    <a:pt x="4593" y="6481"/>
                    <a:pt x="4833" y="6065"/>
                  </a:cubicBezTo>
                  <a:cubicBezTo>
                    <a:pt x="5041" y="5665"/>
                    <a:pt x="5201" y="5233"/>
                    <a:pt x="5297" y="4785"/>
                  </a:cubicBezTo>
                  <a:cubicBezTo>
                    <a:pt x="5521" y="3937"/>
                    <a:pt x="5697" y="2928"/>
                    <a:pt x="5121" y="2272"/>
                  </a:cubicBezTo>
                  <a:cubicBezTo>
                    <a:pt x="4897" y="2032"/>
                    <a:pt x="4593" y="1872"/>
                    <a:pt x="4417" y="1584"/>
                  </a:cubicBezTo>
                  <a:cubicBezTo>
                    <a:pt x="4241" y="1280"/>
                    <a:pt x="4289" y="864"/>
                    <a:pt x="4097" y="544"/>
                  </a:cubicBezTo>
                  <a:cubicBezTo>
                    <a:pt x="3873" y="128"/>
                    <a:pt x="3329" y="0"/>
                    <a:pt x="2865" y="0"/>
                  </a:cubicBezTo>
                  <a:cubicBezTo>
                    <a:pt x="2129" y="0"/>
                    <a:pt x="993" y="256"/>
                    <a:pt x="561" y="912"/>
                  </a:cubicBezTo>
                  <a:cubicBezTo>
                    <a:pt x="225" y="1408"/>
                    <a:pt x="1" y="2544"/>
                    <a:pt x="337" y="3040"/>
                  </a:cubicBezTo>
                  <a:close/>
                </a:path>
              </a:pathLst>
            </a:custGeom>
            <a:solidFill>
              <a:srgbClr val="EAD1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23"/>
            <p:cNvSpPr/>
            <p:nvPr/>
          </p:nvSpPr>
          <p:spPr>
            <a:xfrm>
              <a:off x="4911497" y="757039"/>
              <a:ext cx="71225" cy="58025"/>
            </a:xfrm>
            <a:custGeom>
              <a:avLst/>
              <a:gdLst/>
              <a:ahLst/>
              <a:cxnLst/>
              <a:rect l="l" t="t" r="r" b="b"/>
              <a:pathLst>
                <a:path w="2849" h="2321" extrusionOk="0">
                  <a:moveTo>
                    <a:pt x="561" y="1521"/>
                  </a:moveTo>
                  <a:cubicBezTo>
                    <a:pt x="833" y="1969"/>
                    <a:pt x="1345" y="2177"/>
                    <a:pt x="1841" y="2273"/>
                  </a:cubicBezTo>
                  <a:cubicBezTo>
                    <a:pt x="2033" y="2321"/>
                    <a:pt x="2225" y="2321"/>
                    <a:pt x="2401" y="2241"/>
                  </a:cubicBezTo>
                  <a:cubicBezTo>
                    <a:pt x="2545" y="2129"/>
                    <a:pt x="2641" y="2001"/>
                    <a:pt x="2689" y="1841"/>
                  </a:cubicBezTo>
                  <a:cubicBezTo>
                    <a:pt x="2769" y="1585"/>
                    <a:pt x="2817" y="1329"/>
                    <a:pt x="2833" y="1073"/>
                  </a:cubicBezTo>
                  <a:cubicBezTo>
                    <a:pt x="2849" y="865"/>
                    <a:pt x="2801" y="641"/>
                    <a:pt x="2689" y="449"/>
                  </a:cubicBezTo>
                  <a:cubicBezTo>
                    <a:pt x="2497" y="177"/>
                    <a:pt x="2177" y="17"/>
                    <a:pt x="1841" y="17"/>
                  </a:cubicBezTo>
                  <a:cubicBezTo>
                    <a:pt x="1041" y="1"/>
                    <a:pt x="1" y="609"/>
                    <a:pt x="561" y="1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23"/>
            <p:cNvSpPr/>
            <p:nvPr/>
          </p:nvSpPr>
          <p:spPr>
            <a:xfrm>
              <a:off x="5385825" y="689585"/>
              <a:ext cx="69625" cy="71250"/>
            </a:xfrm>
            <a:custGeom>
              <a:avLst/>
              <a:gdLst/>
              <a:ahLst/>
              <a:cxnLst/>
              <a:rect l="l" t="t" r="r" b="b"/>
              <a:pathLst>
                <a:path w="2785" h="2850" extrusionOk="0">
                  <a:moveTo>
                    <a:pt x="80" y="1409"/>
                  </a:moveTo>
                  <a:cubicBezTo>
                    <a:pt x="32" y="1457"/>
                    <a:pt x="0" y="1521"/>
                    <a:pt x="0" y="1601"/>
                  </a:cubicBezTo>
                  <a:cubicBezTo>
                    <a:pt x="16" y="1681"/>
                    <a:pt x="64" y="1745"/>
                    <a:pt x="128" y="1809"/>
                  </a:cubicBezTo>
                  <a:lnTo>
                    <a:pt x="1040" y="2705"/>
                  </a:lnTo>
                  <a:cubicBezTo>
                    <a:pt x="1088" y="2769"/>
                    <a:pt x="1168" y="2817"/>
                    <a:pt x="1248" y="2849"/>
                  </a:cubicBezTo>
                  <a:cubicBezTo>
                    <a:pt x="1360" y="2849"/>
                    <a:pt x="1472" y="2817"/>
                    <a:pt x="1552" y="2753"/>
                  </a:cubicBezTo>
                  <a:cubicBezTo>
                    <a:pt x="2048" y="2385"/>
                    <a:pt x="2320" y="1809"/>
                    <a:pt x="2560" y="1249"/>
                  </a:cubicBezTo>
                  <a:cubicBezTo>
                    <a:pt x="2672" y="993"/>
                    <a:pt x="2784" y="689"/>
                    <a:pt x="2640" y="449"/>
                  </a:cubicBezTo>
                  <a:cubicBezTo>
                    <a:pt x="2400" y="49"/>
                    <a:pt x="1520" y="1"/>
                    <a:pt x="1136" y="161"/>
                  </a:cubicBezTo>
                  <a:cubicBezTo>
                    <a:pt x="704" y="369"/>
                    <a:pt x="336" y="1025"/>
                    <a:pt x="80" y="1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3" name="Google Shape;8743;p23"/>
          <p:cNvGrpSpPr/>
          <p:nvPr/>
        </p:nvGrpSpPr>
        <p:grpSpPr>
          <a:xfrm rot="128057" flipH="1">
            <a:off x="8031511" y="-498442"/>
            <a:ext cx="1510990" cy="1603919"/>
            <a:chOff x="7805848" y="0"/>
            <a:chExt cx="1338162" cy="1420462"/>
          </a:xfrm>
        </p:grpSpPr>
        <p:grpSp>
          <p:nvGrpSpPr>
            <p:cNvPr id="8744" name="Google Shape;8744;p23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8745" name="Google Shape;8745;p23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6" name="Google Shape;8746;p23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7" name="Google Shape;8747;p23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8" name="Google Shape;8748;p23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9" name="Google Shape;8749;p23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0" name="Google Shape;8750;p23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1" name="Google Shape;8751;p23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2" name="Google Shape;8752;p23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3" name="Google Shape;8753;p23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4" name="Google Shape;8754;p23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5" name="Google Shape;8755;p23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6" name="Google Shape;8756;p23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7" name="Google Shape;8757;p23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8" name="Google Shape;8758;p23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9" name="Google Shape;8759;p23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60" name="Google Shape;8760;p23"/>
            <p:cNvGrpSpPr/>
            <p:nvPr/>
          </p:nvGrpSpPr>
          <p:grpSpPr>
            <a:xfrm rot="-5400000">
              <a:off x="7570791" y="386832"/>
              <a:ext cx="1180338" cy="710225"/>
              <a:chOff x="1687422" y="847750"/>
              <a:chExt cx="1180338" cy="710225"/>
            </a:xfrm>
          </p:grpSpPr>
          <p:sp>
            <p:nvSpPr>
              <p:cNvPr id="8761" name="Google Shape;8761;p23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2" name="Google Shape;8762;p23"/>
              <p:cNvSpPr/>
              <p:nvPr/>
            </p:nvSpPr>
            <p:spPr>
              <a:xfrm>
                <a:off x="1687422" y="1174492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3" name="Google Shape;8763;p23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4" name="Google Shape;8764;p23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5" name="Google Shape;8765;p23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6" name="Google Shape;8766;p23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7" name="Google Shape;8767;p23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8" name="Google Shape;8768;p23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9" name="Google Shape;8769;p23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0" name="Google Shape;8770;p23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1" name="Google Shape;8771;p23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2" name="Google Shape;8772;p23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3" name="Google Shape;8773;p23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4" name="Google Shape;8774;p23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5" name="Google Shape;8775;p23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76" name="Google Shape;8776;p23"/>
            <p:cNvGrpSpPr/>
            <p:nvPr/>
          </p:nvGrpSpPr>
          <p:grpSpPr>
            <a:xfrm rot="10800000" flipH="1">
              <a:off x="7988034" y="710237"/>
              <a:ext cx="1045376" cy="710225"/>
              <a:chOff x="1822384" y="847750"/>
              <a:chExt cx="1045376" cy="710225"/>
            </a:xfrm>
          </p:grpSpPr>
          <p:sp>
            <p:nvSpPr>
              <p:cNvPr id="8777" name="Google Shape;8777;p23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8" name="Google Shape;8778;p23"/>
              <p:cNvSpPr/>
              <p:nvPr/>
            </p:nvSpPr>
            <p:spPr>
              <a:xfrm>
                <a:off x="1822384" y="1241973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9" name="Google Shape;8779;p23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0" name="Google Shape;8780;p23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1" name="Google Shape;8781;p23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2" name="Google Shape;8782;p23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3" name="Google Shape;8783;p23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4" name="Google Shape;8784;p23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5" name="Google Shape;8785;p23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6" name="Google Shape;8786;p23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7" name="Google Shape;8787;p23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8" name="Google Shape;8788;p23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9" name="Google Shape;8789;p23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0" name="Google Shape;8790;p23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1" name="Google Shape;8791;p23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92" name="Google Shape;8792;p23"/>
          <p:cNvGrpSpPr/>
          <p:nvPr/>
        </p:nvGrpSpPr>
        <p:grpSpPr>
          <a:xfrm rot="128057" flipH="1">
            <a:off x="8115755" y="655981"/>
            <a:ext cx="1510990" cy="1603919"/>
            <a:chOff x="7805848" y="0"/>
            <a:chExt cx="1338162" cy="1420462"/>
          </a:xfrm>
        </p:grpSpPr>
        <p:grpSp>
          <p:nvGrpSpPr>
            <p:cNvPr id="8793" name="Google Shape;8793;p23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8794" name="Google Shape;8794;p23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5" name="Google Shape;8795;p23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6" name="Google Shape;8796;p23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7" name="Google Shape;8797;p23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8" name="Google Shape;8798;p23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9" name="Google Shape;8799;p23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0" name="Google Shape;8800;p23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1" name="Google Shape;8801;p23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2" name="Google Shape;8802;p23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3" name="Google Shape;8803;p23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4" name="Google Shape;8804;p23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5" name="Google Shape;8805;p23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6" name="Google Shape;8806;p23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7" name="Google Shape;8807;p23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8" name="Google Shape;8808;p23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09" name="Google Shape;8809;p23"/>
            <p:cNvGrpSpPr/>
            <p:nvPr/>
          </p:nvGrpSpPr>
          <p:grpSpPr>
            <a:xfrm rot="-5400000">
              <a:off x="7570791" y="386832"/>
              <a:ext cx="1180338" cy="710225"/>
              <a:chOff x="1687422" y="847750"/>
              <a:chExt cx="1180338" cy="710225"/>
            </a:xfrm>
          </p:grpSpPr>
          <p:sp>
            <p:nvSpPr>
              <p:cNvPr id="8810" name="Google Shape;8810;p23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1" name="Google Shape;8811;p23"/>
              <p:cNvSpPr/>
              <p:nvPr/>
            </p:nvSpPr>
            <p:spPr>
              <a:xfrm>
                <a:off x="1687422" y="1174492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2" name="Google Shape;8812;p23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3" name="Google Shape;8813;p23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4" name="Google Shape;8814;p23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5" name="Google Shape;8815;p23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6" name="Google Shape;8816;p23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7" name="Google Shape;8817;p23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8" name="Google Shape;8818;p23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9" name="Google Shape;8819;p23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0" name="Google Shape;8820;p23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1" name="Google Shape;8821;p23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2" name="Google Shape;8822;p23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3" name="Google Shape;8823;p23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4" name="Google Shape;8824;p23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25" name="Google Shape;8825;p23"/>
            <p:cNvGrpSpPr/>
            <p:nvPr/>
          </p:nvGrpSpPr>
          <p:grpSpPr>
            <a:xfrm rot="10800000" flipH="1">
              <a:off x="7988034" y="710237"/>
              <a:ext cx="1045376" cy="710225"/>
              <a:chOff x="1822384" y="847750"/>
              <a:chExt cx="1045376" cy="710225"/>
            </a:xfrm>
          </p:grpSpPr>
          <p:sp>
            <p:nvSpPr>
              <p:cNvPr id="8826" name="Google Shape;8826;p23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7" name="Google Shape;8827;p23"/>
              <p:cNvSpPr/>
              <p:nvPr/>
            </p:nvSpPr>
            <p:spPr>
              <a:xfrm>
                <a:off x="1822384" y="1241973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8" name="Google Shape;8828;p23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9" name="Google Shape;8829;p23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0" name="Google Shape;8830;p23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1" name="Google Shape;8831;p23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2" name="Google Shape;8832;p23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3" name="Google Shape;8833;p23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4" name="Google Shape;8834;p23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5" name="Google Shape;8835;p23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6" name="Google Shape;8836;p23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7" name="Google Shape;8837;p23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8" name="Google Shape;8838;p23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9" name="Google Shape;8839;p23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0" name="Google Shape;8840;p23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841" name="Google Shape;8841;p23"/>
          <p:cNvGrpSpPr/>
          <p:nvPr/>
        </p:nvGrpSpPr>
        <p:grpSpPr>
          <a:xfrm>
            <a:off x="-1044178" y="3346088"/>
            <a:ext cx="4606862" cy="2631107"/>
            <a:chOff x="-1044178" y="3346088"/>
            <a:chExt cx="4606862" cy="2631107"/>
          </a:xfrm>
        </p:grpSpPr>
        <p:grpSp>
          <p:nvGrpSpPr>
            <p:cNvPr id="8842" name="Google Shape;8842;p23"/>
            <p:cNvGrpSpPr/>
            <p:nvPr/>
          </p:nvGrpSpPr>
          <p:grpSpPr>
            <a:xfrm rot="1481150" flipH="1">
              <a:off x="351508" y="3917869"/>
              <a:ext cx="1511047" cy="1603979"/>
              <a:chOff x="7805848" y="0"/>
              <a:chExt cx="1338162" cy="1420462"/>
            </a:xfrm>
          </p:grpSpPr>
          <p:grpSp>
            <p:nvGrpSpPr>
              <p:cNvPr id="8843" name="Google Shape;8843;p23"/>
              <p:cNvGrpSpPr/>
              <p:nvPr/>
            </p:nvGrpSpPr>
            <p:grpSpPr>
              <a:xfrm>
                <a:off x="8368560" y="0"/>
                <a:ext cx="775450" cy="710225"/>
                <a:chOff x="2092310" y="847750"/>
                <a:chExt cx="775450" cy="710225"/>
              </a:xfrm>
            </p:grpSpPr>
            <p:sp>
              <p:nvSpPr>
                <p:cNvPr id="8844" name="Google Shape;8844;p23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5" name="Google Shape;8845;p23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6" name="Google Shape;8846;p23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7" name="Google Shape;8847;p23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8" name="Google Shape;8848;p23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9" name="Google Shape;8849;p23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0" name="Google Shape;8850;p23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1" name="Google Shape;8851;p23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2" name="Google Shape;8852;p23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3" name="Google Shape;8853;p23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4" name="Google Shape;8854;p23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5" name="Google Shape;8855;p23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6" name="Google Shape;8856;p23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7" name="Google Shape;8857;p23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8" name="Google Shape;8858;p23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59" name="Google Shape;8859;p23"/>
              <p:cNvGrpSpPr/>
              <p:nvPr/>
            </p:nvGrpSpPr>
            <p:grpSpPr>
              <a:xfrm rot="-5400000">
                <a:off x="7773235" y="184387"/>
                <a:ext cx="775450" cy="710225"/>
                <a:chOff x="2092310" y="847750"/>
                <a:chExt cx="775450" cy="710225"/>
              </a:xfrm>
            </p:grpSpPr>
            <p:sp>
              <p:nvSpPr>
                <p:cNvPr id="8860" name="Google Shape;8860;p23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1" name="Google Shape;8861;p23"/>
                <p:cNvSpPr/>
                <p:nvPr/>
              </p:nvSpPr>
              <p:spPr>
                <a:xfrm>
                  <a:off x="2092310" y="1107011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2" name="Google Shape;8862;p23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3" name="Google Shape;8863;p23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4" name="Google Shape;8864;p23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5" name="Google Shape;8865;p23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6" name="Google Shape;8866;p23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7" name="Google Shape;8867;p23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8" name="Google Shape;8868;p23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9" name="Google Shape;8869;p23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0" name="Google Shape;8870;p23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1" name="Google Shape;8871;p23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2" name="Google Shape;8872;p23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3" name="Google Shape;8873;p23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4" name="Google Shape;8874;p23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75" name="Google Shape;8875;p23"/>
              <p:cNvGrpSpPr/>
              <p:nvPr/>
            </p:nvGrpSpPr>
            <p:grpSpPr>
              <a:xfrm rot="10800000" flipH="1">
                <a:off x="8257960" y="38962"/>
                <a:ext cx="775450" cy="1381500"/>
                <a:chOff x="2092310" y="847750"/>
                <a:chExt cx="775450" cy="1381500"/>
              </a:xfrm>
            </p:grpSpPr>
            <p:sp>
              <p:nvSpPr>
                <p:cNvPr id="8876" name="Google Shape;8876;p23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7" name="Google Shape;8877;p23"/>
                <p:cNvSpPr/>
                <p:nvPr/>
              </p:nvSpPr>
              <p:spPr>
                <a:xfrm>
                  <a:off x="2092310" y="2186713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8" name="Google Shape;8878;p23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9" name="Google Shape;8879;p23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0" name="Google Shape;8880;p23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1" name="Google Shape;8881;p23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2" name="Google Shape;8882;p23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3" name="Google Shape;8883;p23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4" name="Google Shape;8884;p23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5" name="Google Shape;8885;p23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6" name="Google Shape;8886;p23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7" name="Google Shape;8887;p23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8" name="Google Shape;8888;p23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9" name="Google Shape;8889;p23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0" name="Google Shape;8890;p23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891" name="Google Shape;8891;p23"/>
            <p:cNvGrpSpPr/>
            <p:nvPr/>
          </p:nvGrpSpPr>
          <p:grpSpPr>
            <a:xfrm rot="-9318850" flipH="1">
              <a:off x="1785739" y="4130970"/>
              <a:ext cx="1511047" cy="1603979"/>
              <a:chOff x="7805848" y="0"/>
              <a:chExt cx="1338162" cy="1420462"/>
            </a:xfrm>
          </p:grpSpPr>
          <p:grpSp>
            <p:nvGrpSpPr>
              <p:cNvPr id="8892" name="Google Shape;8892;p23"/>
              <p:cNvGrpSpPr/>
              <p:nvPr/>
            </p:nvGrpSpPr>
            <p:grpSpPr>
              <a:xfrm>
                <a:off x="8368560" y="0"/>
                <a:ext cx="775450" cy="710225"/>
                <a:chOff x="2092310" y="847750"/>
                <a:chExt cx="775450" cy="710225"/>
              </a:xfrm>
            </p:grpSpPr>
            <p:sp>
              <p:nvSpPr>
                <p:cNvPr id="8893" name="Google Shape;8893;p23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4" name="Google Shape;8894;p23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5" name="Google Shape;8895;p23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6" name="Google Shape;8896;p23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7" name="Google Shape;8897;p23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8" name="Google Shape;8898;p23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9" name="Google Shape;8899;p23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0" name="Google Shape;8900;p23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1" name="Google Shape;8901;p23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2" name="Google Shape;8902;p23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3" name="Google Shape;8903;p23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4" name="Google Shape;8904;p23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5" name="Google Shape;8905;p23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6" name="Google Shape;8906;p23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7" name="Google Shape;8907;p23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8" name="Google Shape;8908;p23"/>
              <p:cNvGrpSpPr/>
              <p:nvPr/>
            </p:nvGrpSpPr>
            <p:grpSpPr>
              <a:xfrm rot="-5400000">
                <a:off x="7604532" y="353091"/>
                <a:ext cx="1112857" cy="710225"/>
                <a:chOff x="1754903" y="847750"/>
                <a:chExt cx="1112857" cy="710225"/>
              </a:xfrm>
            </p:grpSpPr>
            <p:sp>
              <p:nvSpPr>
                <p:cNvPr id="8909" name="Google Shape;8909;p23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0" name="Google Shape;8910;p23"/>
                <p:cNvSpPr/>
                <p:nvPr/>
              </p:nvSpPr>
              <p:spPr>
                <a:xfrm>
                  <a:off x="1754903" y="1174492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1" name="Google Shape;8911;p23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2" name="Google Shape;8912;p23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3" name="Google Shape;8913;p23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4" name="Google Shape;8914;p23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5" name="Google Shape;8915;p23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6" name="Google Shape;8916;p23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7" name="Google Shape;8917;p23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8" name="Google Shape;8918;p23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9" name="Google Shape;8919;p23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0" name="Google Shape;8920;p23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1" name="Google Shape;8921;p23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2" name="Google Shape;8922;p23"/>
                <p:cNvSpPr/>
                <p:nvPr/>
              </p:nvSpPr>
              <p:spPr>
                <a:xfrm>
                  <a:off x="2202052" y="1097227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3" name="Google Shape;8923;p23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24" name="Google Shape;8924;p23"/>
              <p:cNvGrpSpPr/>
              <p:nvPr/>
            </p:nvGrpSpPr>
            <p:grpSpPr>
              <a:xfrm rot="10800000" flipH="1">
                <a:off x="8122997" y="710237"/>
                <a:ext cx="910413" cy="710225"/>
                <a:chOff x="1957347" y="847750"/>
                <a:chExt cx="910413" cy="710225"/>
              </a:xfrm>
            </p:grpSpPr>
            <p:sp>
              <p:nvSpPr>
                <p:cNvPr id="8925" name="Google Shape;8925;p23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6" name="Google Shape;8926;p23"/>
                <p:cNvSpPr/>
                <p:nvPr/>
              </p:nvSpPr>
              <p:spPr>
                <a:xfrm>
                  <a:off x="1957347" y="1309455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7" name="Google Shape;8927;p23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8" name="Google Shape;8928;p23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9" name="Google Shape;8929;p23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0" name="Google Shape;8930;p23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1" name="Google Shape;8931;p23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2" name="Google Shape;8932;p23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3" name="Google Shape;8933;p23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4" name="Google Shape;8934;p23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5" name="Google Shape;8935;p23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6" name="Google Shape;8936;p23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7" name="Google Shape;8937;p23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8" name="Google Shape;8938;p23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9" name="Google Shape;8939;p23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940" name="Google Shape;8940;p23"/>
            <p:cNvGrpSpPr/>
            <p:nvPr/>
          </p:nvGrpSpPr>
          <p:grpSpPr>
            <a:xfrm rot="-9318850" flipH="1">
              <a:off x="-778279" y="3588334"/>
              <a:ext cx="1511047" cy="1603979"/>
              <a:chOff x="7805848" y="0"/>
              <a:chExt cx="1338162" cy="1420462"/>
            </a:xfrm>
          </p:grpSpPr>
          <p:grpSp>
            <p:nvGrpSpPr>
              <p:cNvPr id="8941" name="Google Shape;8941;p23"/>
              <p:cNvGrpSpPr/>
              <p:nvPr/>
            </p:nvGrpSpPr>
            <p:grpSpPr>
              <a:xfrm>
                <a:off x="8368560" y="0"/>
                <a:ext cx="775450" cy="710225"/>
                <a:chOff x="2092310" y="847750"/>
                <a:chExt cx="775450" cy="710225"/>
              </a:xfrm>
            </p:grpSpPr>
            <p:sp>
              <p:nvSpPr>
                <p:cNvPr id="8942" name="Google Shape;8942;p23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3" name="Google Shape;8943;p23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4" name="Google Shape;8944;p23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5" name="Google Shape;8945;p23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6" name="Google Shape;8946;p23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7" name="Google Shape;8947;p23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8" name="Google Shape;8948;p23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9" name="Google Shape;8949;p23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0" name="Google Shape;8950;p23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1" name="Google Shape;8951;p23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2" name="Google Shape;8952;p23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3" name="Google Shape;8953;p23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4" name="Google Shape;8954;p23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5" name="Google Shape;8955;p23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6" name="Google Shape;8956;p23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57" name="Google Shape;8957;p23"/>
              <p:cNvGrpSpPr/>
              <p:nvPr/>
            </p:nvGrpSpPr>
            <p:grpSpPr>
              <a:xfrm rot="-5400000">
                <a:off x="7773235" y="184387"/>
                <a:ext cx="775450" cy="710225"/>
                <a:chOff x="2092310" y="847750"/>
                <a:chExt cx="775450" cy="710225"/>
              </a:xfrm>
            </p:grpSpPr>
            <p:sp>
              <p:nvSpPr>
                <p:cNvPr id="8958" name="Google Shape;8958;p23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9" name="Google Shape;8959;p23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0" name="Google Shape;8960;p23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1" name="Google Shape;8961;p23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2" name="Google Shape;8962;p23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3" name="Google Shape;8963;p23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4" name="Google Shape;8964;p23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5" name="Google Shape;8965;p23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6" name="Google Shape;8966;p23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7" name="Google Shape;8967;p23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8" name="Google Shape;8968;p23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9" name="Google Shape;8969;p23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0" name="Google Shape;8970;p23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1" name="Google Shape;8971;p23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2" name="Google Shape;8972;p23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73" name="Google Shape;8973;p23"/>
              <p:cNvGrpSpPr/>
              <p:nvPr/>
            </p:nvGrpSpPr>
            <p:grpSpPr>
              <a:xfrm rot="10800000" flipH="1">
                <a:off x="8257960" y="710237"/>
                <a:ext cx="775450" cy="710225"/>
                <a:chOff x="2092310" y="847750"/>
                <a:chExt cx="775450" cy="710225"/>
              </a:xfrm>
            </p:grpSpPr>
            <p:sp>
              <p:nvSpPr>
                <p:cNvPr id="8974" name="Google Shape;8974;p23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5" name="Google Shape;8975;p23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6" name="Google Shape;8976;p23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7" name="Google Shape;8977;p23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8" name="Google Shape;8978;p23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9" name="Google Shape;8979;p23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0" name="Google Shape;8980;p23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1" name="Google Shape;8981;p23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2" name="Google Shape;8982;p23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3" name="Google Shape;8983;p23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4" name="Google Shape;8984;p23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5" name="Google Shape;8985;p23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6" name="Google Shape;8986;p23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7" name="Google Shape;8987;p23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8" name="Google Shape;8988;p23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989" name="Google Shape;8989;p23"/>
            <p:cNvGrpSpPr/>
            <p:nvPr/>
          </p:nvGrpSpPr>
          <p:grpSpPr>
            <a:xfrm rot="1276294" flipH="1">
              <a:off x="406503" y="4041561"/>
              <a:ext cx="3210242" cy="304776"/>
              <a:chOff x="4493636" y="3756451"/>
              <a:chExt cx="3210144" cy="304766"/>
            </a:xfrm>
          </p:grpSpPr>
          <p:sp>
            <p:nvSpPr>
              <p:cNvPr id="8990" name="Google Shape;8990;p23"/>
              <p:cNvSpPr/>
              <p:nvPr/>
            </p:nvSpPr>
            <p:spPr>
              <a:xfrm>
                <a:off x="7331441" y="3855586"/>
                <a:ext cx="372339" cy="205631"/>
              </a:xfrm>
              <a:custGeom>
                <a:avLst/>
                <a:gdLst/>
                <a:ahLst/>
                <a:cxnLst/>
                <a:rect l="l" t="t" r="r" b="b"/>
                <a:pathLst>
                  <a:path w="35776" h="19758" extrusionOk="0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1" name="Google Shape;8991;p23"/>
              <p:cNvSpPr/>
              <p:nvPr/>
            </p:nvSpPr>
            <p:spPr>
              <a:xfrm>
                <a:off x="4493636" y="3756451"/>
                <a:ext cx="435126" cy="240307"/>
              </a:xfrm>
              <a:custGeom>
                <a:avLst/>
                <a:gdLst/>
                <a:ahLst/>
                <a:cxnLst/>
                <a:rect l="l" t="t" r="r" b="b"/>
                <a:pathLst>
                  <a:path w="35776" h="19758" extrusionOk="0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9">
  <p:cSld name="CUSTOM_2_1_1_1_1_2_1">
    <p:spTree>
      <p:nvGrpSpPr>
        <p:cNvPr id="1" name="Shape 8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93" name="Google Shape;8993;p24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8994" name="Google Shape;8994;p24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995" name="Google Shape;8995;p24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8996" name="Google Shape;8996;p24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7" name="Google Shape;8997;p24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8" name="Google Shape;8998;p24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9" name="Google Shape;8999;p24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0" name="Google Shape;9000;p24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1" name="Google Shape;9001;p24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2" name="Google Shape;9002;p24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3" name="Google Shape;9003;p24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4" name="Google Shape;9004;p24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5" name="Google Shape;9005;p24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6" name="Google Shape;9006;p24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7" name="Google Shape;9007;p24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8" name="Google Shape;9008;p24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9" name="Google Shape;9009;p24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0" name="Google Shape;9010;p24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1" name="Google Shape;9011;p24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2" name="Google Shape;9012;p24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3" name="Google Shape;9013;p24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4" name="Google Shape;9014;p24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5" name="Google Shape;9015;p24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6" name="Google Shape;9016;p24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7" name="Google Shape;9017;p24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8" name="Google Shape;9018;p24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9" name="Google Shape;9019;p24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0" name="Google Shape;9020;p24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21" name="Google Shape;9021;p24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9022" name="Google Shape;9022;p24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3" name="Google Shape;9023;p24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4" name="Google Shape;9024;p24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5" name="Google Shape;9025;p24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6" name="Google Shape;9026;p24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7" name="Google Shape;9027;p24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8" name="Google Shape;9028;p24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9" name="Google Shape;9029;p24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0" name="Google Shape;9030;p24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1" name="Google Shape;9031;p24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2" name="Google Shape;9032;p24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3" name="Google Shape;9033;p24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4" name="Google Shape;9034;p24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5" name="Google Shape;9035;p24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6" name="Google Shape;9036;p24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7" name="Google Shape;9037;p24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8" name="Google Shape;9038;p24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9" name="Google Shape;9039;p24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0" name="Google Shape;9040;p24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1" name="Google Shape;9041;p24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2" name="Google Shape;9042;p24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3" name="Google Shape;9043;p24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4" name="Google Shape;9044;p24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5" name="Google Shape;9045;p24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6" name="Google Shape;9046;p24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7" name="Google Shape;9047;p24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048" name="Google Shape;9048;p24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24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24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24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24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24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24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24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24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24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24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24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24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24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24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24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24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24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24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24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24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24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24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24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24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24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24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24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24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24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24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24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24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24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24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24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24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24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24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24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24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24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24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24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24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24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24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24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24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24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24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24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24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24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24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24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24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24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24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24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24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24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24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24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24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24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24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24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24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24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24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24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24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24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24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24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24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24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24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24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24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24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24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24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24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24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24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24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24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24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24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24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24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24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24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24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24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24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24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24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148" name="Google Shape;9148;p24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9149" name="Google Shape;9149;p24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0" name="Google Shape;9150;p24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1" name="Google Shape;9151;p24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2" name="Google Shape;9152;p24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3" name="Google Shape;9153;p24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4" name="Google Shape;9154;p24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5" name="Google Shape;9155;p24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6" name="Google Shape;9156;p24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7" name="Google Shape;9157;p24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8" name="Google Shape;9158;p24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9" name="Google Shape;9159;p24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0" name="Google Shape;9160;p24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1" name="Google Shape;9161;p24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2" name="Google Shape;9162;p24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3" name="Google Shape;9163;p24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4" name="Google Shape;9164;p24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5" name="Google Shape;9165;p24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6" name="Google Shape;9166;p24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7" name="Google Shape;9167;p24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8" name="Google Shape;9168;p24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9" name="Google Shape;9169;p24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0" name="Google Shape;9170;p24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1" name="Google Shape;9171;p24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2" name="Google Shape;9172;p24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3" name="Google Shape;9173;p24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4" name="Google Shape;9174;p24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175" name="Google Shape;9175;p24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24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24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24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24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180" name="Google Shape;9180;p24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9181" name="Google Shape;9181;p24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2" name="Google Shape;9182;p24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3" name="Google Shape;9183;p24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4" name="Google Shape;9184;p24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5" name="Google Shape;9185;p24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6" name="Google Shape;9186;p24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7" name="Google Shape;9187;p24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8" name="Google Shape;9188;p24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9" name="Google Shape;9189;p24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0" name="Google Shape;9190;p24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1" name="Google Shape;9191;p24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2" name="Google Shape;9192;p24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3" name="Google Shape;9193;p24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4" name="Google Shape;9194;p24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5" name="Google Shape;9195;p24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6" name="Google Shape;9196;p24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7" name="Google Shape;9197;p24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8" name="Google Shape;9198;p24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9" name="Google Shape;9199;p24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0" name="Google Shape;9200;p24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1" name="Google Shape;9201;p24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2" name="Google Shape;9202;p24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3" name="Google Shape;9203;p24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4" name="Google Shape;9204;p24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5" name="Google Shape;9205;p24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6" name="Google Shape;9206;p24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207" name="Google Shape;9207;p24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208" name="Google Shape;9208;p24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9209" name="Google Shape;9209;p24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0" name="Google Shape;9210;p24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1" name="Google Shape;9211;p24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2" name="Google Shape;9212;p24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3" name="Google Shape;9213;p24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4" name="Google Shape;9214;p24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5" name="Google Shape;9215;p24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6" name="Google Shape;9216;p24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7" name="Google Shape;9217;p24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8" name="Google Shape;9218;p24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9" name="Google Shape;9219;p24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0" name="Google Shape;9220;p24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1" name="Google Shape;9221;p24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2" name="Google Shape;9222;p24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3" name="Google Shape;9223;p24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4" name="Google Shape;9224;p24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5" name="Google Shape;9225;p24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6" name="Google Shape;9226;p24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7" name="Google Shape;9227;p24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8" name="Google Shape;9228;p24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9" name="Google Shape;9229;p24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0" name="Google Shape;9230;p24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1" name="Google Shape;9231;p24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2" name="Google Shape;9232;p24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3" name="Google Shape;9233;p24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4" name="Google Shape;9234;p24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235" name="Google Shape;9235;p24"/>
          <p:cNvGrpSpPr/>
          <p:nvPr/>
        </p:nvGrpSpPr>
        <p:grpSpPr>
          <a:xfrm>
            <a:off x="7781796" y="-677577"/>
            <a:ext cx="3078597" cy="3390832"/>
            <a:chOff x="7781796" y="-525177"/>
            <a:chExt cx="3078597" cy="3390832"/>
          </a:xfrm>
        </p:grpSpPr>
        <p:grpSp>
          <p:nvGrpSpPr>
            <p:cNvPr id="9236" name="Google Shape;9236;p24"/>
            <p:cNvGrpSpPr/>
            <p:nvPr/>
          </p:nvGrpSpPr>
          <p:grpSpPr>
            <a:xfrm rot="-4218974" flipH="1">
              <a:off x="8228336" y="-436604"/>
              <a:ext cx="1698989" cy="2145169"/>
              <a:chOff x="146217" y="2712579"/>
              <a:chExt cx="1552966" cy="1960401"/>
            </a:xfrm>
          </p:grpSpPr>
          <p:grpSp>
            <p:nvGrpSpPr>
              <p:cNvPr id="9237" name="Google Shape;9237;p24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9238" name="Google Shape;9238;p2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9" name="Google Shape;9239;p2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0" name="Google Shape;9240;p2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1" name="Google Shape;9241;p2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2" name="Google Shape;9242;p2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3" name="Google Shape;9243;p2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4" name="Google Shape;9244;p2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5" name="Google Shape;9245;p2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6" name="Google Shape;9246;p2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7" name="Google Shape;9247;p2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8" name="Google Shape;9248;p2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9" name="Google Shape;9249;p2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0" name="Google Shape;9250;p2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1" name="Google Shape;9251;p2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252" name="Google Shape;9252;p24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9253" name="Google Shape;9253;p2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4" name="Google Shape;9254;p2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5" name="Google Shape;9255;p2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6" name="Google Shape;9256;p2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7" name="Google Shape;9257;p2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8" name="Google Shape;9258;p2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9" name="Google Shape;9259;p2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0" name="Google Shape;9260;p2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1" name="Google Shape;9261;p2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2" name="Google Shape;9262;p2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3" name="Google Shape;9263;p2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4" name="Google Shape;9264;p2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5" name="Google Shape;9265;p2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6" name="Google Shape;9266;p2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267" name="Google Shape;9267;p24"/>
              <p:cNvGrpSpPr/>
              <p:nvPr/>
            </p:nvGrpSpPr>
            <p:grpSpPr>
              <a:xfrm rot="7120513" flipH="1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9268" name="Google Shape;9268;p2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9" name="Google Shape;9269;p2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0" name="Google Shape;9270;p2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1" name="Google Shape;9271;p2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2" name="Google Shape;9272;p2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3" name="Google Shape;9273;p2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4" name="Google Shape;9274;p2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5" name="Google Shape;9275;p2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6" name="Google Shape;9276;p2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7" name="Google Shape;9277;p2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8" name="Google Shape;9278;p2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9" name="Google Shape;9279;p2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0" name="Google Shape;9280;p2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1" name="Google Shape;9281;p2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282" name="Google Shape;9282;p24"/>
            <p:cNvGrpSpPr/>
            <p:nvPr/>
          </p:nvGrpSpPr>
          <p:grpSpPr>
            <a:xfrm rot="-6059861" flipH="1">
              <a:off x="8796043" y="754700"/>
              <a:ext cx="1698931" cy="2145046"/>
              <a:chOff x="146217" y="2712579"/>
              <a:chExt cx="1552966" cy="1960401"/>
            </a:xfrm>
          </p:grpSpPr>
          <p:grpSp>
            <p:nvGrpSpPr>
              <p:cNvPr id="9283" name="Google Shape;9283;p24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9284" name="Google Shape;9284;p2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5" name="Google Shape;9285;p2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6" name="Google Shape;9286;p2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7" name="Google Shape;9287;p2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8" name="Google Shape;9288;p2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9" name="Google Shape;9289;p2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0" name="Google Shape;9290;p2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1" name="Google Shape;9291;p2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2" name="Google Shape;9292;p2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3" name="Google Shape;9293;p2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4" name="Google Shape;9294;p2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5" name="Google Shape;9295;p2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6" name="Google Shape;9296;p2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7" name="Google Shape;9297;p2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298" name="Google Shape;9298;p24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9299" name="Google Shape;9299;p2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0" name="Google Shape;9300;p2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1" name="Google Shape;9301;p2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2" name="Google Shape;9302;p2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3" name="Google Shape;9303;p2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4" name="Google Shape;9304;p2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5" name="Google Shape;9305;p2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6" name="Google Shape;9306;p2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7" name="Google Shape;9307;p2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8" name="Google Shape;9308;p2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9" name="Google Shape;9309;p2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0" name="Google Shape;9310;p2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1" name="Google Shape;9311;p2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2" name="Google Shape;9312;p2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13" name="Google Shape;9313;p24"/>
              <p:cNvGrpSpPr/>
              <p:nvPr/>
            </p:nvGrpSpPr>
            <p:grpSpPr>
              <a:xfrm rot="7120513" flipH="1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9314" name="Google Shape;9314;p2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5" name="Google Shape;9315;p2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6" name="Google Shape;9316;p2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7" name="Google Shape;9317;p2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8" name="Google Shape;9318;p2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9" name="Google Shape;9319;p2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0" name="Google Shape;9320;p2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1" name="Google Shape;9321;p2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2" name="Google Shape;9322;p2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3" name="Google Shape;9323;p2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4" name="Google Shape;9324;p2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5" name="Google Shape;9325;p2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6" name="Google Shape;9326;p2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7" name="Google Shape;9327;p2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9328" name="Google Shape;9328;p24"/>
          <p:cNvGrpSpPr/>
          <p:nvPr/>
        </p:nvGrpSpPr>
        <p:grpSpPr>
          <a:xfrm>
            <a:off x="-1542736" y="-207484"/>
            <a:ext cx="2925144" cy="2805324"/>
            <a:chOff x="-1226036" y="-9"/>
            <a:chExt cx="2925144" cy="2805324"/>
          </a:xfrm>
        </p:grpSpPr>
        <p:grpSp>
          <p:nvGrpSpPr>
            <p:cNvPr id="9329" name="Google Shape;9329;p24"/>
            <p:cNvGrpSpPr/>
            <p:nvPr/>
          </p:nvGrpSpPr>
          <p:grpSpPr>
            <a:xfrm rot="4964859" flipH="1">
              <a:off x="-904329" y="754824"/>
              <a:ext cx="1698870" cy="2144973"/>
              <a:chOff x="146217" y="2712579"/>
              <a:chExt cx="1552966" cy="1960401"/>
            </a:xfrm>
          </p:grpSpPr>
          <p:grpSp>
            <p:nvGrpSpPr>
              <p:cNvPr id="9330" name="Google Shape;9330;p24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9331" name="Google Shape;9331;p2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2" name="Google Shape;9332;p2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3" name="Google Shape;9333;p2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4" name="Google Shape;9334;p2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5" name="Google Shape;9335;p2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6" name="Google Shape;9336;p2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7" name="Google Shape;9337;p2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8" name="Google Shape;9338;p2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9" name="Google Shape;9339;p2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0" name="Google Shape;9340;p2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1" name="Google Shape;9341;p2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2" name="Google Shape;9342;p2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3" name="Google Shape;9343;p2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4" name="Google Shape;9344;p2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45" name="Google Shape;9345;p24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9346" name="Google Shape;9346;p2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7" name="Google Shape;9347;p2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8" name="Google Shape;9348;p2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9" name="Google Shape;9349;p2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0" name="Google Shape;9350;p2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1" name="Google Shape;9351;p2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2" name="Google Shape;9352;p2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3" name="Google Shape;9353;p2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4" name="Google Shape;9354;p2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5" name="Google Shape;9355;p2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6" name="Google Shape;9356;p2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7" name="Google Shape;9357;p2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8" name="Google Shape;9358;p2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9" name="Google Shape;9359;p2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60" name="Google Shape;9360;p24"/>
              <p:cNvGrpSpPr/>
              <p:nvPr/>
            </p:nvGrpSpPr>
            <p:grpSpPr>
              <a:xfrm rot="7120513" flipH="1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9361" name="Google Shape;9361;p2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2" name="Google Shape;9362;p2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3" name="Google Shape;9363;p2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4" name="Google Shape;9364;p2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5" name="Google Shape;9365;p2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6" name="Google Shape;9366;p2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7" name="Google Shape;9367;p2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8" name="Google Shape;9368;p2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9" name="Google Shape;9369;p2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0" name="Google Shape;9370;p2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1" name="Google Shape;9371;p2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2" name="Google Shape;9372;p2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3" name="Google Shape;9373;p2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4" name="Google Shape;9374;p2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375" name="Google Shape;9375;p24"/>
            <p:cNvGrpSpPr/>
            <p:nvPr/>
          </p:nvGrpSpPr>
          <p:grpSpPr>
            <a:xfrm flipH="1">
              <a:off x="8" y="-9"/>
              <a:ext cx="1699100" cy="2145071"/>
              <a:chOff x="7367733" y="196366"/>
              <a:chExt cx="1699100" cy="2145071"/>
            </a:xfrm>
          </p:grpSpPr>
          <p:grpSp>
            <p:nvGrpSpPr>
              <p:cNvPr id="9376" name="Google Shape;9376;p24"/>
              <p:cNvGrpSpPr/>
              <p:nvPr/>
            </p:nvGrpSpPr>
            <p:grpSpPr>
              <a:xfrm flipH="1">
                <a:off x="7367733" y="196366"/>
                <a:ext cx="1699100" cy="2145071"/>
                <a:chOff x="146217" y="2712579"/>
                <a:chExt cx="1552966" cy="1960401"/>
              </a:xfrm>
            </p:grpSpPr>
            <p:grpSp>
              <p:nvGrpSpPr>
                <p:cNvPr id="9377" name="Google Shape;9377;p24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9378" name="Google Shape;9378;p24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79" name="Google Shape;9379;p24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80" name="Google Shape;9380;p24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81" name="Google Shape;9381;p24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82" name="Google Shape;9382;p24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83" name="Google Shape;9383;p24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84" name="Google Shape;9384;p24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85" name="Google Shape;9385;p24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86" name="Google Shape;9386;p24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87" name="Google Shape;9387;p24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88" name="Google Shape;9388;p24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89" name="Google Shape;9389;p24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90" name="Google Shape;9390;p24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91" name="Google Shape;9391;p24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392" name="Google Shape;9392;p24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9393" name="Google Shape;9393;p24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94" name="Google Shape;9394;p24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95" name="Google Shape;9395;p24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96" name="Google Shape;9396;p24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97" name="Google Shape;9397;p24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98" name="Google Shape;9398;p24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99" name="Google Shape;9399;p24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00" name="Google Shape;9400;p24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01" name="Google Shape;9401;p24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02" name="Google Shape;9402;p24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03" name="Google Shape;9403;p24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04" name="Google Shape;9404;p24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05" name="Google Shape;9405;p24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06" name="Google Shape;9406;p24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407" name="Google Shape;9407;p24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9408" name="Google Shape;9408;p24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09" name="Google Shape;9409;p24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10" name="Google Shape;9410;p24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11" name="Google Shape;9411;p24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12" name="Google Shape;9412;p24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13" name="Google Shape;9413;p24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14" name="Google Shape;9414;p24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15" name="Google Shape;9415;p24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16" name="Google Shape;9416;p24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17" name="Google Shape;9417;p24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18" name="Google Shape;9418;p24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19" name="Google Shape;9419;p24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20" name="Google Shape;9420;p24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21" name="Google Shape;9421;p24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422" name="Google Shape;9422;p24"/>
              <p:cNvGrpSpPr/>
              <p:nvPr/>
            </p:nvGrpSpPr>
            <p:grpSpPr>
              <a:xfrm>
                <a:off x="7920143" y="760581"/>
                <a:ext cx="631314" cy="578969"/>
                <a:chOff x="7920143" y="760581"/>
                <a:chExt cx="631314" cy="578969"/>
              </a:xfrm>
            </p:grpSpPr>
            <p:grpSp>
              <p:nvGrpSpPr>
                <p:cNvPr id="9423" name="Google Shape;9423;p24"/>
                <p:cNvGrpSpPr/>
                <p:nvPr/>
              </p:nvGrpSpPr>
              <p:grpSpPr>
                <a:xfrm>
                  <a:off x="8008359" y="1010231"/>
                  <a:ext cx="179610" cy="275226"/>
                  <a:chOff x="1146109" y="401894"/>
                  <a:chExt cx="179610" cy="275226"/>
                </a:xfrm>
              </p:grpSpPr>
              <p:sp>
                <p:nvSpPr>
                  <p:cNvPr id="9424" name="Google Shape;9424;p24"/>
                  <p:cNvSpPr/>
                  <p:nvPr/>
                </p:nvSpPr>
                <p:spPr>
                  <a:xfrm>
                    <a:off x="1241304" y="608348"/>
                    <a:ext cx="84416" cy="68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9" h="2321" extrusionOk="0">
                        <a:moveTo>
                          <a:pt x="561" y="1521"/>
                        </a:moveTo>
                        <a:cubicBezTo>
                          <a:pt x="833" y="1969"/>
                          <a:pt x="1345" y="2177"/>
                          <a:pt x="1841" y="2273"/>
                        </a:cubicBezTo>
                        <a:cubicBezTo>
                          <a:pt x="2033" y="2321"/>
                          <a:pt x="2225" y="2321"/>
                          <a:pt x="2401" y="2241"/>
                        </a:cubicBezTo>
                        <a:cubicBezTo>
                          <a:pt x="2545" y="2129"/>
                          <a:pt x="2641" y="2001"/>
                          <a:pt x="2689" y="1841"/>
                        </a:cubicBezTo>
                        <a:cubicBezTo>
                          <a:pt x="2769" y="1585"/>
                          <a:pt x="2817" y="1329"/>
                          <a:pt x="2833" y="1073"/>
                        </a:cubicBezTo>
                        <a:cubicBezTo>
                          <a:pt x="2849" y="865"/>
                          <a:pt x="2801" y="641"/>
                          <a:pt x="2689" y="449"/>
                        </a:cubicBezTo>
                        <a:cubicBezTo>
                          <a:pt x="2497" y="177"/>
                          <a:pt x="2177" y="17"/>
                          <a:pt x="1841" y="17"/>
                        </a:cubicBezTo>
                        <a:cubicBezTo>
                          <a:pt x="1041" y="1"/>
                          <a:pt x="1" y="609"/>
                          <a:pt x="561" y="152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25" name="Google Shape;9425;p24"/>
                  <p:cNvSpPr/>
                  <p:nvPr/>
                </p:nvSpPr>
                <p:spPr>
                  <a:xfrm>
                    <a:off x="1146109" y="401894"/>
                    <a:ext cx="171173" cy="146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77" h="4945" extrusionOk="0">
                        <a:moveTo>
                          <a:pt x="512" y="2352"/>
                        </a:moveTo>
                        <a:cubicBezTo>
                          <a:pt x="976" y="3104"/>
                          <a:pt x="1536" y="3792"/>
                          <a:pt x="2160" y="4400"/>
                        </a:cubicBezTo>
                        <a:cubicBezTo>
                          <a:pt x="2320" y="4576"/>
                          <a:pt x="2512" y="4704"/>
                          <a:pt x="2736" y="4800"/>
                        </a:cubicBezTo>
                        <a:cubicBezTo>
                          <a:pt x="3152" y="4944"/>
                          <a:pt x="3616" y="4752"/>
                          <a:pt x="4032" y="4560"/>
                        </a:cubicBezTo>
                        <a:lnTo>
                          <a:pt x="5008" y="4096"/>
                        </a:lnTo>
                        <a:cubicBezTo>
                          <a:pt x="5185" y="4016"/>
                          <a:pt x="5345" y="3920"/>
                          <a:pt x="5473" y="3792"/>
                        </a:cubicBezTo>
                        <a:cubicBezTo>
                          <a:pt x="5729" y="3536"/>
                          <a:pt x="5761" y="3136"/>
                          <a:pt x="5761" y="2784"/>
                        </a:cubicBezTo>
                        <a:cubicBezTo>
                          <a:pt x="5777" y="2288"/>
                          <a:pt x="5777" y="1728"/>
                          <a:pt x="5457" y="1360"/>
                        </a:cubicBezTo>
                        <a:cubicBezTo>
                          <a:pt x="5249" y="1136"/>
                          <a:pt x="4992" y="976"/>
                          <a:pt x="4704" y="880"/>
                        </a:cubicBezTo>
                        <a:cubicBezTo>
                          <a:pt x="3680" y="416"/>
                          <a:pt x="2528" y="0"/>
                          <a:pt x="1408" y="432"/>
                        </a:cubicBezTo>
                        <a:cubicBezTo>
                          <a:pt x="592" y="752"/>
                          <a:pt x="0" y="1520"/>
                          <a:pt x="512" y="2352"/>
                        </a:cubicBezTo>
                        <a:close/>
                      </a:path>
                    </a:pathLst>
                  </a:custGeom>
                  <a:solidFill>
                    <a:srgbClr val="EAD1A8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426" name="Google Shape;9426;p24"/>
                <p:cNvGrpSpPr/>
                <p:nvPr/>
              </p:nvGrpSpPr>
              <p:grpSpPr>
                <a:xfrm>
                  <a:off x="7920143" y="760581"/>
                  <a:ext cx="631314" cy="578969"/>
                  <a:chOff x="7920143" y="760581"/>
                  <a:chExt cx="631314" cy="578969"/>
                </a:xfrm>
              </p:grpSpPr>
              <p:sp>
                <p:nvSpPr>
                  <p:cNvPr id="9427" name="Google Shape;9427;p24"/>
                  <p:cNvSpPr/>
                  <p:nvPr/>
                </p:nvSpPr>
                <p:spPr>
                  <a:xfrm>
                    <a:off x="8248228" y="1065572"/>
                    <a:ext cx="303229" cy="2739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4" h="11090" extrusionOk="0">
                        <a:moveTo>
                          <a:pt x="624" y="7825"/>
                        </a:moveTo>
                        <a:cubicBezTo>
                          <a:pt x="960" y="8417"/>
                          <a:pt x="1520" y="8817"/>
                          <a:pt x="2016" y="9297"/>
                        </a:cubicBezTo>
                        <a:cubicBezTo>
                          <a:pt x="2465" y="9729"/>
                          <a:pt x="2865" y="10241"/>
                          <a:pt x="3425" y="10529"/>
                        </a:cubicBezTo>
                        <a:cubicBezTo>
                          <a:pt x="3825" y="10689"/>
                          <a:pt x="4241" y="10801"/>
                          <a:pt x="4657" y="10833"/>
                        </a:cubicBezTo>
                        <a:cubicBezTo>
                          <a:pt x="5521" y="10961"/>
                          <a:pt x="6417" y="11089"/>
                          <a:pt x="7265" y="10881"/>
                        </a:cubicBezTo>
                        <a:cubicBezTo>
                          <a:pt x="8193" y="10641"/>
                          <a:pt x="8961" y="10017"/>
                          <a:pt x="9681" y="9393"/>
                        </a:cubicBezTo>
                        <a:cubicBezTo>
                          <a:pt x="10753" y="8481"/>
                          <a:pt x="11873" y="7425"/>
                          <a:pt x="12081" y="6033"/>
                        </a:cubicBezTo>
                        <a:cubicBezTo>
                          <a:pt x="12273" y="4849"/>
                          <a:pt x="11761" y="3665"/>
                          <a:pt x="10993" y="2752"/>
                        </a:cubicBezTo>
                        <a:cubicBezTo>
                          <a:pt x="10225" y="1840"/>
                          <a:pt x="9233" y="1184"/>
                          <a:pt x="8241" y="528"/>
                        </a:cubicBezTo>
                        <a:cubicBezTo>
                          <a:pt x="7841" y="272"/>
                          <a:pt x="7393" y="0"/>
                          <a:pt x="6913" y="32"/>
                        </a:cubicBezTo>
                        <a:cubicBezTo>
                          <a:pt x="6257" y="64"/>
                          <a:pt x="5793" y="656"/>
                          <a:pt x="5345" y="1136"/>
                        </a:cubicBezTo>
                        <a:cubicBezTo>
                          <a:pt x="4209" y="2352"/>
                          <a:pt x="2561" y="2544"/>
                          <a:pt x="1424" y="3553"/>
                        </a:cubicBezTo>
                        <a:cubicBezTo>
                          <a:pt x="448" y="4449"/>
                          <a:pt x="0" y="6673"/>
                          <a:pt x="624" y="7825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28" name="Google Shape;9428;p24"/>
                  <p:cNvSpPr/>
                  <p:nvPr/>
                </p:nvSpPr>
                <p:spPr>
                  <a:xfrm>
                    <a:off x="8318661" y="810602"/>
                    <a:ext cx="195755" cy="2369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8" h="6897" extrusionOk="0">
                        <a:moveTo>
                          <a:pt x="337" y="3040"/>
                        </a:moveTo>
                        <a:cubicBezTo>
                          <a:pt x="513" y="3264"/>
                          <a:pt x="721" y="3472"/>
                          <a:pt x="961" y="3649"/>
                        </a:cubicBezTo>
                        <a:cubicBezTo>
                          <a:pt x="1505" y="4161"/>
                          <a:pt x="1713" y="4913"/>
                          <a:pt x="2049" y="5585"/>
                        </a:cubicBezTo>
                        <a:cubicBezTo>
                          <a:pt x="2385" y="6257"/>
                          <a:pt x="2993" y="6897"/>
                          <a:pt x="3745" y="6833"/>
                        </a:cubicBezTo>
                        <a:cubicBezTo>
                          <a:pt x="4193" y="6753"/>
                          <a:pt x="4593" y="6481"/>
                          <a:pt x="4833" y="6065"/>
                        </a:cubicBezTo>
                        <a:cubicBezTo>
                          <a:pt x="5041" y="5665"/>
                          <a:pt x="5201" y="5233"/>
                          <a:pt x="5297" y="4785"/>
                        </a:cubicBezTo>
                        <a:cubicBezTo>
                          <a:pt x="5521" y="3937"/>
                          <a:pt x="5697" y="2928"/>
                          <a:pt x="5121" y="2272"/>
                        </a:cubicBezTo>
                        <a:cubicBezTo>
                          <a:pt x="4897" y="2032"/>
                          <a:pt x="4593" y="1872"/>
                          <a:pt x="4417" y="1584"/>
                        </a:cubicBezTo>
                        <a:cubicBezTo>
                          <a:pt x="4241" y="1280"/>
                          <a:pt x="4289" y="864"/>
                          <a:pt x="4097" y="544"/>
                        </a:cubicBezTo>
                        <a:cubicBezTo>
                          <a:pt x="3873" y="128"/>
                          <a:pt x="3329" y="0"/>
                          <a:pt x="2865" y="0"/>
                        </a:cubicBezTo>
                        <a:cubicBezTo>
                          <a:pt x="2129" y="0"/>
                          <a:pt x="993" y="256"/>
                          <a:pt x="561" y="912"/>
                        </a:cubicBezTo>
                        <a:cubicBezTo>
                          <a:pt x="225" y="1408"/>
                          <a:pt x="1" y="2544"/>
                          <a:pt x="337" y="304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29" name="Google Shape;9429;p24"/>
                  <p:cNvSpPr/>
                  <p:nvPr/>
                </p:nvSpPr>
                <p:spPr>
                  <a:xfrm>
                    <a:off x="8207076" y="945274"/>
                    <a:ext cx="97877" cy="797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9" h="2321" extrusionOk="0">
                        <a:moveTo>
                          <a:pt x="561" y="1521"/>
                        </a:moveTo>
                        <a:cubicBezTo>
                          <a:pt x="833" y="1969"/>
                          <a:pt x="1345" y="2177"/>
                          <a:pt x="1841" y="2273"/>
                        </a:cubicBezTo>
                        <a:cubicBezTo>
                          <a:pt x="2033" y="2321"/>
                          <a:pt x="2225" y="2321"/>
                          <a:pt x="2401" y="2241"/>
                        </a:cubicBezTo>
                        <a:cubicBezTo>
                          <a:pt x="2545" y="2129"/>
                          <a:pt x="2641" y="2001"/>
                          <a:pt x="2689" y="1841"/>
                        </a:cubicBezTo>
                        <a:cubicBezTo>
                          <a:pt x="2769" y="1585"/>
                          <a:pt x="2817" y="1329"/>
                          <a:pt x="2833" y="1073"/>
                        </a:cubicBezTo>
                        <a:cubicBezTo>
                          <a:pt x="2849" y="865"/>
                          <a:pt x="2801" y="641"/>
                          <a:pt x="2689" y="449"/>
                        </a:cubicBezTo>
                        <a:cubicBezTo>
                          <a:pt x="2497" y="177"/>
                          <a:pt x="2177" y="17"/>
                          <a:pt x="1841" y="17"/>
                        </a:cubicBezTo>
                        <a:cubicBezTo>
                          <a:pt x="1041" y="1"/>
                          <a:pt x="1" y="609"/>
                          <a:pt x="561" y="152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9430" name="Google Shape;9430;p24"/>
                  <p:cNvGrpSpPr/>
                  <p:nvPr/>
                </p:nvGrpSpPr>
                <p:grpSpPr>
                  <a:xfrm>
                    <a:off x="7920143" y="760581"/>
                    <a:ext cx="198469" cy="169885"/>
                    <a:chOff x="7920143" y="760581"/>
                    <a:chExt cx="198469" cy="169885"/>
                  </a:xfrm>
                </p:grpSpPr>
                <p:sp>
                  <p:nvSpPr>
                    <p:cNvPr id="9431" name="Google Shape;9431;p24"/>
                    <p:cNvSpPr/>
                    <p:nvPr/>
                  </p:nvSpPr>
                  <p:spPr>
                    <a:xfrm>
                      <a:off x="7954080" y="786290"/>
                      <a:ext cx="97877" cy="1184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" h="6897" extrusionOk="0">
                          <a:moveTo>
                            <a:pt x="337" y="3040"/>
                          </a:moveTo>
                          <a:cubicBezTo>
                            <a:pt x="513" y="3264"/>
                            <a:pt x="721" y="3472"/>
                            <a:pt x="961" y="3649"/>
                          </a:cubicBezTo>
                          <a:cubicBezTo>
                            <a:pt x="1505" y="4161"/>
                            <a:pt x="1713" y="4913"/>
                            <a:pt x="2049" y="5585"/>
                          </a:cubicBezTo>
                          <a:cubicBezTo>
                            <a:pt x="2385" y="6257"/>
                            <a:pt x="2993" y="6897"/>
                            <a:pt x="3745" y="6833"/>
                          </a:cubicBezTo>
                          <a:cubicBezTo>
                            <a:pt x="4193" y="6753"/>
                            <a:pt x="4593" y="6481"/>
                            <a:pt x="4833" y="6065"/>
                          </a:cubicBezTo>
                          <a:cubicBezTo>
                            <a:pt x="5041" y="5665"/>
                            <a:pt x="5201" y="5233"/>
                            <a:pt x="5297" y="4785"/>
                          </a:cubicBezTo>
                          <a:cubicBezTo>
                            <a:pt x="5521" y="3937"/>
                            <a:pt x="5697" y="2928"/>
                            <a:pt x="5121" y="2272"/>
                          </a:cubicBezTo>
                          <a:cubicBezTo>
                            <a:pt x="4897" y="2032"/>
                            <a:pt x="4593" y="1872"/>
                            <a:pt x="4417" y="1584"/>
                          </a:cubicBezTo>
                          <a:cubicBezTo>
                            <a:pt x="4241" y="1280"/>
                            <a:pt x="4289" y="864"/>
                            <a:pt x="4097" y="544"/>
                          </a:cubicBezTo>
                          <a:cubicBezTo>
                            <a:pt x="3873" y="128"/>
                            <a:pt x="3329" y="0"/>
                            <a:pt x="2865" y="0"/>
                          </a:cubicBezTo>
                          <a:cubicBezTo>
                            <a:pt x="2129" y="0"/>
                            <a:pt x="993" y="256"/>
                            <a:pt x="561" y="912"/>
                          </a:cubicBezTo>
                          <a:cubicBezTo>
                            <a:pt x="225" y="1408"/>
                            <a:pt x="1" y="2544"/>
                            <a:pt x="337" y="304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9432" name="Google Shape;9432;p24"/>
                    <p:cNvSpPr/>
                    <p:nvPr/>
                  </p:nvSpPr>
                  <p:spPr>
                    <a:xfrm>
                      <a:off x="7920143" y="760581"/>
                      <a:ext cx="198469" cy="16988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77" h="4945" extrusionOk="0">
                          <a:moveTo>
                            <a:pt x="512" y="2352"/>
                          </a:moveTo>
                          <a:cubicBezTo>
                            <a:pt x="976" y="3104"/>
                            <a:pt x="1536" y="3792"/>
                            <a:pt x="2160" y="4400"/>
                          </a:cubicBezTo>
                          <a:cubicBezTo>
                            <a:pt x="2320" y="4576"/>
                            <a:pt x="2512" y="4704"/>
                            <a:pt x="2736" y="4800"/>
                          </a:cubicBezTo>
                          <a:cubicBezTo>
                            <a:pt x="3152" y="4944"/>
                            <a:pt x="3616" y="4752"/>
                            <a:pt x="4032" y="4560"/>
                          </a:cubicBezTo>
                          <a:lnTo>
                            <a:pt x="5008" y="4096"/>
                          </a:lnTo>
                          <a:cubicBezTo>
                            <a:pt x="5185" y="4016"/>
                            <a:pt x="5345" y="3920"/>
                            <a:pt x="5473" y="3792"/>
                          </a:cubicBezTo>
                          <a:cubicBezTo>
                            <a:pt x="5729" y="3536"/>
                            <a:pt x="5761" y="3136"/>
                            <a:pt x="5761" y="2784"/>
                          </a:cubicBezTo>
                          <a:cubicBezTo>
                            <a:pt x="5777" y="2288"/>
                            <a:pt x="5777" y="1728"/>
                            <a:pt x="5457" y="1360"/>
                          </a:cubicBezTo>
                          <a:cubicBezTo>
                            <a:pt x="5249" y="1136"/>
                            <a:pt x="4992" y="976"/>
                            <a:pt x="4704" y="880"/>
                          </a:cubicBezTo>
                          <a:cubicBezTo>
                            <a:pt x="3680" y="416"/>
                            <a:pt x="2528" y="0"/>
                            <a:pt x="1408" y="432"/>
                          </a:cubicBezTo>
                          <a:cubicBezTo>
                            <a:pt x="592" y="752"/>
                            <a:pt x="0" y="1520"/>
                            <a:pt x="512" y="235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sp>
        <p:nvSpPr>
          <p:cNvPr id="9433" name="Google Shape;9433;p2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434" name="Google Shape;9434;p24"/>
          <p:cNvSpPr/>
          <p:nvPr/>
        </p:nvSpPr>
        <p:spPr>
          <a:xfrm rot="-435006">
            <a:off x="6396348" y="1705435"/>
            <a:ext cx="1700" cy="850"/>
          </a:xfrm>
          <a:custGeom>
            <a:avLst/>
            <a:gdLst/>
            <a:ahLst/>
            <a:cxnLst/>
            <a:rect l="l" t="t" r="r" b="b"/>
            <a:pathLst>
              <a:path w="68" h="34" extrusionOk="0">
                <a:moveTo>
                  <a:pt x="0" y="0"/>
                </a:moveTo>
                <a:lnTo>
                  <a:pt x="67" y="34"/>
                </a:lnTo>
                <a:lnTo>
                  <a:pt x="67" y="34"/>
                </a:lnTo>
                <a:close/>
              </a:path>
            </a:pathLst>
          </a:custGeom>
          <a:solidFill>
            <a:srgbClr val="23075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0">
  <p:cSld name="CUSTOM_2_1_1_1_1_2_1_1">
    <p:spTree>
      <p:nvGrpSpPr>
        <p:cNvPr id="1" name="Shape 9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36" name="Google Shape;9436;p25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9437" name="Google Shape;9437;p25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438" name="Google Shape;9438;p25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9439" name="Google Shape;9439;p25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0" name="Google Shape;9440;p25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1" name="Google Shape;9441;p25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2" name="Google Shape;9442;p25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3" name="Google Shape;9443;p25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4" name="Google Shape;9444;p25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5" name="Google Shape;9445;p25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6" name="Google Shape;9446;p25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7" name="Google Shape;9447;p25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8" name="Google Shape;9448;p25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9" name="Google Shape;9449;p25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0" name="Google Shape;9450;p25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1" name="Google Shape;9451;p25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2" name="Google Shape;9452;p25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3" name="Google Shape;9453;p25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4" name="Google Shape;9454;p25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5" name="Google Shape;9455;p25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6" name="Google Shape;9456;p25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7" name="Google Shape;9457;p25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8" name="Google Shape;9458;p25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9" name="Google Shape;9459;p25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0" name="Google Shape;9460;p25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1" name="Google Shape;9461;p25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2" name="Google Shape;9462;p25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3" name="Google Shape;9463;p25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64" name="Google Shape;9464;p25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9465" name="Google Shape;9465;p25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6" name="Google Shape;9466;p25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7" name="Google Shape;9467;p25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8" name="Google Shape;9468;p25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9" name="Google Shape;9469;p25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0" name="Google Shape;9470;p25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1" name="Google Shape;9471;p25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2" name="Google Shape;9472;p25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3" name="Google Shape;9473;p25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4" name="Google Shape;9474;p25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5" name="Google Shape;9475;p25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6" name="Google Shape;9476;p25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7" name="Google Shape;9477;p25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8" name="Google Shape;9478;p25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9" name="Google Shape;9479;p25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0" name="Google Shape;9480;p25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1" name="Google Shape;9481;p25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2" name="Google Shape;9482;p25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3" name="Google Shape;9483;p25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4" name="Google Shape;9484;p25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5" name="Google Shape;9485;p25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6" name="Google Shape;9486;p25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7" name="Google Shape;9487;p25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8" name="Google Shape;9488;p25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9" name="Google Shape;9489;p25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0" name="Google Shape;9490;p25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491" name="Google Shape;9491;p25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25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25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25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25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25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25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25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25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25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25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25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25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25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25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25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25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25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25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25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25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25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25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25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25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25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25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25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25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25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25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25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25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25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25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25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25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25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25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25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25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25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25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25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25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25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25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25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25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25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25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25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25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25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25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25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25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25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25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25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25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25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25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25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25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25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25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25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25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25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25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25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25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25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25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25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25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25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25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25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25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25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25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25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25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25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25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25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25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25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25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25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25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25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25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25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25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25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25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25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591" name="Google Shape;9591;p25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9592" name="Google Shape;9592;p25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3" name="Google Shape;9593;p25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4" name="Google Shape;9594;p25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5" name="Google Shape;9595;p25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6" name="Google Shape;9596;p25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7" name="Google Shape;9597;p25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8" name="Google Shape;9598;p25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9" name="Google Shape;9599;p25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0" name="Google Shape;9600;p25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1" name="Google Shape;9601;p25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2" name="Google Shape;9602;p25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3" name="Google Shape;9603;p25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4" name="Google Shape;9604;p25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5" name="Google Shape;9605;p25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6" name="Google Shape;9606;p25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7" name="Google Shape;9607;p25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8" name="Google Shape;9608;p25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9" name="Google Shape;9609;p25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0" name="Google Shape;9610;p25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1" name="Google Shape;9611;p25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2" name="Google Shape;9612;p25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3" name="Google Shape;9613;p25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4" name="Google Shape;9614;p25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5" name="Google Shape;9615;p25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6" name="Google Shape;9616;p25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7" name="Google Shape;9617;p25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618" name="Google Shape;9618;p25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25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25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25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25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623" name="Google Shape;9623;p25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9624" name="Google Shape;9624;p25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5" name="Google Shape;9625;p25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6" name="Google Shape;9626;p25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7" name="Google Shape;9627;p25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8" name="Google Shape;9628;p25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9" name="Google Shape;9629;p25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0" name="Google Shape;9630;p25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1" name="Google Shape;9631;p25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2" name="Google Shape;9632;p25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3" name="Google Shape;9633;p25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4" name="Google Shape;9634;p25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5" name="Google Shape;9635;p25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6" name="Google Shape;9636;p25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7" name="Google Shape;9637;p25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8" name="Google Shape;9638;p25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9" name="Google Shape;9639;p25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0" name="Google Shape;9640;p25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1" name="Google Shape;9641;p25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2" name="Google Shape;9642;p25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3" name="Google Shape;9643;p25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4" name="Google Shape;9644;p25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5" name="Google Shape;9645;p25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6" name="Google Shape;9646;p25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7" name="Google Shape;9647;p25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8" name="Google Shape;9648;p25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9" name="Google Shape;9649;p25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650" name="Google Shape;9650;p25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651" name="Google Shape;9651;p25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9652" name="Google Shape;9652;p25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3" name="Google Shape;9653;p25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4" name="Google Shape;9654;p25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5" name="Google Shape;9655;p25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6" name="Google Shape;9656;p25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7" name="Google Shape;9657;p25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8" name="Google Shape;9658;p25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9" name="Google Shape;9659;p25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0" name="Google Shape;9660;p25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1" name="Google Shape;9661;p25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2" name="Google Shape;9662;p25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3" name="Google Shape;9663;p25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4" name="Google Shape;9664;p25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5" name="Google Shape;9665;p25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6" name="Google Shape;9666;p25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7" name="Google Shape;9667;p25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8" name="Google Shape;9668;p25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9" name="Google Shape;9669;p25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0" name="Google Shape;9670;p25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1" name="Google Shape;9671;p25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2" name="Google Shape;9672;p25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3" name="Google Shape;9673;p25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4" name="Google Shape;9674;p25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5" name="Google Shape;9675;p25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6" name="Google Shape;9676;p25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7" name="Google Shape;9677;p25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678" name="Google Shape;9678;p25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679" name="Google Shape;9679;p25"/>
          <p:cNvSpPr/>
          <p:nvPr/>
        </p:nvSpPr>
        <p:spPr>
          <a:xfrm rot="-435006">
            <a:off x="6396348" y="1705435"/>
            <a:ext cx="1700" cy="850"/>
          </a:xfrm>
          <a:custGeom>
            <a:avLst/>
            <a:gdLst/>
            <a:ahLst/>
            <a:cxnLst/>
            <a:rect l="l" t="t" r="r" b="b"/>
            <a:pathLst>
              <a:path w="68" h="34" extrusionOk="0">
                <a:moveTo>
                  <a:pt x="0" y="0"/>
                </a:moveTo>
                <a:lnTo>
                  <a:pt x="67" y="34"/>
                </a:lnTo>
                <a:lnTo>
                  <a:pt x="67" y="34"/>
                </a:lnTo>
                <a:close/>
              </a:path>
            </a:pathLst>
          </a:custGeom>
          <a:solidFill>
            <a:srgbClr val="23075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80" name="Google Shape;9680;p25"/>
          <p:cNvGrpSpPr/>
          <p:nvPr/>
        </p:nvGrpSpPr>
        <p:grpSpPr>
          <a:xfrm rot="128057" flipH="1">
            <a:off x="8031511" y="-498442"/>
            <a:ext cx="1510990" cy="1603919"/>
            <a:chOff x="7805848" y="0"/>
            <a:chExt cx="1338162" cy="1420462"/>
          </a:xfrm>
        </p:grpSpPr>
        <p:grpSp>
          <p:nvGrpSpPr>
            <p:cNvPr id="9681" name="Google Shape;9681;p25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9682" name="Google Shape;9682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3" name="Google Shape;9683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4" name="Google Shape;9684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5" name="Google Shape;9685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6" name="Google Shape;9686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7" name="Google Shape;9687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8" name="Google Shape;9688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9" name="Google Shape;9689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0" name="Google Shape;9690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1" name="Google Shape;9691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2" name="Google Shape;9692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3" name="Google Shape;9693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4" name="Google Shape;9694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5" name="Google Shape;9695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6" name="Google Shape;9696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97" name="Google Shape;9697;p25"/>
            <p:cNvGrpSpPr/>
            <p:nvPr/>
          </p:nvGrpSpPr>
          <p:grpSpPr>
            <a:xfrm rot="-5400000">
              <a:off x="7570791" y="386832"/>
              <a:ext cx="1180338" cy="710225"/>
              <a:chOff x="1687422" y="847750"/>
              <a:chExt cx="1180338" cy="710225"/>
            </a:xfrm>
          </p:grpSpPr>
          <p:sp>
            <p:nvSpPr>
              <p:cNvPr id="9698" name="Google Shape;9698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9" name="Google Shape;9699;p25"/>
              <p:cNvSpPr/>
              <p:nvPr/>
            </p:nvSpPr>
            <p:spPr>
              <a:xfrm>
                <a:off x="1687422" y="1174492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0" name="Google Shape;9700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1" name="Google Shape;9701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2" name="Google Shape;9702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3" name="Google Shape;9703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4" name="Google Shape;9704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5" name="Google Shape;9705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6" name="Google Shape;9706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7" name="Google Shape;9707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8" name="Google Shape;9708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9" name="Google Shape;9709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0" name="Google Shape;9710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1" name="Google Shape;9711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2" name="Google Shape;9712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13" name="Google Shape;9713;p25"/>
            <p:cNvGrpSpPr/>
            <p:nvPr/>
          </p:nvGrpSpPr>
          <p:grpSpPr>
            <a:xfrm rot="10800000" flipH="1">
              <a:off x="7988034" y="710237"/>
              <a:ext cx="1045376" cy="710225"/>
              <a:chOff x="1822384" y="847750"/>
              <a:chExt cx="1045376" cy="710225"/>
            </a:xfrm>
          </p:grpSpPr>
          <p:sp>
            <p:nvSpPr>
              <p:cNvPr id="9714" name="Google Shape;9714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5" name="Google Shape;9715;p25"/>
              <p:cNvSpPr/>
              <p:nvPr/>
            </p:nvSpPr>
            <p:spPr>
              <a:xfrm>
                <a:off x="1822384" y="1241973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6" name="Google Shape;9716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7" name="Google Shape;9717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8" name="Google Shape;9718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9" name="Google Shape;9719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0" name="Google Shape;9720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1" name="Google Shape;9721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2" name="Google Shape;9722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3" name="Google Shape;9723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4" name="Google Shape;9724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5" name="Google Shape;9725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6" name="Google Shape;9726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7" name="Google Shape;9727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8" name="Google Shape;9728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729" name="Google Shape;9729;p25"/>
          <p:cNvGrpSpPr/>
          <p:nvPr/>
        </p:nvGrpSpPr>
        <p:grpSpPr>
          <a:xfrm rot="128057" flipH="1">
            <a:off x="8115755" y="655981"/>
            <a:ext cx="1510990" cy="1603919"/>
            <a:chOff x="7805848" y="0"/>
            <a:chExt cx="1338162" cy="1420462"/>
          </a:xfrm>
        </p:grpSpPr>
        <p:grpSp>
          <p:nvGrpSpPr>
            <p:cNvPr id="9730" name="Google Shape;9730;p25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9731" name="Google Shape;9731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2" name="Google Shape;9732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3" name="Google Shape;9733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4" name="Google Shape;9734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5" name="Google Shape;9735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6" name="Google Shape;9736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7" name="Google Shape;9737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8" name="Google Shape;9738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9" name="Google Shape;9739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0" name="Google Shape;9740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1" name="Google Shape;9741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2" name="Google Shape;9742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3" name="Google Shape;9743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4" name="Google Shape;9744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5" name="Google Shape;9745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46" name="Google Shape;9746;p25"/>
            <p:cNvGrpSpPr/>
            <p:nvPr/>
          </p:nvGrpSpPr>
          <p:grpSpPr>
            <a:xfrm rot="-5400000">
              <a:off x="7570791" y="386832"/>
              <a:ext cx="1180338" cy="710225"/>
              <a:chOff x="1687422" y="847750"/>
              <a:chExt cx="1180338" cy="710225"/>
            </a:xfrm>
          </p:grpSpPr>
          <p:sp>
            <p:nvSpPr>
              <p:cNvPr id="9747" name="Google Shape;9747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8" name="Google Shape;9748;p25"/>
              <p:cNvSpPr/>
              <p:nvPr/>
            </p:nvSpPr>
            <p:spPr>
              <a:xfrm>
                <a:off x="1687422" y="1174492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9" name="Google Shape;9749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0" name="Google Shape;9750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1" name="Google Shape;9751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2" name="Google Shape;9752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3" name="Google Shape;9753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4" name="Google Shape;9754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5" name="Google Shape;9755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6" name="Google Shape;9756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7" name="Google Shape;9757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8" name="Google Shape;9758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9" name="Google Shape;9759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0" name="Google Shape;9760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1" name="Google Shape;9761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62" name="Google Shape;9762;p25"/>
            <p:cNvGrpSpPr/>
            <p:nvPr/>
          </p:nvGrpSpPr>
          <p:grpSpPr>
            <a:xfrm rot="10800000" flipH="1">
              <a:off x="7988034" y="710237"/>
              <a:ext cx="1045376" cy="710225"/>
              <a:chOff x="1822384" y="847750"/>
              <a:chExt cx="1045376" cy="710225"/>
            </a:xfrm>
          </p:grpSpPr>
          <p:sp>
            <p:nvSpPr>
              <p:cNvPr id="9763" name="Google Shape;9763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4" name="Google Shape;9764;p25"/>
              <p:cNvSpPr/>
              <p:nvPr/>
            </p:nvSpPr>
            <p:spPr>
              <a:xfrm>
                <a:off x="1822384" y="1241973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5" name="Google Shape;9765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6" name="Google Shape;9766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7" name="Google Shape;9767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8" name="Google Shape;9768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9" name="Google Shape;9769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0" name="Google Shape;9770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1" name="Google Shape;9771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2" name="Google Shape;9772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3" name="Google Shape;9773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4" name="Google Shape;9774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5" name="Google Shape;9775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6" name="Google Shape;9776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7" name="Google Shape;9777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778" name="Google Shape;9778;p25"/>
          <p:cNvGrpSpPr/>
          <p:nvPr/>
        </p:nvGrpSpPr>
        <p:grpSpPr>
          <a:xfrm rot="1481150" flipH="1">
            <a:off x="-391092" y="-341081"/>
            <a:ext cx="1511047" cy="1603979"/>
            <a:chOff x="7805848" y="0"/>
            <a:chExt cx="1338162" cy="1420462"/>
          </a:xfrm>
        </p:grpSpPr>
        <p:grpSp>
          <p:nvGrpSpPr>
            <p:cNvPr id="9779" name="Google Shape;9779;p25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9780" name="Google Shape;9780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1" name="Google Shape;9781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2" name="Google Shape;9782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3" name="Google Shape;9783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4" name="Google Shape;9784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5" name="Google Shape;9785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6" name="Google Shape;9786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7" name="Google Shape;9787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8" name="Google Shape;9788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9" name="Google Shape;9789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0" name="Google Shape;9790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1" name="Google Shape;9791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2" name="Google Shape;9792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3" name="Google Shape;9793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4" name="Google Shape;9794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95" name="Google Shape;9795;p25"/>
            <p:cNvGrpSpPr/>
            <p:nvPr/>
          </p:nvGrpSpPr>
          <p:grpSpPr>
            <a:xfrm rot="-5400000">
              <a:off x="7773235" y="184387"/>
              <a:ext cx="775450" cy="710225"/>
              <a:chOff x="2092310" y="847750"/>
              <a:chExt cx="775450" cy="710225"/>
            </a:xfrm>
          </p:grpSpPr>
          <p:sp>
            <p:nvSpPr>
              <p:cNvPr id="9796" name="Google Shape;9796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7" name="Google Shape;9797;p25"/>
              <p:cNvSpPr/>
              <p:nvPr/>
            </p:nvSpPr>
            <p:spPr>
              <a:xfrm>
                <a:off x="2092310" y="1107011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8" name="Google Shape;9798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9" name="Google Shape;9799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0" name="Google Shape;9800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1" name="Google Shape;9801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2" name="Google Shape;9802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3" name="Google Shape;9803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4" name="Google Shape;9804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5" name="Google Shape;9805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6" name="Google Shape;9806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7" name="Google Shape;9807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8" name="Google Shape;9808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9" name="Google Shape;9809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0" name="Google Shape;9810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11" name="Google Shape;9811;p25"/>
            <p:cNvGrpSpPr/>
            <p:nvPr/>
          </p:nvGrpSpPr>
          <p:grpSpPr>
            <a:xfrm rot="10800000" flipH="1">
              <a:off x="8257960" y="38962"/>
              <a:ext cx="775450" cy="1381500"/>
              <a:chOff x="2092310" y="847750"/>
              <a:chExt cx="775450" cy="1381500"/>
            </a:xfrm>
          </p:grpSpPr>
          <p:sp>
            <p:nvSpPr>
              <p:cNvPr id="9812" name="Google Shape;9812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3" name="Google Shape;9813;p25"/>
              <p:cNvSpPr/>
              <p:nvPr/>
            </p:nvSpPr>
            <p:spPr>
              <a:xfrm>
                <a:off x="2092310" y="2186713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4" name="Google Shape;9814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5" name="Google Shape;9815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6" name="Google Shape;9816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7" name="Google Shape;9817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8" name="Google Shape;9818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9" name="Google Shape;9819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0" name="Google Shape;9820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1" name="Google Shape;9821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2" name="Google Shape;9822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3" name="Google Shape;9823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4" name="Google Shape;9824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5" name="Google Shape;9825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6" name="Google Shape;9826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827" name="Google Shape;9827;p25"/>
          <p:cNvGrpSpPr/>
          <p:nvPr/>
        </p:nvGrpSpPr>
        <p:grpSpPr>
          <a:xfrm rot="-9318850" flipH="1">
            <a:off x="8534539" y="1575595"/>
            <a:ext cx="1511047" cy="1603979"/>
            <a:chOff x="7805848" y="0"/>
            <a:chExt cx="1338162" cy="1420462"/>
          </a:xfrm>
        </p:grpSpPr>
        <p:grpSp>
          <p:nvGrpSpPr>
            <p:cNvPr id="9828" name="Google Shape;9828;p25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9829" name="Google Shape;9829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0" name="Google Shape;9830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1" name="Google Shape;9831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2" name="Google Shape;9832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3" name="Google Shape;9833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4" name="Google Shape;9834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5" name="Google Shape;9835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6" name="Google Shape;9836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7" name="Google Shape;9837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8" name="Google Shape;9838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9" name="Google Shape;9839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0" name="Google Shape;9840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1" name="Google Shape;9841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2" name="Google Shape;9842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3" name="Google Shape;9843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44" name="Google Shape;9844;p25"/>
            <p:cNvGrpSpPr/>
            <p:nvPr/>
          </p:nvGrpSpPr>
          <p:grpSpPr>
            <a:xfrm rot="-5400000">
              <a:off x="7604532" y="353091"/>
              <a:ext cx="1112857" cy="710225"/>
              <a:chOff x="1754903" y="847750"/>
              <a:chExt cx="1112857" cy="710225"/>
            </a:xfrm>
          </p:grpSpPr>
          <p:sp>
            <p:nvSpPr>
              <p:cNvPr id="9845" name="Google Shape;9845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6" name="Google Shape;9846;p25"/>
              <p:cNvSpPr/>
              <p:nvPr/>
            </p:nvSpPr>
            <p:spPr>
              <a:xfrm>
                <a:off x="1754903" y="1174492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7" name="Google Shape;9847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8" name="Google Shape;9848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9" name="Google Shape;9849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0" name="Google Shape;9850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1" name="Google Shape;9851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2" name="Google Shape;9852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3" name="Google Shape;9853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4" name="Google Shape;9854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5" name="Google Shape;9855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6" name="Google Shape;9856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7" name="Google Shape;9857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8" name="Google Shape;9858;p25"/>
              <p:cNvSpPr/>
              <p:nvPr/>
            </p:nvSpPr>
            <p:spPr>
              <a:xfrm>
                <a:off x="2202052" y="1097227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9" name="Google Shape;9859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60" name="Google Shape;9860;p25"/>
            <p:cNvGrpSpPr/>
            <p:nvPr/>
          </p:nvGrpSpPr>
          <p:grpSpPr>
            <a:xfrm rot="10800000" flipH="1">
              <a:off x="8122997" y="710237"/>
              <a:ext cx="910413" cy="710225"/>
              <a:chOff x="1957347" y="847750"/>
              <a:chExt cx="910413" cy="710225"/>
            </a:xfrm>
          </p:grpSpPr>
          <p:sp>
            <p:nvSpPr>
              <p:cNvPr id="9861" name="Google Shape;9861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2" name="Google Shape;9862;p25"/>
              <p:cNvSpPr/>
              <p:nvPr/>
            </p:nvSpPr>
            <p:spPr>
              <a:xfrm>
                <a:off x="1957347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3" name="Google Shape;9863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4" name="Google Shape;9864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5" name="Google Shape;9865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6" name="Google Shape;9866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7" name="Google Shape;9867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8" name="Google Shape;9868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9" name="Google Shape;9869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0" name="Google Shape;9870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1" name="Google Shape;9871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2" name="Google Shape;9872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3" name="Google Shape;9873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4" name="Google Shape;9874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5" name="Google Shape;9875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876" name="Google Shape;9876;p25"/>
          <p:cNvGrpSpPr/>
          <p:nvPr/>
        </p:nvGrpSpPr>
        <p:grpSpPr>
          <a:xfrm rot="-9318850" flipH="1">
            <a:off x="-781279" y="781734"/>
            <a:ext cx="1511047" cy="1603979"/>
            <a:chOff x="7805848" y="0"/>
            <a:chExt cx="1338162" cy="1420462"/>
          </a:xfrm>
        </p:grpSpPr>
        <p:grpSp>
          <p:nvGrpSpPr>
            <p:cNvPr id="9877" name="Google Shape;9877;p25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9878" name="Google Shape;9878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9" name="Google Shape;9879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0" name="Google Shape;9880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1" name="Google Shape;9881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2" name="Google Shape;9882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3" name="Google Shape;9883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4" name="Google Shape;9884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5" name="Google Shape;9885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6" name="Google Shape;9886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7" name="Google Shape;9887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8" name="Google Shape;9888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9" name="Google Shape;9889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0" name="Google Shape;9890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1" name="Google Shape;9891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2" name="Google Shape;9892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93" name="Google Shape;9893;p25"/>
            <p:cNvGrpSpPr/>
            <p:nvPr/>
          </p:nvGrpSpPr>
          <p:grpSpPr>
            <a:xfrm rot="-5400000">
              <a:off x="7773235" y="184387"/>
              <a:ext cx="775450" cy="710225"/>
              <a:chOff x="2092310" y="847750"/>
              <a:chExt cx="775450" cy="710225"/>
            </a:xfrm>
          </p:grpSpPr>
          <p:sp>
            <p:nvSpPr>
              <p:cNvPr id="9894" name="Google Shape;9894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5" name="Google Shape;9895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6" name="Google Shape;9896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7" name="Google Shape;9897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8" name="Google Shape;9898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9" name="Google Shape;9899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0" name="Google Shape;9900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1" name="Google Shape;9901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2" name="Google Shape;9902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3" name="Google Shape;9903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4" name="Google Shape;9904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5" name="Google Shape;9905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6" name="Google Shape;9906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7" name="Google Shape;9907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8" name="Google Shape;9908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09" name="Google Shape;9909;p25"/>
            <p:cNvGrpSpPr/>
            <p:nvPr/>
          </p:nvGrpSpPr>
          <p:grpSpPr>
            <a:xfrm rot="10800000" flipH="1">
              <a:off x="8257960" y="710237"/>
              <a:ext cx="775450" cy="710225"/>
              <a:chOff x="2092310" y="847750"/>
              <a:chExt cx="775450" cy="710225"/>
            </a:xfrm>
          </p:grpSpPr>
          <p:sp>
            <p:nvSpPr>
              <p:cNvPr id="9910" name="Google Shape;9910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1" name="Google Shape;9911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2" name="Google Shape;9912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3" name="Google Shape;9913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4" name="Google Shape;9914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5" name="Google Shape;9915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6" name="Google Shape;9916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7" name="Google Shape;9917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8" name="Google Shape;9918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9" name="Google Shape;9919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0" name="Google Shape;9920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1" name="Google Shape;9921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2" name="Google Shape;9922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3" name="Google Shape;9923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4" name="Google Shape;9924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925" name="Google Shape;9925;p25"/>
          <p:cNvSpPr/>
          <p:nvPr/>
        </p:nvSpPr>
        <p:spPr>
          <a:xfrm rot="1276294" flipH="1">
            <a:off x="124816" y="781319"/>
            <a:ext cx="372350" cy="205638"/>
          </a:xfrm>
          <a:custGeom>
            <a:avLst/>
            <a:gdLst/>
            <a:ahLst/>
            <a:cxnLst/>
            <a:rect l="l" t="t" r="r" b="b"/>
            <a:pathLst>
              <a:path w="35776" h="19758" extrusionOk="0">
                <a:moveTo>
                  <a:pt x="9180" y="13709"/>
                </a:moveTo>
                <a:cubicBezTo>
                  <a:pt x="8298" y="14013"/>
                  <a:pt x="7447" y="14469"/>
                  <a:pt x="6535" y="14469"/>
                </a:cubicBezTo>
                <a:cubicBezTo>
                  <a:pt x="6292" y="14439"/>
                  <a:pt x="6049" y="14499"/>
                  <a:pt x="5836" y="14591"/>
                </a:cubicBezTo>
                <a:cubicBezTo>
                  <a:pt x="5623" y="14743"/>
                  <a:pt x="5441" y="14986"/>
                  <a:pt x="5350" y="15229"/>
                </a:cubicBezTo>
                <a:cubicBezTo>
                  <a:pt x="4924" y="15958"/>
                  <a:pt x="4043" y="16232"/>
                  <a:pt x="3222" y="16414"/>
                </a:cubicBezTo>
                <a:cubicBezTo>
                  <a:pt x="2401" y="16597"/>
                  <a:pt x="1550" y="16718"/>
                  <a:pt x="882" y="17235"/>
                </a:cubicBezTo>
                <a:cubicBezTo>
                  <a:pt x="243" y="17752"/>
                  <a:pt x="0" y="18876"/>
                  <a:pt x="608" y="19393"/>
                </a:cubicBezTo>
                <a:cubicBezTo>
                  <a:pt x="1094" y="19728"/>
                  <a:pt x="1702" y="19758"/>
                  <a:pt x="2189" y="19484"/>
                </a:cubicBezTo>
                <a:cubicBezTo>
                  <a:pt x="2675" y="19180"/>
                  <a:pt x="3101" y="18846"/>
                  <a:pt x="3465" y="18421"/>
                </a:cubicBezTo>
                <a:cubicBezTo>
                  <a:pt x="4590" y="17296"/>
                  <a:pt x="5867" y="16384"/>
                  <a:pt x="7295" y="15685"/>
                </a:cubicBezTo>
                <a:cubicBezTo>
                  <a:pt x="8937" y="14864"/>
                  <a:pt x="31277" y="2645"/>
                  <a:pt x="35776" y="1"/>
                </a:cubicBezTo>
                <a:cubicBezTo>
                  <a:pt x="25928" y="5502"/>
                  <a:pt x="13648" y="12007"/>
                  <a:pt x="9180" y="13709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26" name="Google Shape;9926;p25"/>
          <p:cNvGrpSpPr/>
          <p:nvPr/>
        </p:nvGrpSpPr>
        <p:grpSpPr>
          <a:xfrm rot="925987" flipH="1">
            <a:off x="-860997" y="2179242"/>
            <a:ext cx="1511076" cy="1604011"/>
            <a:chOff x="7805848" y="0"/>
            <a:chExt cx="1338162" cy="1420462"/>
          </a:xfrm>
        </p:grpSpPr>
        <p:grpSp>
          <p:nvGrpSpPr>
            <p:cNvPr id="9927" name="Google Shape;9927;p25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9928" name="Google Shape;9928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9" name="Google Shape;9929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0" name="Google Shape;9930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1" name="Google Shape;9931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2" name="Google Shape;9932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3" name="Google Shape;9933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4" name="Google Shape;9934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5" name="Google Shape;9935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6" name="Google Shape;9936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7" name="Google Shape;9937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8" name="Google Shape;9938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9" name="Google Shape;9939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0" name="Google Shape;9940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1" name="Google Shape;9941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2" name="Google Shape;9942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43" name="Google Shape;9943;p25"/>
            <p:cNvGrpSpPr/>
            <p:nvPr/>
          </p:nvGrpSpPr>
          <p:grpSpPr>
            <a:xfrm rot="-5400000">
              <a:off x="7773235" y="184387"/>
              <a:ext cx="775450" cy="710225"/>
              <a:chOff x="2092310" y="847750"/>
              <a:chExt cx="775450" cy="710225"/>
            </a:xfrm>
          </p:grpSpPr>
          <p:sp>
            <p:nvSpPr>
              <p:cNvPr id="9944" name="Google Shape;9944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5" name="Google Shape;9945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6" name="Google Shape;9946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7" name="Google Shape;9947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8" name="Google Shape;9948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9" name="Google Shape;9949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0" name="Google Shape;9950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1" name="Google Shape;9951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2" name="Google Shape;9952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3" name="Google Shape;9953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4" name="Google Shape;9954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5" name="Google Shape;9955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6" name="Google Shape;9956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7" name="Google Shape;9957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8" name="Google Shape;9958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59" name="Google Shape;9959;p25"/>
            <p:cNvGrpSpPr/>
            <p:nvPr/>
          </p:nvGrpSpPr>
          <p:grpSpPr>
            <a:xfrm rot="10800000" flipH="1">
              <a:off x="8257960" y="710237"/>
              <a:ext cx="775450" cy="710225"/>
              <a:chOff x="2092310" y="847750"/>
              <a:chExt cx="775450" cy="710225"/>
            </a:xfrm>
          </p:grpSpPr>
          <p:sp>
            <p:nvSpPr>
              <p:cNvPr id="9960" name="Google Shape;9960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1" name="Google Shape;9961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2" name="Google Shape;9962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3" name="Google Shape;9963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4" name="Google Shape;9964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5" name="Google Shape;9965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6" name="Google Shape;9966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7" name="Google Shape;9967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8" name="Google Shape;9968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9" name="Google Shape;9969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0" name="Google Shape;9970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1" name="Google Shape;9971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2" name="Google Shape;9972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3" name="Google Shape;9973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4" name="Google Shape;9974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975" name="Google Shape;9975;p25"/>
          <p:cNvGrpSpPr/>
          <p:nvPr/>
        </p:nvGrpSpPr>
        <p:grpSpPr>
          <a:xfrm rot="-6327617" flipH="1">
            <a:off x="319047" y="-631714"/>
            <a:ext cx="1510997" cy="1603926"/>
            <a:chOff x="7805848" y="0"/>
            <a:chExt cx="1338162" cy="1420462"/>
          </a:xfrm>
        </p:grpSpPr>
        <p:grpSp>
          <p:nvGrpSpPr>
            <p:cNvPr id="9976" name="Google Shape;9976;p25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9977" name="Google Shape;9977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8" name="Google Shape;9978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9" name="Google Shape;9979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0" name="Google Shape;9980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1" name="Google Shape;9981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2" name="Google Shape;9982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3" name="Google Shape;9983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4" name="Google Shape;9984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5" name="Google Shape;9985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6" name="Google Shape;9986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7" name="Google Shape;9987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8" name="Google Shape;9988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9" name="Google Shape;9989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0" name="Google Shape;9990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1" name="Google Shape;9991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92" name="Google Shape;9992;p25"/>
            <p:cNvGrpSpPr/>
            <p:nvPr/>
          </p:nvGrpSpPr>
          <p:grpSpPr>
            <a:xfrm rot="-5400000">
              <a:off x="7773235" y="184387"/>
              <a:ext cx="775450" cy="710225"/>
              <a:chOff x="2092310" y="847750"/>
              <a:chExt cx="775450" cy="710225"/>
            </a:xfrm>
          </p:grpSpPr>
          <p:sp>
            <p:nvSpPr>
              <p:cNvPr id="9993" name="Google Shape;9993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4" name="Google Shape;9994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5" name="Google Shape;9995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6" name="Google Shape;9996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7" name="Google Shape;9997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8" name="Google Shape;9998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9" name="Google Shape;9999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0" name="Google Shape;10000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1" name="Google Shape;10001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2" name="Google Shape;10002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3" name="Google Shape;10003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4" name="Google Shape;10004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5" name="Google Shape;10005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6" name="Google Shape;10006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7" name="Google Shape;10007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08" name="Google Shape;10008;p25"/>
            <p:cNvGrpSpPr/>
            <p:nvPr/>
          </p:nvGrpSpPr>
          <p:grpSpPr>
            <a:xfrm rot="10800000" flipH="1">
              <a:off x="8257960" y="710237"/>
              <a:ext cx="775450" cy="710225"/>
              <a:chOff x="2092310" y="847750"/>
              <a:chExt cx="775450" cy="710225"/>
            </a:xfrm>
          </p:grpSpPr>
          <p:sp>
            <p:nvSpPr>
              <p:cNvPr id="10009" name="Google Shape;10009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0" name="Google Shape;10010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1" name="Google Shape;10011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2" name="Google Shape;10012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3" name="Google Shape;10013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4" name="Google Shape;10014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5" name="Google Shape;10015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6" name="Google Shape;10016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7" name="Google Shape;10017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8" name="Google Shape;10018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9" name="Google Shape;10019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0" name="Google Shape;10020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1" name="Google Shape;10021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2" name="Google Shape;10022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3" name="Google Shape;10023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024" name="Google Shape;10024;p25"/>
          <p:cNvGrpSpPr/>
          <p:nvPr/>
        </p:nvGrpSpPr>
        <p:grpSpPr>
          <a:xfrm rot="-5400000" flipH="1">
            <a:off x="1825574" y="-915788"/>
            <a:ext cx="1511053" cy="1603986"/>
            <a:chOff x="7805848" y="0"/>
            <a:chExt cx="1338162" cy="1420462"/>
          </a:xfrm>
        </p:grpSpPr>
        <p:grpSp>
          <p:nvGrpSpPr>
            <p:cNvPr id="10025" name="Google Shape;10025;p25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0026" name="Google Shape;10026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7" name="Google Shape;10027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8" name="Google Shape;10028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9" name="Google Shape;10029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0" name="Google Shape;10030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1" name="Google Shape;10031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2" name="Google Shape;10032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3" name="Google Shape;10033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4" name="Google Shape;10034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5" name="Google Shape;10035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6" name="Google Shape;10036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7" name="Google Shape;10037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8" name="Google Shape;10038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9" name="Google Shape;10039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0" name="Google Shape;10040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41" name="Google Shape;10041;p25"/>
            <p:cNvGrpSpPr/>
            <p:nvPr/>
          </p:nvGrpSpPr>
          <p:grpSpPr>
            <a:xfrm rot="-5400000">
              <a:off x="7773235" y="184387"/>
              <a:ext cx="775450" cy="710225"/>
              <a:chOff x="2092310" y="847750"/>
              <a:chExt cx="775450" cy="710225"/>
            </a:xfrm>
          </p:grpSpPr>
          <p:sp>
            <p:nvSpPr>
              <p:cNvPr id="10042" name="Google Shape;10042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3" name="Google Shape;10043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4" name="Google Shape;10044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5" name="Google Shape;10045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6" name="Google Shape;10046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7" name="Google Shape;10047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8" name="Google Shape;10048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9" name="Google Shape;10049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0" name="Google Shape;10050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1" name="Google Shape;10051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2" name="Google Shape;10052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3" name="Google Shape;10053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4" name="Google Shape;10054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5" name="Google Shape;10055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6" name="Google Shape;10056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57" name="Google Shape;10057;p25"/>
            <p:cNvGrpSpPr/>
            <p:nvPr/>
          </p:nvGrpSpPr>
          <p:grpSpPr>
            <a:xfrm rot="10800000" flipH="1">
              <a:off x="8257960" y="710237"/>
              <a:ext cx="775450" cy="710225"/>
              <a:chOff x="2092310" y="847750"/>
              <a:chExt cx="775450" cy="710225"/>
            </a:xfrm>
          </p:grpSpPr>
          <p:sp>
            <p:nvSpPr>
              <p:cNvPr id="10058" name="Google Shape;10058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9" name="Google Shape;10059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0" name="Google Shape;10060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1" name="Google Shape;10061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2" name="Google Shape;10062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3" name="Google Shape;10063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4" name="Google Shape;10064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5" name="Google Shape;10065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6" name="Google Shape;10066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7" name="Google Shape;10067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8" name="Google Shape;10068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9" name="Google Shape;10069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0" name="Google Shape;10070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1" name="Google Shape;10071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2" name="Google Shape;10072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073" name="Google Shape;10073;p25"/>
          <p:cNvGrpSpPr/>
          <p:nvPr/>
        </p:nvGrpSpPr>
        <p:grpSpPr>
          <a:xfrm rot="5400000" flipH="1">
            <a:off x="2928049" y="-1156538"/>
            <a:ext cx="1511053" cy="1603986"/>
            <a:chOff x="7805848" y="0"/>
            <a:chExt cx="1338162" cy="1420462"/>
          </a:xfrm>
        </p:grpSpPr>
        <p:grpSp>
          <p:nvGrpSpPr>
            <p:cNvPr id="10074" name="Google Shape;10074;p25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0075" name="Google Shape;10075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6" name="Google Shape;10076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7" name="Google Shape;10077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8" name="Google Shape;10078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9" name="Google Shape;10079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0" name="Google Shape;10080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1" name="Google Shape;10081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2" name="Google Shape;10082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3" name="Google Shape;10083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4" name="Google Shape;10084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5" name="Google Shape;10085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6" name="Google Shape;10086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7" name="Google Shape;10087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8" name="Google Shape;10088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9" name="Google Shape;10089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90" name="Google Shape;10090;p25"/>
            <p:cNvGrpSpPr/>
            <p:nvPr/>
          </p:nvGrpSpPr>
          <p:grpSpPr>
            <a:xfrm rot="-5400000">
              <a:off x="7773235" y="184387"/>
              <a:ext cx="775450" cy="710225"/>
              <a:chOff x="2092310" y="847750"/>
              <a:chExt cx="775450" cy="710225"/>
            </a:xfrm>
          </p:grpSpPr>
          <p:sp>
            <p:nvSpPr>
              <p:cNvPr id="10091" name="Google Shape;10091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2" name="Google Shape;10092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3" name="Google Shape;10093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4" name="Google Shape;10094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5" name="Google Shape;10095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6" name="Google Shape;10096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7" name="Google Shape;10097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8" name="Google Shape;10098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9" name="Google Shape;10099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0" name="Google Shape;10100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1" name="Google Shape;10101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2" name="Google Shape;10102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3" name="Google Shape;10103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4" name="Google Shape;10104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5" name="Google Shape;10105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06" name="Google Shape;10106;p25"/>
            <p:cNvGrpSpPr/>
            <p:nvPr/>
          </p:nvGrpSpPr>
          <p:grpSpPr>
            <a:xfrm rot="10800000" flipH="1">
              <a:off x="8257960" y="710237"/>
              <a:ext cx="775450" cy="710225"/>
              <a:chOff x="2092310" y="847750"/>
              <a:chExt cx="775450" cy="710225"/>
            </a:xfrm>
          </p:grpSpPr>
          <p:sp>
            <p:nvSpPr>
              <p:cNvPr id="10107" name="Google Shape;10107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8" name="Google Shape;10108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9" name="Google Shape;10109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0" name="Google Shape;10110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1" name="Google Shape;10111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2" name="Google Shape;10112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3" name="Google Shape;10113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4" name="Google Shape;10114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5" name="Google Shape;10115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6" name="Google Shape;10116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7" name="Google Shape;10117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8" name="Google Shape;10118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9" name="Google Shape;10119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0" name="Google Shape;10120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1" name="Google Shape;10121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122" name="Google Shape;10122;p25"/>
          <p:cNvGrpSpPr/>
          <p:nvPr/>
        </p:nvGrpSpPr>
        <p:grpSpPr>
          <a:xfrm rot="5400000" flipH="1">
            <a:off x="8376824" y="2179262"/>
            <a:ext cx="1511053" cy="1603986"/>
            <a:chOff x="7805848" y="0"/>
            <a:chExt cx="1338162" cy="1420462"/>
          </a:xfrm>
        </p:grpSpPr>
        <p:grpSp>
          <p:nvGrpSpPr>
            <p:cNvPr id="10123" name="Google Shape;10123;p25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0124" name="Google Shape;10124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5" name="Google Shape;10125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6" name="Google Shape;10126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7" name="Google Shape;10127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8" name="Google Shape;10128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9" name="Google Shape;10129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0" name="Google Shape;10130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1" name="Google Shape;10131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2" name="Google Shape;10132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3" name="Google Shape;10133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4" name="Google Shape;10134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5" name="Google Shape;10135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6" name="Google Shape;10136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7" name="Google Shape;10137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8" name="Google Shape;10138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39" name="Google Shape;10139;p25"/>
            <p:cNvGrpSpPr/>
            <p:nvPr/>
          </p:nvGrpSpPr>
          <p:grpSpPr>
            <a:xfrm rot="-5400000">
              <a:off x="7773235" y="184387"/>
              <a:ext cx="775450" cy="710225"/>
              <a:chOff x="2092310" y="847750"/>
              <a:chExt cx="775450" cy="710225"/>
            </a:xfrm>
          </p:grpSpPr>
          <p:sp>
            <p:nvSpPr>
              <p:cNvPr id="10140" name="Google Shape;10140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1" name="Google Shape;10141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2" name="Google Shape;10142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3" name="Google Shape;10143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4" name="Google Shape;10144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5" name="Google Shape;10145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6" name="Google Shape;10146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7" name="Google Shape;10147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8" name="Google Shape;10148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9" name="Google Shape;10149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0" name="Google Shape;10150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1" name="Google Shape;10151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2" name="Google Shape;10152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3" name="Google Shape;10153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4" name="Google Shape;10154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55" name="Google Shape;10155;p25"/>
            <p:cNvGrpSpPr/>
            <p:nvPr/>
          </p:nvGrpSpPr>
          <p:grpSpPr>
            <a:xfrm rot="10800000" flipH="1">
              <a:off x="8257960" y="710237"/>
              <a:ext cx="775450" cy="710225"/>
              <a:chOff x="2092310" y="847750"/>
              <a:chExt cx="775450" cy="710225"/>
            </a:xfrm>
          </p:grpSpPr>
          <p:sp>
            <p:nvSpPr>
              <p:cNvPr id="10156" name="Google Shape;10156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7" name="Google Shape;10157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8" name="Google Shape;10158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9" name="Google Shape;10159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0" name="Google Shape;10160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1" name="Google Shape;10161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2" name="Google Shape;10162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3" name="Google Shape;10163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4" name="Google Shape;10164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5" name="Google Shape;10165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6" name="Google Shape;10166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7" name="Google Shape;10167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8" name="Google Shape;10168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9" name="Google Shape;10169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0" name="Google Shape;10170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171" name="Google Shape;10171;p25"/>
          <p:cNvGrpSpPr/>
          <p:nvPr/>
        </p:nvGrpSpPr>
        <p:grpSpPr>
          <a:xfrm>
            <a:off x="8219836" y="1077552"/>
            <a:ext cx="531685" cy="338593"/>
            <a:chOff x="8315725" y="3909900"/>
            <a:chExt cx="402000" cy="256025"/>
          </a:xfrm>
        </p:grpSpPr>
        <p:sp>
          <p:nvSpPr>
            <p:cNvPr id="10172" name="Google Shape;10172;p25"/>
            <p:cNvSpPr/>
            <p:nvPr/>
          </p:nvSpPr>
          <p:spPr>
            <a:xfrm>
              <a:off x="8386625" y="3909900"/>
              <a:ext cx="255200" cy="256025"/>
            </a:xfrm>
            <a:custGeom>
              <a:avLst/>
              <a:gdLst/>
              <a:ahLst/>
              <a:cxnLst/>
              <a:rect l="l" t="t" r="r" b="b"/>
              <a:pathLst>
                <a:path w="10208" h="10241" extrusionOk="0">
                  <a:moveTo>
                    <a:pt x="5151" y="1"/>
                  </a:moveTo>
                  <a:cubicBezTo>
                    <a:pt x="2707" y="1"/>
                    <a:pt x="297" y="1732"/>
                    <a:pt x="34" y="4666"/>
                  </a:cubicBezTo>
                  <a:cubicBezTo>
                    <a:pt x="0" y="4732"/>
                    <a:pt x="0" y="4832"/>
                    <a:pt x="0" y="4932"/>
                  </a:cubicBezTo>
                  <a:lnTo>
                    <a:pt x="0" y="5133"/>
                  </a:lnTo>
                  <a:cubicBezTo>
                    <a:pt x="0" y="5433"/>
                    <a:pt x="34" y="5733"/>
                    <a:pt x="67" y="6033"/>
                  </a:cubicBezTo>
                  <a:cubicBezTo>
                    <a:pt x="167" y="6500"/>
                    <a:pt x="301" y="6967"/>
                    <a:pt x="534" y="7401"/>
                  </a:cubicBezTo>
                  <a:cubicBezTo>
                    <a:pt x="701" y="7734"/>
                    <a:pt x="901" y="8068"/>
                    <a:pt x="1168" y="8368"/>
                  </a:cubicBezTo>
                  <a:cubicBezTo>
                    <a:pt x="2223" y="9656"/>
                    <a:pt x="3657" y="10241"/>
                    <a:pt x="5071" y="10241"/>
                  </a:cubicBezTo>
                  <a:cubicBezTo>
                    <a:pt x="7504" y="10241"/>
                    <a:pt x="9879" y="8513"/>
                    <a:pt x="10174" y="5666"/>
                  </a:cubicBezTo>
                  <a:cubicBezTo>
                    <a:pt x="10208" y="5466"/>
                    <a:pt x="10208" y="5299"/>
                    <a:pt x="10208" y="5133"/>
                  </a:cubicBezTo>
                  <a:cubicBezTo>
                    <a:pt x="10208" y="5032"/>
                    <a:pt x="10208" y="4966"/>
                    <a:pt x="10208" y="4832"/>
                  </a:cubicBezTo>
                  <a:cubicBezTo>
                    <a:pt x="10208" y="4732"/>
                    <a:pt x="10208" y="4632"/>
                    <a:pt x="10174" y="4499"/>
                  </a:cubicBezTo>
                  <a:cubicBezTo>
                    <a:pt x="10174" y="4332"/>
                    <a:pt x="10141" y="4199"/>
                    <a:pt x="10108" y="4032"/>
                  </a:cubicBezTo>
                  <a:cubicBezTo>
                    <a:pt x="9974" y="3431"/>
                    <a:pt x="9707" y="2831"/>
                    <a:pt x="9374" y="2331"/>
                  </a:cubicBezTo>
                  <a:cubicBezTo>
                    <a:pt x="8337" y="729"/>
                    <a:pt x="6737" y="1"/>
                    <a:pt x="5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173" name="Google Shape;10173;p25"/>
            <p:cNvGrpSpPr/>
            <p:nvPr/>
          </p:nvGrpSpPr>
          <p:grpSpPr>
            <a:xfrm>
              <a:off x="8386625" y="3910600"/>
              <a:ext cx="255200" cy="221025"/>
              <a:chOff x="8386625" y="3910600"/>
              <a:chExt cx="255200" cy="221025"/>
            </a:xfrm>
          </p:grpSpPr>
          <p:sp>
            <p:nvSpPr>
              <p:cNvPr id="10174" name="Google Shape;10174;p25"/>
              <p:cNvSpPr/>
              <p:nvPr/>
            </p:nvSpPr>
            <p:spPr>
              <a:xfrm>
                <a:off x="8407475" y="3910600"/>
                <a:ext cx="213500" cy="57575"/>
              </a:xfrm>
              <a:custGeom>
                <a:avLst/>
                <a:gdLst/>
                <a:ahLst/>
                <a:cxnLst/>
                <a:rect l="l" t="t" r="r" b="b"/>
                <a:pathLst>
                  <a:path w="8540" h="2303" extrusionOk="0">
                    <a:moveTo>
                      <a:pt x="4270" y="1"/>
                    </a:moveTo>
                    <a:cubicBezTo>
                      <a:pt x="2635" y="1"/>
                      <a:pt x="1001" y="768"/>
                      <a:pt x="0" y="2303"/>
                    </a:cubicBezTo>
                    <a:cubicBezTo>
                      <a:pt x="167" y="2303"/>
                      <a:pt x="334" y="2303"/>
                      <a:pt x="501" y="2269"/>
                    </a:cubicBezTo>
                    <a:cubicBezTo>
                      <a:pt x="734" y="2169"/>
                      <a:pt x="968" y="2102"/>
                      <a:pt x="1234" y="2069"/>
                    </a:cubicBezTo>
                    <a:cubicBezTo>
                      <a:pt x="1735" y="1969"/>
                      <a:pt x="1802" y="1936"/>
                      <a:pt x="2335" y="1869"/>
                    </a:cubicBezTo>
                    <a:cubicBezTo>
                      <a:pt x="2869" y="1802"/>
                      <a:pt x="3203" y="1735"/>
                      <a:pt x="3703" y="1702"/>
                    </a:cubicBezTo>
                    <a:cubicBezTo>
                      <a:pt x="3870" y="1669"/>
                      <a:pt x="4045" y="1652"/>
                      <a:pt x="4220" y="1652"/>
                    </a:cubicBezTo>
                    <a:cubicBezTo>
                      <a:pt x="4395" y="1652"/>
                      <a:pt x="4570" y="1669"/>
                      <a:pt x="4737" y="1702"/>
                    </a:cubicBezTo>
                    <a:cubicBezTo>
                      <a:pt x="5104" y="1802"/>
                      <a:pt x="5404" y="1769"/>
                      <a:pt x="5738" y="1869"/>
                    </a:cubicBezTo>
                    <a:cubicBezTo>
                      <a:pt x="6005" y="2002"/>
                      <a:pt x="6271" y="2069"/>
                      <a:pt x="6538" y="2136"/>
                    </a:cubicBezTo>
                    <a:cubicBezTo>
                      <a:pt x="6972" y="2202"/>
                      <a:pt x="7406" y="2269"/>
                      <a:pt x="7839" y="2303"/>
                    </a:cubicBezTo>
                    <a:lnTo>
                      <a:pt x="8540" y="2303"/>
                    </a:lnTo>
                    <a:cubicBezTo>
                      <a:pt x="7539" y="768"/>
                      <a:pt x="5904" y="1"/>
                      <a:pt x="4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5" name="Google Shape;10175;p25"/>
              <p:cNvSpPr/>
              <p:nvPr/>
            </p:nvSpPr>
            <p:spPr>
              <a:xfrm>
                <a:off x="8386625" y="4010675"/>
                <a:ext cx="25437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0175" h="902" extrusionOk="0">
                    <a:moveTo>
                      <a:pt x="10108" y="1"/>
                    </a:moveTo>
                    <a:lnTo>
                      <a:pt x="8773" y="134"/>
                    </a:lnTo>
                    <a:cubicBezTo>
                      <a:pt x="8206" y="201"/>
                      <a:pt x="7572" y="234"/>
                      <a:pt x="6605" y="268"/>
                    </a:cubicBezTo>
                    <a:cubicBezTo>
                      <a:pt x="6105" y="268"/>
                      <a:pt x="5604" y="268"/>
                      <a:pt x="5104" y="201"/>
                    </a:cubicBezTo>
                    <a:cubicBezTo>
                      <a:pt x="4618" y="137"/>
                      <a:pt x="4118" y="114"/>
                      <a:pt x="3622" y="114"/>
                    </a:cubicBezTo>
                    <a:cubicBezTo>
                      <a:pt x="3335" y="114"/>
                      <a:pt x="3050" y="122"/>
                      <a:pt x="2769" y="134"/>
                    </a:cubicBezTo>
                    <a:cubicBezTo>
                      <a:pt x="2169" y="201"/>
                      <a:pt x="868" y="468"/>
                      <a:pt x="34" y="635"/>
                    </a:cubicBezTo>
                    <a:cubicBezTo>
                      <a:pt x="0" y="735"/>
                      <a:pt x="0" y="801"/>
                      <a:pt x="0" y="901"/>
                    </a:cubicBezTo>
                    <a:cubicBezTo>
                      <a:pt x="1068" y="768"/>
                      <a:pt x="3670" y="401"/>
                      <a:pt x="4137" y="401"/>
                    </a:cubicBezTo>
                    <a:cubicBezTo>
                      <a:pt x="4704" y="434"/>
                      <a:pt x="4804" y="468"/>
                      <a:pt x="5304" y="501"/>
                    </a:cubicBezTo>
                    <a:cubicBezTo>
                      <a:pt x="5638" y="534"/>
                      <a:pt x="6005" y="568"/>
                      <a:pt x="6372" y="568"/>
                    </a:cubicBezTo>
                    <a:cubicBezTo>
                      <a:pt x="6738" y="534"/>
                      <a:pt x="7706" y="568"/>
                      <a:pt x="8373" y="501"/>
                    </a:cubicBezTo>
                    <a:cubicBezTo>
                      <a:pt x="8707" y="468"/>
                      <a:pt x="9507" y="468"/>
                      <a:pt x="10174" y="468"/>
                    </a:cubicBezTo>
                    <a:cubicBezTo>
                      <a:pt x="10174" y="301"/>
                      <a:pt x="10141" y="168"/>
                      <a:pt x="1010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6" name="Google Shape;10176;p25"/>
              <p:cNvSpPr/>
              <p:nvPr/>
            </p:nvSpPr>
            <p:spPr>
              <a:xfrm>
                <a:off x="8386625" y="4024850"/>
                <a:ext cx="255200" cy="39225"/>
              </a:xfrm>
              <a:custGeom>
                <a:avLst/>
                <a:gdLst/>
                <a:ahLst/>
                <a:cxnLst/>
                <a:rect l="l" t="t" r="r" b="b"/>
                <a:pathLst>
                  <a:path w="10208" h="1569" extrusionOk="0">
                    <a:moveTo>
                      <a:pt x="4070" y="1"/>
                    </a:moveTo>
                    <a:cubicBezTo>
                      <a:pt x="3870" y="1"/>
                      <a:pt x="3670" y="1"/>
                      <a:pt x="3469" y="34"/>
                    </a:cubicBezTo>
                    <a:cubicBezTo>
                      <a:pt x="3169" y="101"/>
                      <a:pt x="2969" y="101"/>
                      <a:pt x="2836" y="134"/>
                    </a:cubicBezTo>
                    <a:cubicBezTo>
                      <a:pt x="2669" y="168"/>
                      <a:pt x="2369" y="168"/>
                      <a:pt x="2135" y="201"/>
                    </a:cubicBezTo>
                    <a:cubicBezTo>
                      <a:pt x="1902" y="234"/>
                      <a:pt x="1735" y="234"/>
                      <a:pt x="1535" y="268"/>
                    </a:cubicBezTo>
                    <a:cubicBezTo>
                      <a:pt x="1368" y="301"/>
                      <a:pt x="1401" y="301"/>
                      <a:pt x="1134" y="368"/>
                    </a:cubicBezTo>
                    <a:cubicBezTo>
                      <a:pt x="868" y="468"/>
                      <a:pt x="634" y="501"/>
                      <a:pt x="367" y="501"/>
                    </a:cubicBezTo>
                    <a:cubicBezTo>
                      <a:pt x="100" y="501"/>
                      <a:pt x="34" y="501"/>
                      <a:pt x="0" y="535"/>
                    </a:cubicBezTo>
                    <a:cubicBezTo>
                      <a:pt x="0" y="835"/>
                      <a:pt x="34" y="1135"/>
                      <a:pt x="67" y="1435"/>
                    </a:cubicBezTo>
                    <a:cubicBezTo>
                      <a:pt x="634" y="1235"/>
                      <a:pt x="1201" y="1102"/>
                      <a:pt x="1768" y="968"/>
                    </a:cubicBezTo>
                    <a:cubicBezTo>
                      <a:pt x="1935" y="952"/>
                      <a:pt x="2102" y="943"/>
                      <a:pt x="2269" y="943"/>
                    </a:cubicBezTo>
                    <a:cubicBezTo>
                      <a:pt x="2435" y="943"/>
                      <a:pt x="2602" y="952"/>
                      <a:pt x="2769" y="968"/>
                    </a:cubicBezTo>
                    <a:cubicBezTo>
                      <a:pt x="3069" y="1002"/>
                      <a:pt x="3369" y="1068"/>
                      <a:pt x="3670" y="1135"/>
                    </a:cubicBezTo>
                    <a:cubicBezTo>
                      <a:pt x="4070" y="1268"/>
                      <a:pt x="4470" y="1368"/>
                      <a:pt x="4904" y="1368"/>
                    </a:cubicBezTo>
                    <a:cubicBezTo>
                      <a:pt x="5771" y="1469"/>
                      <a:pt x="6071" y="1569"/>
                      <a:pt x="6672" y="1569"/>
                    </a:cubicBezTo>
                    <a:lnTo>
                      <a:pt x="7973" y="1569"/>
                    </a:lnTo>
                    <a:cubicBezTo>
                      <a:pt x="8133" y="1562"/>
                      <a:pt x="8267" y="1561"/>
                      <a:pt x="8382" y="1561"/>
                    </a:cubicBezTo>
                    <a:cubicBezTo>
                      <a:pt x="8509" y="1561"/>
                      <a:pt x="8613" y="1563"/>
                      <a:pt x="8704" y="1563"/>
                    </a:cubicBezTo>
                    <a:cubicBezTo>
                      <a:pt x="8982" y="1563"/>
                      <a:pt x="9146" y="1545"/>
                      <a:pt x="9474" y="1402"/>
                    </a:cubicBezTo>
                    <a:cubicBezTo>
                      <a:pt x="9807" y="1235"/>
                      <a:pt x="10041" y="1135"/>
                      <a:pt x="10174" y="1068"/>
                    </a:cubicBezTo>
                    <a:cubicBezTo>
                      <a:pt x="10208" y="868"/>
                      <a:pt x="10208" y="701"/>
                      <a:pt x="10208" y="535"/>
                    </a:cubicBezTo>
                    <a:cubicBezTo>
                      <a:pt x="10208" y="434"/>
                      <a:pt x="10208" y="368"/>
                      <a:pt x="10174" y="234"/>
                    </a:cubicBezTo>
                    <a:cubicBezTo>
                      <a:pt x="9774" y="334"/>
                      <a:pt x="9340" y="368"/>
                      <a:pt x="8907" y="368"/>
                    </a:cubicBezTo>
                    <a:cubicBezTo>
                      <a:pt x="8873" y="346"/>
                      <a:pt x="8829" y="338"/>
                      <a:pt x="8765" y="338"/>
                    </a:cubicBezTo>
                    <a:cubicBezTo>
                      <a:pt x="8636" y="338"/>
                      <a:pt x="8429" y="368"/>
                      <a:pt x="8073" y="368"/>
                    </a:cubicBezTo>
                    <a:cubicBezTo>
                      <a:pt x="7906" y="379"/>
                      <a:pt x="7728" y="383"/>
                      <a:pt x="7565" y="383"/>
                    </a:cubicBezTo>
                    <a:cubicBezTo>
                      <a:pt x="7239" y="383"/>
                      <a:pt x="6972" y="368"/>
                      <a:pt x="6972" y="368"/>
                    </a:cubicBezTo>
                    <a:cubicBezTo>
                      <a:pt x="6972" y="368"/>
                      <a:pt x="6271" y="301"/>
                      <a:pt x="6038" y="268"/>
                    </a:cubicBezTo>
                    <a:cubicBezTo>
                      <a:pt x="5771" y="268"/>
                      <a:pt x="4303" y="1"/>
                      <a:pt x="40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7" name="Google Shape;10177;p25"/>
              <p:cNvSpPr/>
              <p:nvPr/>
            </p:nvSpPr>
            <p:spPr>
              <a:xfrm>
                <a:off x="8399975" y="4094900"/>
                <a:ext cx="2051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8206" h="1469" extrusionOk="0">
                    <a:moveTo>
                      <a:pt x="0" y="1"/>
                    </a:moveTo>
                    <a:cubicBezTo>
                      <a:pt x="167" y="334"/>
                      <a:pt x="400" y="668"/>
                      <a:pt x="634" y="968"/>
                    </a:cubicBezTo>
                    <a:cubicBezTo>
                      <a:pt x="1001" y="1002"/>
                      <a:pt x="1801" y="1135"/>
                      <a:pt x="2302" y="1202"/>
                    </a:cubicBezTo>
                    <a:cubicBezTo>
                      <a:pt x="2835" y="1302"/>
                      <a:pt x="3069" y="1369"/>
                      <a:pt x="3503" y="1435"/>
                    </a:cubicBezTo>
                    <a:cubicBezTo>
                      <a:pt x="3658" y="1457"/>
                      <a:pt x="3795" y="1469"/>
                      <a:pt x="3962" y="1469"/>
                    </a:cubicBezTo>
                    <a:cubicBezTo>
                      <a:pt x="4296" y="1469"/>
                      <a:pt x="4748" y="1424"/>
                      <a:pt x="5704" y="1335"/>
                    </a:cubicBezTo>
                    <a:cubicBezTo>
                      <a:pt x="6605" y="1235"/>
                      <a:pt x="7472" y="902"/>
                      <a:pt x="8206" y="368"/>
                    </a:cubicBezTo>
                    <a:lnTo>
                      <a:pt x="8206" y="368"/>
                    </a:lnTo>
                    <a:cubicBezTo>
                      <a:pt x="7447" y="874"/>
                      <a:pt x="6475" y="977"/>
                      <a:pt x="5669" y="977"/>
                    </a:cubicBezTo>
                    <a:cubicBezTo>
                      <a:pt x="5518" y="977"/>
                      <a:pt x="5374" y="973"/>
                      <a:pt x="5237" y="968"/>
                    </a:cubicBezTo>
                    <a:cubicBezTo>
                      <a:pt x="4603" y="935"/>
                      <a:pt x="3970" y="801"/>
                      <a:pt x="3402" y="568"/>
                    </a:cubicBezTo>
                    <a:cubicBezTo>
                      <a:pt x="2602" y="368"/>
                      <a:pt x="1801" y="201"/>
                      <a:pt x="1001" y="101"/>
                    </a:cubicBezTo>
                    <a:cubicBezTo>
                      <a:pt x="667" y="34"/>
                      <a:pt x="334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178" name="Google Shape;10178;p25"/>
            <p:cNvSpPr/>
            <p:nvPr/>
          </p:nvSpPr>
          <p:spPr>
            <a:xfrm>
              <a:off x="8315725" y="3920125"/>
              <a:ext cx="402000" cy="237400"/>
            </a:xfrm>
            <a:custGeom>
              <a:avLst/>
              <a:gdLst/>
              <a:ahLst/>
              <a:cxnLst/>
              <a:rect l="l" t="t" r="r" b="b"/>
              <a:pathLst>
                <a:path w="16080" h="9496" extrusionOk="0">
                  <a:moveTo>
                    <a:pt x="14796" y="0"/>
                  </a:moveTo>
                  <a:cubicBezTo>
                    <a:pt x="14054" y="0"/>
                    <a:pt x="12845" y="340"/>
                    <a:pt x="11376" y="954"/>
                  </a:cubicBezTo>
                  <a:lnTo>
                    <a:pt x="11476" y="1054"/>
                  </a:lnTo>
                  <a:cubicBezTo>
                    <a:pt x="12860" y="478"/>
                    <a:pt x="13989" y="156"/>
                    <a:pt x="14631" y="156"/>
                  </a:cubicBezTo>
                  <a:cubicBezTo>
                    <a:pt x="14917" y="156"/>
                    <a:pt x="15106" y="220"/>
                    <a:pt x="15178" y="354"/>
                  </a:cubicBezTo>
                  <a:cubicBezTo>
                    <a:pt x="15612" y="1088"/>
                    <a:pt x="12677" y="3589"/>
                    <a:pt x="8640" y="5958"/>
                  </a:cubicBezTo>
                  <a:cubicBezTo>
                    <a:pt x="5382" y="7885"/>
                    <a:pt x="2368" y="9128"/>
                    <a:pt x="1124" y="9128"/>
                  </a:cubicBezTo>
                  <a:cubicBezTo>
                    <a:pt x="840" y="9128"/>
                    <a:pt x="649" y="9063"/>
                    <a:pt x="568" y="8927"/>
                  </a:cubicBezTo>
                  <a:cubicBezTo>
                    <a:pt x="301" y="8460"/>
                    <a:pt x="1302" y="7359"/>
                    <a:pt x="3003" y="6024"/>
                  </a:cubicBezTo>
                  <a:lnTo>
                    <a:pt x="2970" y="5891"/>
                  </a:lnTo>
                  <a:cubicBezTo>
                    <a:pt x="1068" y="7359"/>
                    <a:pt x="1" y="8660"/>
                    <a:pt x="335" y="9227"/>
                  </a:cubicBezTo>
                  <a:cubicBezTo>
                    <a:pt x="440" y="9409"/>
                    <a:pt x="692" y="9496"/>
                    <a:pt x="1065" y="9496"/>
                  </a:cubicBezTo>
                  <a:cubicBezTo>
                    <a:pt x="2464" y="9496"/>
                    <a:pt x="5554" y="8274"/>
                    <a:pt x="8874" y="6325"/>
                  </a:cubicBezTo>
                  <a:cubicBezTo>
                    <a:pt x="13077" y="3890"/>
                    <a:pt x="16079" y="1188"/>
                    <a:pt x="15545" y="287"/>
                  </a:cubicBezTo>
                  <a:cubicBezTo>
                    <a:pt x="15443" y="93"/>
                    <a:pt x="15183" y="0"/>
                    <a:pt x="147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1">
  <p:cSld name="CUSTOM_2_1_1_1_1_2_1_1_1">
    <p:spTree>
      <p:nvGrpSpPr>
        <p:cNvPr id="1" name="Shape 10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80" name="Google Shape;10180;p26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0181" name="Google Shape;10181;p26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182" name="Google Shape;10182;p26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0183" name="Google Shape;10183;p26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4" name="Google Shape;10184;p26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5" name="Google Shape;10185;p26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6" name="Google Shape;10186;p26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7" name="Google Shape;10187;p26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8" name="Google Shape;10188;p26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9" name="Google Shape;10189;p26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0" name="Google Shape;10190;p26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1" name="Google Shape;10191;p26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2" name="Google Shape;10192;p26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3" name="Google Shape;10193;p26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4" name="Google Shape;10194;p26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5" name="Google Shape;10195;p26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6" name="Google Shape;10196;p26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7" name="Google Shape;10197;p26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8" name="Google Shape;10198;p26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9" name="Google Shape;10199;p26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0" name="Google Shape;10200;p26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1" name="Google Shape;10201;p26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2" name="Google Shape;10202;p26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3" name="Google Shape;10203;p26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4" name="Google Shape;10204;p26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5" name="Google Shape;10205;p26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6" name="Google Shape;10206;p26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7" name="Google Shape;10207;p26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08" name="Google Shape;10208;p26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0209" name="Google Shape;10209;p26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0" name="Google Shape;10210;p26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1" name="Google Shape;10211;p26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2" name="Google Shape;10212;p26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3" name="Google Shape;10213;p26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4" name="Google Shape;10214;p26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5" name="Google Shape;10215;p26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6" name="Google Shape;10216;p26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7" name="Google Shape;10217;p26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8" name="Google Shape;10218;p26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9" name="Google Shape;10219;p26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0" name="Google Shape;10220;p26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1" name="Google Shape;10221;p26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2" name="Google Shape;10222;p26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3" name="Google Shape;10223;p26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4" name="Google Shape;10224;p26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5" name="Google Shape;10225;p26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6" name="Google Shape;10226;p26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7" name="Google Shape;10227;p26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8" name="Google Shape;10228;p26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9" name="Google Shape;10229;p26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0" name="Google Shape;10230;p26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1" name="Google Shape;10231;p26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2" name="Google Shape;10232;p26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3" name="Google Shape;10233;p26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4" name="Google Shape;10234;p26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235" name="Google Shape;10235;p26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26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26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26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26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26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26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26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26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26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26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26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26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26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26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26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26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26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26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26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26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26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26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26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26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26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26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26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26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26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26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26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26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26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26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26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26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26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26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26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26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26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26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26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26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26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26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26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26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26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26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26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26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26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26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26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26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26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26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26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26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26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26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26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26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26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26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26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26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26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26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26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26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26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26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26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26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26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26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26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26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26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26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26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26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26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26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26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26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26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26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26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26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26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26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26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26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26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26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26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335" name="Google Shape;10335;p26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0336" name="Google Shape;10336;p26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7" name="Google Shape;10337;p26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8" name="Google Shape;10338;p26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9" name="Google Shape;10339;p26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0" name="Google Shape;10340;p26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1" name="Google Shape;10341;p26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2" name="Google Shape;10342;p26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3" name="Google Shape;10343;p26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4" name="Google Shape;10344;p26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5" name="Google Shape;10345;p26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6" name="Google Shape;10346;p26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7" name="Google Shape;10347;p26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8" name="Google Shape;10348;p26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9" name="Google Shape;10349;p26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0" name="Google Shape;10350;p26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1" name="Google Shape;10351;p26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2" name="Google Shape;10352;p26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3" name="Google Shape;10353;p26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4" name="Google Shape;10354;p26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5" name="Google Shape;10355;p26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6" name="Google Shape;10356;p26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7" name="Google Shape;10357;p26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8" name="Google Shape;10358;p26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9" name="Google Shape;10359;p26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0" name="Google Shape;10360;p26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1" name="Google Shape;10361;p26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362" name="Google Shape;10362;p26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26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26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26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26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367" name="Google Shape;10367;p26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0368" name="Google Shape;10368;p26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9" name="Google Shape;10369;p26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0" name="Google Shape;10370;p26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1" name="Google Shape;10371;p26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2" name="Google Shape;10372;p26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3" name="Google Shape;10373;p26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4" name="Google Shape;10374;p26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5" name="Google Shape;10375;p26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6" name="Google Shape;10376;p26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7" name="Google Shape;10377;p26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8" name="Google Shape;10378;p26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9" name="Google Shape;10379;p26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0" name="Google Shape;10380;p26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1" name="Google Shape;10381;p26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2" name="Google Shape;10382;p26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3" name="Google Shape;10383;p26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4" name="Google Shape;10384;p26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5" name="Google Shape;10385;p26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6" name="Google Shape;10386;p26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7" name="Google Shape;10387;p26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8" name="Google Shape;10388;p26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9" name="Google Shape;10389;p26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0" name="Google Shape;10390;p26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1" name="Google Shape;10391;p26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2" name="Google Shape;10392;p26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3" name="Google Shape;10393;p26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394" name="Google Shape;10394;p26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395" name="Google Shape;10395;p26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0396" name="Google Shape;10396;p26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7" name="Google Shape;10397;p26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8" name="Google Shape;10398;p26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9" name="Google Shape;10399;p26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0" name="Google Shape;10400;p26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1" name="Google Shape;10401;p26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2" name="Google Shape;10402;p26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3" name="Google Shape;10403;p26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4" name="Google Shape;10404;p26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5" name="Google Shape;10405;p26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6" name="Google Shape;10406;p26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7" name="Google Shape;10407;p26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8" name="Google Shape;10408;p26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9" name="Google Shape;10409;p26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0" name="Google Shape;10410;p26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1" name="Google Shape;10411;p26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2" name="Google Shape;10412;p26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3" name="Google Shape;10413;p26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4" name="Google Shape;10414;p26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5" name="Google Shape;10415;p26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6" name="Google Shape;10416;p26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7" name="Google Shape;10417;p26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8" name="Google Shape;10418;p26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9" name="Google Shape;10419;p26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0" name="Google Shape;10420;p26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1" name="Google Shape;10421;p26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422" name="Google Shape;10422;p26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0423" name="Google Shape;10423;p26"/>
          <p:cNvGrpSpPr/>
          <p:nvPr/>
        </p:nvGrpSpPr>
        <p:grpSpPr>
          <a:xfrm>
            <a:off x="7648771" y="1272521"/>
            <a:ext cx="3172449" cy="3172449"/>
            <a:chOff x="5007123" y="2079403"/>
            <a:chExt cx="687600" cy="687600"/>
          </a:xfrm>
        </p:grpSpPr>
        <p:sp>
          <p:nvSpPr>
            <p:cNvPr id="10424" name="Google Shape;10424;p26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26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26"/>
            <p:cNvSpPr/>
            <p:nvPr/>
          </p:nvSpPr>
          <p:spPr>
            <a:xfrm>
              <a:off x="5273439" y="2345617"/>
              <a:ext cx="155100" cy="155100"/>
            </a:xfrm>
            <a:prstGeom prst="ellipse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7" name="Google Shape;10427;p26"/>
          <p:cNvGrpSpPr/>
          <p:nvPr/>
        </p:nvGrpSpPr>
        <p:grpSpPr>
          <a:xfrm rot="5509917" flipH="1">
            <a:off x="7557542" y="782328"/>
            <a:ext cx="3607845" cy="3378307"/>
            <a:chOff x="5272775" y="2011375"/>
            <a:chExt cx="3027200" cy="2935100"/>
          </a:xfrm>
        </p:grpSpPr>
        <p:sp>
          <p:nvSpPr>
            <p:cNvPr id="10428" name="Google Shape;10428;p26"/>
            <p:cNvSpPr/>
            <p:nvPr/>
          </p:nvSpPr>
          <p:spPr>
            <a:xfrm>
              <a:off x="6106700" y="2471800"/>
              <a:ext cx="13375" cy="12125"/>
            </a:xfrm>
            <a:custGeom>
              <a:avLst/>
              <a:gdLst/>
              <a:ahLst/>
              <a:cxnLst/>
              <a:rect l="l" t="t" r="r" b="b"/>
              <a:pathLst>
                <a:path w="535" h="485" extrusionOk="0">
                  <a:moveTo>
                    <a:pt x="280" y="1"/>
                  </a:moveTo>
                  <a:cubicBezTo>
                    <a:pt x="218" y="1"/>
                    <a:pt x="151" y="26"/>
                    <a:pt x="101" y="76"/>
                  </a:cubicBezTo>
                  <a:cubicBezTo>
                    <a:pt x="1" y="142"/>
                    <a:pt x="1" y="309"/>
                    <a:pt x="101" y="409"/>
                  </a:cubicBezTo>
                  <a:cubicBezTo>
                    <a:pt x="134" y="459"/>
                    <a:pt x="193" y="484"/>
                    <a:pt x="255" y="484"/>
                  </a:cubicBezTo>
                  <a:cubicBezTo>
                    <a:pt x="318" y="484"/>
                    <a:pt x="384" y="459"/>
                    <a:pt x="435" y="409"/>
                  </a:cubicBezTo>
                  <a:cubicBezTo>
                    <a:pt x="535" y="309"/>
                    <a:pt x="535" y="176"/>
                    <a:pt x="435" y="76"/>
                  </a:cubicBezTo>
                  <a:cubicBezTo>
                    <a:pt x="401" y="26"/>
                    <a:pt x="343" y="1"/>
                    <a:pt x="2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26"/>
            <p:cNvSpPr/>
            <p:nvPr/>
          </p:nvSpPr>
          <p:spPr>
            <a:xfrm>
              <a:off x="5595700" y="3047225"/>
              <a:ext cx="14025" cy="12000"/>
            </a:xfrm>
            <a:custGeom>
              <a:avLst/>
              <a:gdLst/>
              <a:ahLst/>
              <a:cxnLst/>
              <a:rect l="l" t="t" r="r" b="b"/>
              <a:pathLst>
                <a:path w="561" h="480" extrusionOk="0">
                  <a:moveTo>
                    <a:pt x="293" y="0"/>
                  </a:moveTo>
                  <a:cubicBezTo>
                    <a:pt x="235" y="0"/>
                    <a:pt x="176" y="25"/>
                    <a:pt x="126" y="75"/>
                  </a:cubicBezTo>
                  <a:lnTo>
                    <a:pt x="126" y="108"/>
                  </a:lnTo>
                  <a:cubicBezTo>
                    <a:pt x="1" y="284"/>
                    <a:pt x="140" y="479"/>
                    <a:pt x="316" y="479"/>
                  </a:cubicBezTo>
                  <a:cubicBezTo>
                    <a:pt x="374" y="479"/>
                    <a:pt x="436" y="458"/>
                    <a:pt x="493" y="409"/>
                  </a:cubicBezTo>
                  <a:cubicBezTo>
                    <a:pt x="560" y="309"/>
                    <a:pt x="560" y="175"/>
                    <a:pt x="460" y="75"/>
                  </a:cubicBezTo>
                  <a:cubicBezTo>
                    <a:pt x="410" y="25"/>
                    <a:pt x="352" y="0"/>
                    <a:pt x="2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26"/>
            <p:cNvSpPr/>
            <p:nvPr/>
          </p:nvSpPr>
          <p:spPr>
            <a:xfrm>
              <a:off x="5931575" y="295547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238" y="0"/>
                  </a:moveTo>
                  <a:cubicBezTo>
                    <a:pt x="215" y="0"/>
                    <a:pt x="191" y="3"/>
                    <a:pt x="168" y="9"/>
                  </a:cubicBezTo>
                  <a:cubicBezTo>
                    <a:pt x="68" y="76"/>
                    <a:pt x="1" y="209"/>
                    <a:pt x="34" y="343"/>
                  </a:cubicBezTo>
                  <a:cubicBezTo>
                    <a:pt x="85" y="445"/>
                    <a:pt x="175" y="488"/>
                    <a:pt x="274" y="488"/>
                  </a:cubicBezTo>
                  <a:cubicBezTo>
                    <a:pt x="305" y="488"/>
                    <a:pt x="336" y="484"/>
                    <a:pt x="368" y="476"/>
                  </a:cubicBezTo>
                  <a:cubicBezTo>
                    <a:pt x="501" y="409"/>
                    <a:pt x="535" y="276"/>
                    <a:pt x="501" y="143"/>
                  </a:cubicBezTo>
                  <a:cubicBezTo>
                    <a:pt x="446" y="60"/>
                    <a:pt x="346" y="0"/>
                    <a:pt x="2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26"/>
            <p:cNvSpPr/>
            <p:nvPr/>
          </p:nvSpPr>
          <p:spPr>
            <a:xfrm>
              <a:off x="8152325" y="2173500"/>
              <a:ext cx="16325" cy="12700"/>
            </a:xfrm>
            <a:custGeom>
              <a:avLst/>
              <a:gdLst/>
              <a:ahLst/>
              <a:cxnLst/>
              <a:rect l="l" t="t" r="r" b="b"/>
              <a:pathLst>
                <a:path w="653" h="508" extrusionOk="0">
                  <a:moveTo>
                    <a:pt x="293" y="0"/>
                  </a:moveTo>
                  <a:cubicBezTo>
                    <a:pt x="254" y="0"/>
                    <a:pt x="212" y="10"/>
                    <a:pt x="168" y="32"/>
                  </a:cubicBezTo>
                  <a:cubicBezTo>
                    <a:pt x="68" y="66"/>
                    <a:pt x="1" y="199"/>
                    <a:pt x="34" y="333"/>
                  </a:cubicBezTo>
                  <a:cubicBezTo>
                    <a:pt x="62" y="443"/>
                    <a:pt x="158" y="508"/>
                    <a:pt x="266" y="508"/>
                  </a:cubicBezTo>
                  <a:cubicBezTo>
                    <a:pt x="289" y="508"/>
                    <a:pt x="312" y="505"/>
                    <a:pt x="335" y="499"/>
                  </a:cubicBezTo>
                  <a:cubicBezTo>
                    <a:pt x="653" y="413"/>
                    <a:pt x="545" y="0"/>
                    <a:pt x="2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26"/>
            <p:cNvSpPr/>
            <p:nvPr/>
          </p:nvSpPr>
          <p:spPr>
            <a:xfrm>
              <a:off x="8125650" y="2210475"/>
              <a:ext cx="13175" cy="12225"/>
            </a:xfrm>
            <a:custGeom>
              <a:avLst/>
              <a:gdLst/>
              <a:ahLst/>
              <a:cxnLst/>
              <a:rect l="l" t="t" r="r" b="b"/>
              <a:pathLst>
                <a:path w="527" h="489" extrusionOk="0">
                  <a:moveTo>
                    <a:pt x="264" y="0"/>
                  </a:moveTo>
                  <a:cubicBezTo>
                    <a:pt x="186" y="0"/>
                    <a:pt x="109" y="37"/>
                    <a:pt x="67" y="121"/>
                  </a:cubicBezTo>
                  <a:cubicBezTo>
                    <a:pt x="1" y="221"/>
                    <a:pt x="1" y="355"/>
                    <a:pt x="134" y="455"/>
                  </a:cubicBezTo>
                  <a:cubicBezTo>
                    <a:pt x="172" y="478"/>
                    <a:pt x="214" y="488"/>
                    <a:pt x="255" y="488"/>
                  </a:cubicBezTo>
                  <a:cubicBezTo>
                    <a:pt x="394" y="488"/>
                    <a:pt x="527" y="368"/>
                    <a:pt x="501" y="188"/>
                  </a:cubicBezTo>
                  <a:cubicBezTo>
                    <a:pt x="482" y="72"/>
                    <a:pt x="372" y="0"/>
                    <a:pt x="2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26"/>
            <p:cNvSpPr/>
            <p:nvPr/>
          </p:nvSpPr>
          <p:spPr>
            <a:xfrm>
              <a:off x="6069175" y="3281375"/>
              <a:ext cx="13950" cy="12100"/>
            </a:xfrm>
            <a:custGeom>
              <a:avLst/>
              <a:gdLst/>
              <a:ahLst/>
              <a:cxnLst/>
              <a:rect l="l" t="t" r="r" b="b"/>
              <a:pathLst>
                <a:path w="558" h="484" extrusionOk="0">
                  <a:moveTo>
                    <a:pt x="247" y="1"/>
                  </a:moveTo>
                  <a:cubicBezTo>
                    <a:pt x="220" y="1"/>
                    <a:pt x="193" y="6"/>
                    <a:pt x="168" y="16"/>
                  </a:cubicBezTo>
                  <a:cubicBezTo>
                    <a:pt x="34" y="82"/>
                    <a:pt x="1" y="249"/>
                    <a:pt x="68" y="349"/>
                  </a:cubicBezTo>
                  <a:cubicBezTo>
                    <a:pt x="113" y="441"/>
                    <a:pt x="194" y="484"/>
                    <a:pt x="275" y="484"/>
                  </a:cubicBezTo>
                  <a:cubicBezTo>
                    <a:pt x="370" y="484"/>
                    <a:pt x="465" y="424"/>
                    <a:pt x="501" y="316"/>
                  </a:cubicBezTo>
                  <a:cubicBezTo>
                    <a:pt x="558" y="146"/>
                    <a:pt x="399" y="1"/>
                    <a:pt x="2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26"/>
            <p:cNvSpPr/>
            <p:nvPr/>
          </p:nvSpPr>
          <p:spPr>
            <a:xfrm>
              <a:off x="5326975" y="3766100"/>
              <a:ext cx="16450" cy="12700"/>
            </a:xfrm>
            <a:custGeom>
              <a:avLst/>
              <a:gdLst/>
              <a:ahLst/>
              <a:cxnLst/>
              <a:rect l="l" t="t" r="r" b="b"/>
              <a:pathLst>
                <a:path w="658" h="508" extrusionOk="0">
                  <a:moveTo>
                    <a:pt x="298" y="1"/>
                  </a:moveTo>
                  <a:cubicBezTo>
                    <a:pt x="256" y="1"/>
                    <a:pt x="212" y="13"/>
                    <a:pt x="168" y="41"/>
                  </a:cubicBezTo>
                  <a:cubicBezTo>
                    <a:pt x="34" y="107"/>
                    <a:pt x="1" y="274"/>
                    <a:pt x="101" y="374"/>
                  </a:cubicBezTo>
                  <a:cubicBezTo>
                    <a:pt x="145" y="463"/>
                    <a:pt x="234" y="508"/>
                    <a:pt x="318" y="508"/>
                  </a:cubicBezTo>
                  <a:cubicBezTo>
                    <a:pt x="360" y="508"/>
                    <a:pt x="401" y="497"/>
                    <a:pt x="435" y="474"/>
                  </a:cubicBezTo>
                  <a:cubicBezTo>
                    <a:pt x="657" y="307"/>
                    <a:pt x="508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26"/>
            <p:cNvSpPr/>
            <p:nvPr/>
          </p:nvSpPr>
          <p:spPr>
            <a:xfrm>
              <a:off x="6218575" y="3441950"/>
              <a:ext cx="10750" cy="10325"/>
            </a:xfrm>
            <a:custGeom>
              <a:avLst/>
              <a:gdLst/>
              <a:ahLst/>
              <a:cxnLst/>
              <a:rect l="l" t="t" r="r" b="b"/>
              <a:pathLst>
                <a:path w="430" h="413" extrusionOk="0">
                  <a:moveTo>
                    <a:pt x="302" y="0"/>
                  </a:moveTo>
                  <a:cubicBezTo>
                    <a:pt x="165" y="0"/>
                    <a:pt x="1" y="413"/>
                    <a:pt x="189" y="413"/>
                  </a:cubicBezTo>
                  <a:cubicBezTo>
                    <a:pt x="210" y="413"/>
                    <a:pt x="234" y="408"/>
                    <a:pt x="263" y="398"/>
                  </a:cubicBezTo>
                  <a:cubicBezTo>
                    <a:pt x="363" y="364"/>
                    <a:pt x="429" y="231"/>
                    <a:pt x="396" y="97"/>
                  </a:cubicBezTo>
                  <a:cubicBezTo>
                    <a:pt x="371" y="28"/>
                    <a:pt x="337" y="0"/>
                    <a:pt x="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26"/>
            <p:cNvSpPr/>
            <p:nvPr/>
          </p:nvSpPr>
          <p:spPr>
            <a:xfrm>
              <a:off x="6526175" y="4097550"/>
              <a:ext cx="14200" cy="12350"/>
            </a:xfrm>
            <a:custGeom>
              <a:avLst/>
              <a:gdLst/>
              <a:ahLst/>
              <a:cxnLst/>
              <a:rect l="l" t="t" r="r" b="b"/>
              <a:pathLst>
                <a:path w="568" h="494" extrusionOk="0">
                  <a:moveTo>
                    <a:pt x="288" y="1"/>
                  </a:moveTo>
                  <a:cubicBezTo>
                    <a:pt x="239" y="1"/>
                    <a:pt x="187" y="19"/>
                    <a:pt x="134" y="59"/>
                  </a:cubicBezTo>
                  <a:cubicBezTo>
                    <a:pt x="34" y="126"/>
                    <a:pt x="1" y="259"/>
                    <a:pt x="67" y="392"/>
                  </a:cubicBezTo>
                  <a:cubicBezTo>
                    <a:pt x="132" y="457"/>
                    <a:pt x="210" y="494"/>
                    <a:pt x="285" y="494"/>
                  </a:cubicBezTo>
                  <a:cubicBezTo>
                    <a:pt x="326" y="494"/>
                    <a:pt x="365" y="483"/>
                    <a:pt x="401" y="459"/>
                  </a:cubicBezTo>
                  <a:cubicBezTo>
                    <a:pt x="534" y="359"/>
                    <a:pt x="568" y="226"/>
                    <a:pt x="468" y="126"/>
                  </a:cubicBezTo>
                  <a:cubicBezTo>
                    <a:pt x="427" y="45"/>
                    <a:pt x="362" y="1"/>
                    <a:pt x="2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26"/>
            <p:cNvSpPr/>
            <p:nvPr/>
          </p:nvSpPr>
          <p:spPr>
            <a:xfrm>
              <a:off x="6346050" y="4366175"/>
              <a:ext cx="13825" cy="12225"/>
            </a:xfrm>
            <a:custGeom>
              <a:avLst/>
              <a:gdLst/>
              <a:ahLst/>
              <a:cxnLst/>
              <a:rect l="l" t="t" r="r" b="b"/>
              <a:pathLst>
                <a:path w="553" h="489" extrusionOk="0">
                  <a:moveTo>
                    <a:pt x="278" y="1"/>
                  </a:moveTo>
                  <a:cubicBezTo>
                    <a:pt x="202" y="1"/>
                    <a:pt x="123" y="38"/>
                    <a:pt x="67" y="122"/>
                  </a:cubicBezTo>
                  <a:cubicBezTo>
                    <a:pt x="0" y="222"/>
                    <a:pt x="34" y="388"/>
                    <a:pt x="134" y="455"/>
                  </a:cubicBezTo>
                  <a:cubicBezTo>
                    <a:pt x="180" y="478"/>
                    <a:pt x="227" y="489"/>
                    <a:pt x="273" y="489"/>
                  </a:cubicBezTo>
                  <a:cubicBezTo>
                    <a:pt x="425" y="489"/>
                    <a:pt x="552" y="368"/>
                    <a:pt x="501" y="188"/>
                  </a:cubicBezTo>
                  <a:cubicBezTo>
                    <a:pt x="481" y="72"/>
                    <a:pt x="383" y="1"/>
                    <a:pt x="2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26"/>
            <p:cNvSpPr/>
            <p:nvPr/>
          </p:nvSpPr>
          <p:spPr>
            <a:xfrm>
              <a:off x="8083500" y="3369150"/>
              <a:ext cx="13825" cy="12125"/>
            </a:xfrm>
            <a:custGeom>
              <a:avLst/>
              <a:gdLst/>
              <a:ahLst/>
              <a:cxnLst/>
              <a:rect l="l" t="t" r="r" b="b"/>
              <a:pathLst>
                <a:path w="553" h="485" extrusionOk="0">
                  <a:moveTo>
                    <a:pt x="292" y="1"/>
                  </a:moveTo>
                  <a:cubicBezTo>
                    <a:pt x="192" y="1"/>
                    <a:pt x="90" y="60"/>
                    <a:pt x="52" y="174"/>
                  </a:cubicBezTo>
                  <a:cubicBezTo>
                    <a:pt x="0" y="329"/>
                    <a:pt x="129" y="484"/>
                    <a:pt x="282" y="484"/>
                  </a:cubicBezTo>
                  <a:cubicBezTo>
                    <a:pt x="327" y="484"/>
                    <a:pt x="374" y="471"/>
                    <a:pt x="419" y="441"/>
                  </a:cubicBezTo>
                  <a:cubicBezTo>
                    <a:pt x="519" y="374"/>
                    <a:pt x="552" y="241"/>
                    <a:pt x="486" y="107"/>
                  </a:cubicBezTo>
                  <a:cubicBezTo>
                    <a:pt x="442" y="35"/>
                    <a:pt x="368" y="1"/>
                    <a:pt x="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26"/>
            <p:cNvSpPr/>
            <p:nvPr/>
          </p:nvSpPr>
          <p:spPr>
            <a:xfrm>
              <a:off x="7163850" y="4549850"/>
              <a:ext cx="15325" cy="12225"/>
            </a:xfrm>
            <a:custGeom>
              <a:avLst/>
              <a:gdLst/>
              <a:ahLst/>
              <a:cxnLst/>
              <a:rect l="l" t="t" r="r" b="b"/>
              <a:pathLst>
                <a:path w="613" h="489" extrusionOk="0">
                  <a:moveTo>
                    <a:pt x="336" y="0"/>
                  </a:moveTo>
                  <a:cubicBezTo>
                    <a:pt x="151" y="0"/>
                    <a:pt x="1" y="236"/>
                    <a:pt x="179" y="413"/>
                  </a:cubicBezTo>
                  <a:cubicBezTo>
                    <a:pt x="212" y="463"/>
                    <a:pt x="270" y="488"/>
                    <a:pt x="333" y="488"/>
                  </a:cubicBezTo>
                  <a:cubicBezTo>
                    <a:pt x="395" y="488"/>
                    <a:pt x="462" y="463"/>
                    <a:pt x="512" y="413"/>
                  </a:cubicBezTo>
                  <a:cubicBezTo>
                    <a:pt x="612" y="347"/>
                    <a:pt x="612" y="180"/>
                    <a:pt x="512" y="80"/>
                  </a:cubicBezTo>
                  <a:cubicBezTo>
                    <a:pt x="456" y="24"/>
                    <a:pt x="394" y="0"/>
                    <a:pt x="3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26"/>
            <p:cNvSpPr/>
            <p:nvPr/>
          </p:nvSpPr>
          <p:spPr>
            <a:xfrm>
              <a:off x="5533200" y="4799325"/>
              <a:ext cx="16475" cy="12300"/>
            </a:xfrm>
            <a:custGeom>
              <a:avLst/>
              <a:gdLst/>
              <a:ahLst/>
              <a:cxnLst/>
              <a:rect l="l" t="t" r="r" b="b"/>
              <a:pathLst>
                <a:path w="659" h="492" extrusionOk="0">
                  <a:moveTo>
                    <a:pt x="362" y="1"/>
                  </a:moveTo>
                  <a:cubicBezTo>
                    <a:pt x="166" y="1"/>
                    <a:pt x="1" y="267"/>
                    <a:pt x="225" y="442"/>
                  </a:cubicBezTo>
                  <a:cubicBezTo>
                    <a:pt x="258" y="475"/>
                    <a:pt x="316" y="492"/>
                    <a:pt x="379" y="492"/>
                  </a:cubicBezTo>
                  <a:cubicBezTo>
                    <a:pt x="441" y="492"/>
                    <a:pt x="508" y="475"/>
                    <a:pt x="558" y="442"/>
                  </a:cubicBezTo>
                  <a:cubicBezTo>
                    <a:pt x="625" y="341"/>
                    <a:pt x="658" y="175"/>
                    <a:pt x="558" y="108"/>
                  </a:cubicBezTo>
                  <a:cubicBezTo>
                    <a:pt x="499" y="32"/>
                    <a:pt x="429" y="1"/>
                    <a:pt x="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26"/>
            <p:cNvSpPr/>
            <p:nvPr/>
          </p:nvSpPr>
          <p:spPr>
            <a:xfrm>
              <a:off x="7781700" y="4934425"/>
              <a:ext cx="16600" cy="12050"/>
            </a:xfrm>
            <a:custGeom>
              <a:avLst/>
              <a:gdLst/>
              <a:ahLst/>
              <a:cxnLst/>
              <a:rect l="l" t="t" r="r" b="b"/>
              <a:pathLst>
                <a:path w="664" h="482" extrusionOk="0">
                  <a:moveTo>
                    <a:pt x="310" y="1"/>
                  </a:moveTo>
                  <a:cubicBezTo>
                    <a:pt x="291" y="1"/>
                    <a:pt x="270" y="3"/>
                    <a:pt x="249" y="8"/>
                  </a:cubicBezTo>
                  <a:cubicBezTo>
                    <a:pt x="1" y="101"/>
                    <a:pt x="99" y="482"/>
                    <a:pt x="354" y="482"/>
                  </a:cubicBezTo>
                  <a:cubicBezTo>
                    <a:pt x="374" y="482"/>
                    <a:pt x="394" y="479"/>
                    <a:pt x="416" y="475"/>
                  </a:cubicBezTo>
                  <a:cubicBezTo>
                    <a:pt x="664" y="382"/>
                    <a:pt x="566" y="1"/>
                    <a:pt x="3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26"/>
            <p:cNvSpPr/>
            <p:nvPr/>
          </p:nvSpPr>
          <p:spPr>
            <a:xfrm>
              <a:off x="7923850" y="20658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67" y="1"/>
                  </a:moveTo>
                  <a:cubicBezTo>
                    <a:pt x="134" y="1"/>
                    <a:pt x="33" y="101"/>
                    <a:pt x="33" y="234"/>
                  </a:cubicBezTo>
                  <a:cubicBezTo>
                    <a:pt x="0" y="368"/>
                    <a:pt x="134" y="501"/>
                    <a:pt x="267" y="501"/>
                  </a:cubicBezTo>
                  <a:cubicBezTo>
                    <a:pt x="400" y="501"/>
                    <a:pt x="500" y="401"/>
                    <a:pt x="500" y="268"/>
                  </a:cubicBezTo>
                  <a:cubicBezTo>
                    <a:pt x="500" y="134"/>
                    <a:pt x="400" y="1"/>
                    <a:pt x="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26"/>
            <p:cNvSpPr/>
            <p:nvPr/>
          </p:nvSpPr>
          <p:spPr>
            <a:xfrm>
              <a:off x="8007525" y="2054175"/>
              <a:ext cx="16975" cy="11775"/>
            </a:xfrm>
            <a:custGeom>
              <a:avLst/>
              <a:gdLst/>
              <a:ahLst/>
              <a:cxnLst/>
              <a:rect l="l" t="t" r="r" b="b"/>
              <a:pathLst>
                <a:path w="679" h="471" extrusionOk="0">
                  <a:moveTo>
                    <a:pt x="353" y="0"/>
                  </a:moveTo>
                  <a:cubicBezTo>
                    <a:pt x="343" y="0"/>
                    <a:pt x="333" y="1"/>
                    <a:pt x="322" y="2"/>
                  </a:cubicBezTo>
                  <a:cubicBezTo>
                    <a:pt x="0" y="34"/>
                    <a:pt x="51" y="471"/>
                    <a:pt x="356" y="471"/>
                  </a:cubicBezTo>
                  <a:cubicBezTo>
                    <a:pt x="366" y="471"/>
                    <a:pt x="378" y="470"/>
                    <a:pt x="389" y="469"/>
                  </a:cubicBezTo>
                  <a:cubicBezTo>
                    <a:pt x="679" y="437"/>
                    <a:pt x="627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26"/>
            <p:cNvSpPr/>
            <p:nvPr/>
          </p:nvSpPr>
          <p:spPr>
            <a:xfrm>
              <a:off x="8209875" y="24828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270" y="0"/>
                  </a:moveTo>
                  <a:cubicBezTo>
                    <a:pt x="208" y="0"/>
                    <a:pt x="146" y="22"/>
                    <a:pt x="101" y="68"/>
                  </a:cubicBezTo>
                  <a:cubicBezTo>
                    <a:pt x="1" y="168"/>
                    <a:pt x="34" y="335"/>
                    <a:pt x="134" y="435"/>
                  </a:cubicBezTo>
                  <a:cubicBezTo>
                    <a:pt x="181" y="472"/>
                    <a:pt x="232" y="489"/>
                    <a:pt x="283" y="489"/>
                  </a:cubicBezTo>
                  <a:cubicBezTo>
                    <a:pt x="413" y="489"/>
                    <a:pt x="534" y="379"/>
                    <a:pt x="534" y="235"/>
                  </a:cubicBezTo>
                  <a:cubicBezTo>
                    <a:pt x="512" y="82"/>
                    <a:pt x="390" y="0"/>
                    <a:pt x="2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26"/>
            <p:cNvSpPr/>
            <p:nvPr/>
          </p:nvSpPr>
          <p:spPr>
            <a:xfrm>
              <a:off x="7394300" y="4304825"/>
              <a:ext cx="24625" cy="20625"/>
            </a:xfrm>
            <a:custGeom>
              <a:avLst/>
              <a:gdLst/>
              <a:ahLst/>
              <a:cxnLst/>
              <a:rect l="l" t="t" r="r" b="b"/>
              <a:pathLst>
                <a:path w="985" h="825" extrusionOk="0">
                  <a:moveTo>
                    <a:pt x="475" y="0"/>
                  </a:moveTo>
                  <a:cubicBezTo>
                    <a:pt x="451" y="0"/>
                    <a:pt x="426" y="2"/>
                    <a:pt x="401" y="7"/>
                  </a:cubicBezTo>
                  <a:cubicBezTo>
                    <a:pt x="167" y="7"/>
                    <a:pt x="0" y="241"/>
                    <a:pt x="34" y="474"/>
                  </a:cubicBezTo>
                  <a:cubicBezTo>
                    <a:pt x="54" y="700"/>
                    <a:pt x="252" y="825"/>
                    <a:pt x="448" y="825"/>
                  </a:cubicBezTo>
                  <a:cubicBezTo>
                    <a:pt x="570" y="825"/>
                    <a:pt x="691" y="777"/>
                    <a:pt x="768" y="674"/>
                  </a:cubicBezTo>
                  <a:cubicBezTo>
                    <a:pt x="985" y="395"/>
                    <a:pt x="798" y="0"/>
                    <a:pt x="4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26"/>
            <p:cNvSpPr/>
            <p:nvPr/>
          </p:nvSpPr>
          <p:spPr>
            <a:xfrm>
              <a:off x="7711550" y="3810525"/>
              <a:ext cx="23025" cy="21375"/>
            </a:xfrm>
            <a:custGeom>
              <a:avLst/>
              <a:gdLst/>
              <a:ahLst/>
              <a:cxnLst/>
              <a:rect l="l" t="t" r="r" b="b"/>
              <a:pathLst>
                <a:path w="921" h="855" extrusionOk="0">
                  <a:moveTo>
                    <a:pt x="465" y="1"/>
                  </a:moveTo>
                  <a:cubicBezTo>
                    <a:pt x="212" y="1"/>
                    <a:pt x="1" y="246"/>
                    <a:pt x="53" y="532"/>
                  </a:cubicBezTo>
                  <a:cubicBezTo>
                    <a:pt x="91" y="743"/>
                    <a:pt x="272" y="854"/>
                    <a:pt x="458" y="854"/>
                  </a:cubicBezTo>
                  <a:cubicBezTo>
                    <a:pt x="595" y="854"/>
                    <a:pt x="735" y="793"/>
                    <a:pt x="820" y="665"/>
                  </a:cubicBezTo>
                  <a:cubicBezTo>
                    <a:pt x="920" y="465"/>
                    <a:pt x="887" y="198"/>
                    <a:pt x="687" y="65"/>
                  </a:cubicBezTo>
                  <a:cubicBezTo>
                    <a:pt x="613" y="21"/>
                    <a:pt x="537" y="1"/>
                    <a:pt x="4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26"/>
            <p:cNvSpPr/>
            <p:nvPr/>
          </p:nvSpPr>
          <p:spPr>
            <a:xfrm>
              <a:off x="8108700" y="2112275"/>
              <a:ext cx="26150" cy="20775"/>
            </a:xfrm>
            <a:custGeom>
              <a:avLst/>
              <a:gdLst/>
              <a:ahLst/>
              <a:cxnLst/>
              <a:rect l="l" t="t" r="r" b="b"/>
              <a:pathLst>
                <a:path w="1046" h="831" extrusionOk="0">
                  <a:moveTo>
                    <a:pt x="547" y="0"/>
                  </a:moveTo>
                  <a:cubicBezTo>
                    <a:pt x="396" y="0"/>
                    <a:pt x="247" y="75"/>
                    <a:pt x="178" y="213"/>
                  </a:cubicBezTo>
                  <a:cubicBezTo>
                    <a:pt x="1" y="509"/>
                    <a:pt x="216" y="830"/>
                    <a:pt x="523" y="830"/>
                  </a:cubicBezTo>
                  <a:cubicBezTo>
                    <a:pt x="562" y="830"/>
                    <a:pt x="603" y="825"/>
                    <a:pt x="645" y="814"/>
                  </a:cubicBezTo>
                  <a:cubicBezTo>
                    <a:pt x="1012" y="713"/>
                    <a:pt x="1045" y="246"/>
                    <a:pt x="745" y="46"/>
                  </a:cubicBezTo>
                  <a:cubicBezTo>
                    <a:pt x="683" y="15"/>
                    <a:pt x="615" y="0"/>
                    <a:pt x="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26"/>
            <p:cNvSpPr/>
            <p:nvPr/>
          </p:nvSpPr>
          <p:spPr>
            <a:xfrm>
              <a:off x="7454350" y="4887975"/>
              <a:ext cx="21700" cy="20800"/>
            </a:xfrm>
            <a:custGeom>
              <a:avLst/>
              <a:gdLst/>
              <a:ahLst/>
              <a:cxnLst/>
              <a:rect l="l" t="t" r="r" b="b"/>
              <a:pathLst>
                <a:path w="868" h="832" extrusionOk="0">
                  <a:moveTo>
                    <a:pt x="428" y="0"/>
                  </a:moveTo>
                  <a:cubicBezTo>
                    <a:pt x="219" y="0"/>
                    <a:pt x="22" y="155"/>
                    <a:pt x="0" y="398"/>
                  </a:cubicBezTo>
                  <a:cubicBezTo>
                    <a:pt x="0" y="656"/>
                    <a:pt x="215" y="832"/>
                    <a:pt x="435" y="832"/>
                  </a:cubicBezTo>
                  <a:cubicBezTo>
                    <a:pt x="528" y="832"/>
                    <a:pt x="621" y="801"/>
                    <a:pt x="701" y="732"/>
                  </a:cubicBezTo>
                  <a:cubicBezTo>
                    <a:pt x="867" y="565"/>
                    <a:pt x="867" y="298"/>
                    <a:pt x="734" y="131"/>
                  </a:cubicBezTo>
                  <a:cubicBezTo>
                    <a:pt x="644" y="41"/>
                    <a:pt x="534" y="0"/>
                    <a:pt x="4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26"/>
            <p:cNvSpPr/>
            <p:nvPr/>
          </p:nvSpPr>
          <p:spPr>
            <a:xfrm>
              <a:off x="7936600" y="4793775"/>
              <a:ext cx="44800" cy="38500"/>
            </a:xfrm>
            <a:custGeom>
              <a:avLst/>
              <a:gdLst/>
              <a:ahLst/>
              <a:cxnLst/>
              <a:rect l="l" t="t" r="r" b="b"/>
              <a:pathLst>
                <a:path w="1792" h="1540" extrusionOk="0">
                  <a:moveTo>
                    <a:pt x="922" y="0"/>
                  </a:moveTo>
                  <a:cubicBezTo>
                    <a:pt x="410" y="0"/>
                    <a:pt x="0" y="532"/>
                    <a:pt x="224" y="1064"/>
                  </a:cubicBezTo>
                  <a:cubicBezTo>
                    <a:pt x="357" y="1381"/>
                    <a:pt x="649" y="1539"/>
                    <a:pt x="937" y="1539"/>
                  </a:cubicBezTo>
                  <a:cubicBezTo>
                    <a:pt x="1225" y="1539"/>
                    <a:pt x="1508" y="1381"/>
                    <a:pt x="1625" y="1064"/>
                  </a:cubicBezTo>
                  <a:cubicBezTo>
                    <a:pt x="1792" y="664"/>
                    <a:pt x="1592" y="230"/>
                    <a:pt x="1225" y="63"/>
                  </a:cubicBezTo>
                  <a:cubicBezTo>
                    <a:pt x="1123" y="20"/>
                    <a:pt x="1020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26"/>
            <p:cNvSpPr/>
            <p:nvPr/>
          </p:nvSpPr>
          <p:spPr>
            <a:xfrm>
              <a:off x="5984125" y="4653325"/>
              <a:ext cx="44025" cy="38125"/>
            </a:xfrm>
            <a:custGeom>
              <a:avLst/>
              <a:gdLst/>
              <a:ahLst/>
              <a:cxnLst/>
              <a:rect l="l" t="t" r="r" b="b"/>
              <a:pathLst>
                <a:path w="1761" h="1525" extrusionOk="0">
                  <a:moveTo>
                    <a:pt x="883" y="0"/>
                  </a:moveTo>
                  <a:cubicBezTo>
                    <a:pt x="780" y="0"/>
                    <a:pt x="673" y="24"/>
                    <a:pt x="567" y="77"/>
                  </a:cubicBezTo>
                  <a:cubicBezTo>
                    <a:pt x="167" y="244"/>
                    <a:pt x="0" y="678"/>
                    <a:pt x="167" y="1078"/>
                  </a:cubicBezTo>
                  <a:cubicBezTo>
                    <a:pt x="299" y="1374"/>
                    <a:pt x="585" y="1524"/>
                    <a:pt x="868" y="1524"/>
                  </a:cubicBezTo>
                  <a:cubicBezTo>
                    <a:pt x="1160" y="1524"/>
                    <a:pt x="1450" y="1366"/>
                    <a:pt x="1568" y="1044"/>
                  </a:cubicBezTo>
                  <a:cubicBezTo>
                    <a:pt x="1761" y="522"/>
                    <a:pt x="1364" y="0"/>
                    <a:pt x="8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26"/>
            <p:cNvSpPr/>
            <p:nvPr/>
          </p:nvSpPr>
          <p:spPr>
            <a:xfrm>
              <a:off x="5495625" y="4410425"/>
              <a:ext cx="47375" cy="38350"/>
            </a:xfrm>
            <a:custGeom>
              <a:avLst/>
              <a:gdLst/>
              <a:ahLst/>
              <a:cxnLst/>
              <a:rect l="l" t="t" r="r" b="b"/>
              <a:pathLst>
                <a:path w="1895" h="1534" extrusionOk="0">
                  <a:moveTo>
                    <a:pt x="956" y="1"/>
                  </a:moveTo>
                  <a:cubicBezTo>
                    <a:pt x="677" y="1"/>
                    <a:pt x="402" y="160"/>
                    <a:pt x="260" y="420"/>
                  </a:cubicBezTo>
                  <a:cubicBezTo>
                    <a:pt x="0" y="939"/>
                    <a:pt x="414" y="1533"/>
                    <a:pt x="941" y="1533"/>
                  </a:cubicBezTo>
                  <a:cubicBezTo>
                    <a:pt x="1023" y="1533"/>
                    <a:pt x="1108" y="1519"/>
                    <a:pt x="1194" y="1487"/>
                  </a:cubicBezTo>
                  <a:cubicBezTo>
                    <a:pt x="1828" y="1287"/>
                    <a:pt x="1894" y="386"/>
                    <a:pt x="1294" y="86"/>
                  </a:cubicBezTo>
                  <a:cubicBezTo>
                    <a:pt x="1187" y="28"/>
                    <a:pt x="1071" y="1"/>
                    <a:pt x="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26"/>
            <p:cNvSpPr/>
            <p:nvPr/>
          </p:nvSpPr>
          <p:spPr>
            <a:xfrm>
              <a:off x="7260875" y="3364475"/>
              <a:ext cx="43375" cy="38025"/>
            </a:xfrm>
            <a:custGeom>
              <a:avLst/>
              <a:gdLst/>
              <a:ahLst/>
              <a:cxnLst/>
              <a:rect l="l" t="t" r="r" b="b"/>
              <a:pathLst>
                <a:path w="1735" h="1521" extrusionOk="0">
                  <a:moveTo>
                    <a:pt x="866" y="0"/>
                  </a:moveTo>
                  <a:cubicBezTo>
                    <a:pt x="720" y="0"/>
                    <a:pt x="570" y="41"/>
                    <a:pt x="434" y="128"/>
                  </a:cubicBezTo>
                  <a:cubicBezTo>
                    <a:pt x="100" y="361"/>
                    <a:pt x="0" y="828"/>
                    <a:pt x="234" y="1162"/>
                  </a:cubicBezTo>
                  <a:cubicBezTo>
                    <a:pt x="382" y="1395"/>
                    <a:pt x="626" y="1521"/>
                    <a:pt x="878" y="1521"/>
                  </a:cubicBezTo>
                  <a:cubicBezTo>
                    <a:pt x="1021" y="1521"/>
                    <a:pt x="1168" y="1480"/>
                    <a:pt x="1301" y="1395"/>
                  </a:cubicBezTo>
                  <a:cubicBezTo>
                    <a:pt x="1635" y="1162"/>
                    <a:pt x="1735" y="695"/>
                    <a:pt x="1501" y="328"/>
                  </a:cubicBezTo>
                  <a:cubicBezTo>
                    <a:pt x="1354" y="118"/>
                    <a:pt x="1115" y="0"/>
                    <a:pt x="8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26"/>
            <p:cNvSpPr/>
            <p:nvPr/>
          </p:nvSpPr>
          <p:spPr>
            <a:xfrm>
              <a:off x="7432725" y="2516450"/>
              <a:ext cx="45000" cy="37875"/>
            </a:xfrm>
            <a:custGeom>
              <a:avLst/>
              <a:gdLst/>
              <a:ahLst/>
              <a:cxnLst/>
              <a:rect l="l" t="t" r="r" b="b"/>
              <a:pathLst>
                <a:path w="1800" h="1515" extrusionOk="0">
                  <a:moveTo>
                    <a:pt x="973" y="0"/>
                  </a:moveTo>
                  <a:cubicBezTo>
                    <a:pt x="402" y="0"/>
                    <a:pt x="0" y="647"/>
                    <a:pt x="331" y="1158"/>
                  </a:cubicBezTo>
                  <a:cubicBezTo>
                    <a:pt x="488" y="1400"/>
                    <a:pt x="735" y="1515"/>
                    <a:pt x="981" y="1515"/>
                  </a:cubicBezTo>
                  <a:cubicBezTo>
                    <a:pt x="1311" y="1515"/>
                    <a:pt x="1637" y="1307"/>
                    <a:pt x="1732" y="925"/>
                  </a:cubicBezTo>
                  <a:cubicBezTo>
                    <a:pt x="1799" y="525"/>
                    <a:pt x="1566" y="91"/>
                    <a:pt x="1165" y="24"/>
                  </a:cubicBezTo>
                  <a:cubicBezTo>
                    <a:pt x="1100" y="8"/>
                    <a:pt x="1035" y="0"/>
                    <a:pt x="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26"/>
            <p:cNvSpPr/>
            <p:nvPr/>
          </p:nvSpPr>
          <p:spPr>
            <a:xfrm>
              <a:off x="7765300" y="2445900"/>
              <a:ext cx="45150" cy="38200"/>
            </a:xfrm>
            <a:custGeom>
              <a:avLst/>
              <a:gdLst/>
              <a:ahLst/>
              <a:cxnLst/>
              <a:rect l="l" t="t" r="r" b="b"/>
              <a:pathLst>
                <a:path w="1806" h="1528" extrusionOk="0">
                  <a:moveTo>
                    <a:pt x="963" y="1"/>
                  </a:moveTo>
                  <a:cubicBezTo>
                    <a:pt x="727" y="1"/>
                    <a:pt x="490" y="110"/>
                    <a:pt x="338" y="344"/>
                  </a:cubicBezTo>
                  <a:cubicBezTo>
                    <a:pt x="1" y="866"/>
                    <a:pt x="396" y="1528"/>
                    <a:pt x="980" y="1528"/>
                  </a:cubicBezTo>
                  <a:cubicBezTo>
                    <a:pt x="1032" y="1528"/>
                    <a:pt x="1084" y="1523"/>
                    <a:pt x="1138" y="1512"/>
                  </a:cubicBezTo>
                  <a:cubicBezTo>
                    <a:pt x="1539" y="1412"/>
                    <a:pt x="1806" y="1012"/>
                    <a:pt x="1705" y="611"/>
                  </a:cubicBezTo>
                  <a:cubicBezTo>
                    <a:pt x="1627" y="220"/>
                    <a:pt x="1297" y="1"/>
                    <a:pt x="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26"/>
            <p:cNvSpPr/>
            <p:nvPr/>
          </p:nvSpPr>
          <p:spPr>
            <a:xfrm>
              <a:off x="8059775" y="3876125"/>
              <a:ext cx="15675" cy="11950"/>
            </a:xfrm>
            <a:custGeom>
              <a:avLst/>
              <a:gdLst/>
              <a:ahLst/>
              <a:cxnLst/>
              <a:rect l="l" t="t" r="r" b="b"/>
              <a:pathLst>
                <a:path w="627" h="478" extrusionOk="0">
                  <a:moveTo>
                    <a:pt x="272" y="1"/>
                  </a:moveTo>
                  <a:cubicBezTo>
                    <a:pt x="228" y="1"/>
                    <a:pt x="181" y="13"/>
                    <a:pt x="134" y="43"/>
                  </a:cubicBezTo>
                  <a:cubicBezTo>
                    <a:pt x="34" y="110"/>
                    <a:pt x="0" y="276"/>
                    <a:pt x="100" y="376"/>
                  </a:cubicBezTo>
                  <a:cubicBezTo>
                    <a:pt x="143" y="441"/>
                    <a:pt x="214" y="478"/>
                    <a:pt x="295" y="478"/>
                  </a:cubicBezTo>
                  <a:cubicBezTo>
                    <a:pt x="339" y="478"/>
                    <a:pt x="387" y="467"/>
                    <a:pt x="434" y="443"/>
                  </a:cubicBezTo>
                  <a:cubicBezTo>
                    <a:pt x="626" y="278"/>
                    <a:pt x="479" y="1"/>
                    <a:pt x="2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26"/>
            <p:cNvSpPr/>
            <p:nvPr/>
          </p:nvSpPr>
          <p:spPr>
            <a:xfrm>
              <a:off x="7967200" y="3380650"/>
              <a:ext cx="15150" cy="12250"/>
            </a:xfrm>
            <a:custGeom>
              <a:avLst/>
              <a:gdLst/>
              <a:ahLst/>
              <a:cxnLst/>
              <a:rect l="l" t="t" r="r" b="b"/>
              <a:pathLst>
                <a:path w="606" h="490" extrusionOk="0">
                  <a:moveTo>
                    <a:pt x="282" y="0"/>
                  </a:moveTo>
                  <a:cubicBezTo>
                    <a:pt x="257" y="0"/>
                    <a:pt x="230" y="5"/>
                    <a:pt x="201" y="14"/>
                  </a:cubicBezTo>
                  <a:cubicBezTo>
                    <a:pt x="67" y="48"/>
                    <a:pt x="1" y="181"/>
                    <a:pt x="34" y="314"/>
                  </a:cubicBezTo>
                  <a:cubicBezTo>
                    <a:pt x="62" y="425"/>
                    <a:pt x="158" y="490"/>
                    <a:pt x="266" y="490"/>
                  </a:cubicBezTo>
                  <a:cubicBezTo>
                    <a:pt x="288" y="490"/>
                    <a:pt x="311" y="487"/>
                    <a:pt x="334" y="481"/>
                  </a:cubicBezTo>
                  <a:cubicBezTo>
                    <a:pt x="606" y="391"/>
                    <a:pt x="523" y="0"/>
                    <a:pt x="2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26"/>
            <p:cNvSpPr/>
            <p:nvPr/>
          </p:nvSpPr>
          <p:spPr>
            <a:xfrm>
              <a:off x="7610275" y="2819725"/>
              <a:ext cx="11925" cy="10225"/>
            </a:xfrm>
            <a:custGeom>
              <a:avLst/>
              <a:gdLst/>
              <a:ahLst/>
              <a:cxnLst/>
              <a:rect l="l" t="t" r="r" b="b"/>
              <a:pathLst>
                <a:path w="477" h="409" extrusionOk="0">
                  <a:moveTo>
                    <a:pt x="225" y="1"/>
                  </a:moveTo>
                  <a:cubicBezTo>
                    <a:pt x="218" y="1"/>
                    <a:pt x="210" y="1"/>
                    <a:pt x="201" y="2"/>
                  </a:cubicBezTo>
                  <a:cubicBezTo>
                    <a:pt x="68" y="35"/>
                    <a:pt x="1" y="169"/>
                    <a:pt x="1" y="302"/>
                  </a:cubicBezTo>
                  <a:cubicBezTo>
                    <a:pt x="15" y="379"/>
                    <a:pt x="48" y="409"/>
                    <a:pt x="87" y="409"/>
                  </a:cubicBezTo>
                  <a:cubicBezTo>
                    <a:pt x="234" y="409"/>
                    <a:pt x="477" y="1"/>
                    <a:pt x="2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26"/>
            <p:cNvSpPr/>
            <p:nvPr/>
          </p:nvSpPr>
          <p:spPr>
            <a:xfrm>
              <a:off x="8060125" y="2302950"/>
              <a:ext cx="16350" cy="12525"/>
            </a:xfrm>
            <a:custGeom>
              <a:avLst/>
              <a:gdLst/>
              <a:ahLst/>
              <a:cxnLst/>
              <a:rect l="l" t="t" r="r" b="b"/>
              <a:pathLst>
                <a:path w="654" h="501" extrusionOk="0">
                  <a:moveTo>
                    <a:pt x="371" y="0"/>
                  </a:moveTo>
                  <a:cubicBezTo>
                    <a:pt x="174" y="0"/>
                    <a:pt x="0" y="266"/>
                    <a:pt x="186" y="425"/>
                  </a:cubicBezTo>
                  <a:cubicBezTo>
                    <a:pt x="237" y="475"/>
                    <a:pt x="303" y="500"/>
                    <a:pt x="370" y="500"/>
                  </a:cubicBezTo>
                  <a:cubicBezTo>
                    <a:pt x="437" y="500"/>
                    <a:pt x="503" y="475"/>
                    <a:pt x="553" y="425"/>
                  </a:cubicBezTo>
                  <a:cubicBezTo>
                    <a:pt x="653" y="325"/>
                    <a:pt x="620" y="158"/>
                    <a:pt x="520" y="58"/>
                  </a:cubicBezTo>
                  <a:cubicBezTo>
                    <a:pt x="473" y="17"/>
                    <a:pt x="421" y="0"/>
                    <a:pt x="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26"/>
            <p:cNvSpPr/>
            <p:nvPr/>
          </p:nvSpPr>
          <p:spPr>
            <a:xfrm>
              <a:off x="8283225" y="2064975"/>
              <a:ext cx="16750" cy="12825"/>
            </a:xfrm>
            <a:custGeom>
              <a:avLst/>
              <a:gdLst/>
              <a:ahLst/>
              <a:cxnLst/>
              <a:rect l="l" t="t" r="r" b="b"/>
              <a:pathLst>
                <a:path w="670" h="513" extrusionOk="0">
                  <a:moveTo>
                    <a:pt x="352" y="1"/>
                  </a:moveTo>
                  <a:cubicBezTo>
                    <a:pt x="161" y="1"/>
                    <a:pt x="0" y="286"/>
                    <a:pt x="202" y="437"/>
                  </a:cubicBezTo>
                  <a:cubicBezTo>
                    <a:pt x="252" y="487"/>
                    <a:pt x="319" y="512"/>
                    <a:pt x="386" y="512"/>
                  </a:cubicBezTo>
                  <a:cubicBezTo>
                    <a:pt x="452" y="512"/>
                    <a:pt x="519" y="487"/>
                    <a:pt x="569" y="437"/>
                  </a:cubicBezTo>
                  <a:cubicBezTo>
                    <a:pt x="669" y="337"/>
                    <a:pt x="636" y="170"/>
                    <a:pt x="536" y="104"/>
                  </a:cubicBezTo>
                  <a:cubicBezTo>
                    <a:pt x="479" y="30"/>
                    <a:pt x="414" y="1"/>
                    <a:pt x="3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26"/>
            <p:cNvSpPr/>
            <p:nvPr/>
          </p:nvSpPr>
          <p:spPr>
            <a:xfrm>
              <a:off x="7496875" y="2065050"/>
              <a:ext cx="12525" cy="11500"/>
            </a:xfrm>
            <a:custGeom>
              <a:avLst/>
              <a:gdLst/>
              <a:ahLst/>
              <a:cxnLst/>
              <a:rect l="l" t="t" r="r" b="b"/>
              <a:pathLst>
                <a:path w="501" h="460" extrusionOk="0">
                  <a:moveTo>
                    <a:pt x="267" y="1"/>
                  </a:moveTo>
                  <a:cubicBezTo>
                    <a:pt x="134" y="1"/>
                    <a:pt x="0" y="101"/>
                    <a:pt x="0" y="234"/>
                  </a:cubicBezTo>
                  <a:cubicBezTo>
                    <a:pt x="0" y="384"/>
                    <a:pt x="125" y="459"/>
                    <a:pt x="250" y="459"/>
                  </a:cubicBezTo>
                  <a:cubicBezTo>
                    <a:pt x="376" y="459"/>
                    <a:pt x="501" y="384"/>
                    <a:pt x="501" y="234"/>
                  </a:cubicBezTo>
                  <a:cubicBezTo>
                    <a:pt x="501" y="101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26"/>
            <p:cNvSpPr/>
            <p:nvPr/>
          </p:nvSpPr>
          <p:spPr>
            <a:xfrm>
              <a:off x="6738000" y="2077350"/>
              <a:ext cx="14200" cy="12125"/>
            </a:xfrm>
            <a:custGeom>
              <a:avLst/>
              <a:gdLst/>
              <a:ahLst/>
              <a:cxnLst/>
              <a:rect l="l" t="t" r="r" b="b"/>
              <a:pathLst>
                <a:path w="568" h="485" extrusionOk="0">
                  <a:moveTo>
                    <a:pt x="269" y="0"/>
                  </a:moveTo>
                  <a:cubicBezTo>
                    <a:pt x="246" y="0"/>
                    <a:pt x="223" y="3"/>
                    <a:pt x="200" y="9"/>
                  </a:cubicBezTo>
                  <a:cubicBezTo>
                    <a:pt x="100" y="42"/>
                    <a:pt x="0" y="176"/>
                    <a:pt x="67" y="309"/>
                  </a:cubicBezTo>
                  <a:cubicBezTo>
                    <a:pt x="95" y="420"/>
                    <a:pt x="191" y="484"/>
                    <a:pt x="280" y="484"/>
                  </a:cubicBezTo>
                  <a:cubicBezTo>
                    <a:pt x="298" y="484"/>
                    <a:pt x="317" y="482"/>
                    <a:pt x="334" y="476"/>
                  </a:cubicBezTo>
                  <a:cubicBezTo>
                    <a:pt x="467" y="443"/>
                    <a:pt x="567" y="309"/>
                    <a:pt x="501" y="176"/>
                  </a:cubicBezTo>
                  <a:cubicBezTo>
                    <a:pt x="473" y="65"/>
                    <a:pt x="377" y="0"/>
                    <a:pt x="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26"/>
            <p:cNvSpPr/>
            <p:nvPr/>
          </p:nvSpPr>
          <p:spPr>
            <a:xfrm>
              <a:off x="6400250" y="2372275"/>
              <a:ext cx="13150" cy="12625"/>
            </a:xfrm>
            <a:custGeom>
              <a:avLst/>
              <a:gdLst/>
              <a:ahLst/>
              <a:cxnLst/>
              <a:rect l="l" t="t" r="r" b="b"/>
              <a:pathLst>
                <a:path w="526" h="505" extrusionOk="0">
                  <a:moveTo>
                    <a:pt x="252" y="1"/>
                  </a:moveTo>
                  <a:cubicBezTo>
                    <a:pt x="199" y="1"/>
                    <a:pt x="146" y="17"/>
                    <a:pt x="101" y="54"/>
                  </a:cubicBezTo>
                  <a:cubicBezTo>
                    <a:pt x="1" y="154"/>
                    <a:pt x="1" y="287"/>
                    <a:pt x="67" y="421"/>
                  </a:cubicBezTo>
                  <a:cubicBezTo>
                    <a:pt x="114" y="479"/>
                    <a:pt x="177" y="505"/>
                    <a:pt x="241" y="505"/>
                  </a:cubicBezTo>
                  <a:cubicBezTo>
                    <a:pt x="359" y="505"/>
                    <a:pt x="479" y="417"/>
                    <a:pt x="501" y="287"/>
                  </a:cubicBezTo>
                  <a:cubicBezTo>
                    <a:pt x="525" y="118"/>
                    <a:pt x="391" y="1"/>
                    <a:pt x="2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26"/>
            <p:cNvSpPr/>
            <p:nvPr/>
          </p:nvSpPr>
          <p:spPr>
            <a:xfrm>
              <a:off x="7253350" y="2963125"/>
              <a:ext cx="15725" cy="12450"/>
            </a:xfrm>
            <a:custGeom>
              <a:avLst/>
              <a:gdLst/>
              <a:ahLst/>
              <a:cxnLst/>
              <a:rect l="l" t="t" r="r" b="b"/>
              <a:pathLst>
                <a:path w="629" h="498" extrusionOk="0">
                  <a:moveTo>
                    <a:pt x="339" y="0"/>
                  </a:moveTo>
                  <a:cubicBezTo>
                    <a:pt x="327" y="0"/>
                    <a:pt x="314" y="1"/>
                    <a:pt x="301" y="3"/>
                  </a:cubicBezTo>
                  <a:cubicBezTo>
                    <a:pt x="68" y="37"/>
                    <a:pt x="1" y="337"/>
                    <a:pt x="201" y="437"/>
                  </a:cubicBezTo>
                  <a:cubicBezTo>
                    <a:pt x="243" y="479"/>
                    <a:pt x="291" y="497"/>
                    <a:pt x="340" y="497"/>
                  </a:cubicBezTo>
                  <a:cubicBezTo>
                    <a:pt x="407" y="497"/>
                    <a:pt x="477" y="462"/>
                    <a:pt x="535" y="404"/>
                  </a:cubicBezTo>
                  <a:cubicBezTo>
                    <a:pt x="628" y="216"/>
                    <a:pt x="518" y="0"/>
                    <a:pt x="3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26"/>
            <p:cNvSpPr/>
            <p:nvPr/>
          </p:nvSpPr>
          <p:spPr>
            <a:xfrm>
              <a:off x="7628625" y="33084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34" y="0"/>
                  </a:moveTo>
                  <a:cubicBezTo>
                    <a:pt x="101" y="34"/>
                    <a:pt x="1" y="134"/>
                    <a:pt x="34" y="267"/>
                  </a:cubicBezTo>
                  <a:cubicBezTo>
                    <a:pt x="34" y="400"/>
                    <a:pt x="134" y="501"/>
                    <a:pt x="268" y="501"/>
                  </a:cubicBezTo>
                  <a:cubicBezTo>
                    <a:pt x="401" y="501"/>
                    <a:pt x="501" y="367"/>
                    <a:pt x="501" y="234"/>
                  </a:cubicBezTo>
                  <a:cubicBezTo>
                    <a:pt x="501" y="100"/>
                    <a:pt x="368" y="0"/>
                    <a:pt x="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26"/>
            <p:cNvSpPr/>
            <p:nvPr/>
          </p:nvSpPr>
          <p:spPr>
            <a:xfrm>
              <a:off x="7041550" y="3520875"/>
              <a:ext cx="14675" cy="11825"/>
            </a:xfrm>
            <a:custGeom>
              <a:avLst/>
              <a:gdLst/>
              <a:ahLst/>
              <a:cxnLst/>
              <a:rect l="l" t="t" r="r" b="b"/>
              <a:pathLst>
                <a:path w="587" h="473" extrusionOk="0">
                  <a:moveTo>
                    <a:pt x="302" y="1"/>
                  </a:moveTo>
                  <a:cubicBezTo>
                    <a:pt x="280" y="1"/>
                    <a:pt x="257" y="4"/>
                    <a:pt x="234" y="9"/>
                  </a:cubicBezTo>
                  <a:cubicBezTo>
                    <a:pt x="34" y="76"/>
                    <a:pt x="0" y="376"/>
                    <a:pt x="200" y="443"/>
                  </a:cubicBezTo>
                  <a:cubicBezTo>
                    <a:pt x="242" y="464"/>
                    <a:pt x="283" y="473"/>
                    <a:pt x="322" y="473"/>
                  </a:cubicBezTo>
                  <a:cubicBezTo>
                    <a:pt x="472" y="473"/>
                    <a:pt x="587" y="335"/>
                    <a:pt x="534" y="176"/>
                  </a:cubicBezTo>
                  <a:cubicBezTo>
                    <a:pt x="506" y="66"/>
                    <a:pt x="410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26"/>
            <p:cNvSpPr/>
            <p:nvPr/>
          </p:nvSpPr>
          <p:spPr>
            <a:xfrm>
              <a:off x="7300900" y="2835400"/>
              <a:ext cx="13375" cy="12200"/>
            </a:xfrm>
            <a:custGeom>
              <a:avLst/>
              <a:gdLst/>
              <a:ahLst/>
              <a:cxnLst/>
              <a:rect l="l" t="t" r="r" b="b"/>
              <a:pathLst>
                <a:path w="535" h="488" extrusionOk="0">
                  <a:moveTo>
                    <a:pt x="299" y="0"/>
                  </a:moveTo>
                  <a:cubicBezTo>
                    <a:pt x="190" y="0"/>
                    <a:pt x="89" y="65"/>
                    <a:pt x="34" y="175"/>
                  </a:cubicBezTo>
                  <a:cubicBezTo>
                    <a:pt x="0" y="275"/>
                    <a:pt x="67" y="409"/>
                    <a:pt x="167" y="476"/>
                  </a:cubicBezTo>
                  <a:cubicBezTo>
                    <a:pt x="199" y="484"/>
                    <a:pt x="230" y="488"/>
                    <a:pt x="261" y="488"/>
                  </a:cubicBezTo>
                  <a:cubicBezTo>
                    <a:pt x="360" y="488"/>
                    <a:pt x="450" y="444"/>
                    <a:pt x="501" y="342"/>
                  </a:cubicBezTo>
                  <a:cubicBezTo>
                    <a:pt x="534" y="209"/>
                    <a:pt x="467" y="75"/>
                    <a:pt x="367" y="9"/>
                  </a:cubicBezTo>
                  <a:cubicBezTo>
                    <a:pt x="344" y="3"/>
                    <a:pt x="321" y="0"/>
                    <a:pt x="2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26"/>
            <p:cNvSpPr/>
            <p:nvPr/>
          </p:nvSpPr>
          <p:spPr>
            <a:xfrm>
              <a:off x="7146625" y="2396750"/>
              <a:ext cx="13350" cy="12125"/>
            </a:xfrm>
            <a:custGeom>
              <a:avLst/>
              <a:gdLst/>
              <a:ahLst/>
              <a:cxnLst/>
              <a:rect l="l" t="t" r="r" b="b"/>
              <a:pathLst>
                <a:path w="534" h="485" extrusionOk="0">
                  <a:moveTo>
                    <a:pt x="271" y="0"/>
                  </a:moveTo>
                  <a:cubicBezTo>
                    <a:pt x="248" y="0"/>
                    <a:pt x="224" y="3"/>
                    <a:pt x="200" y="9"/>
                  </a:cubicBezTo>
                  <a:cubicBezTo>
                    <a:pt x="67" y="42"/>
                    <a:pt x="0" y="176"/>
                    <a:pt x="34" y="309"/>
                  </a:cubicBezTo>
                  <a:cubicBezTo>
                    <a:pt x="89" y="419"/>
                    <a:pt x="190" y="484"/>
                    <a:pt x="299" y="484"/>
                  </a:cubicBezTo>
                  <a:cubicBezTo>
                    <a:pt x="321" y="484"/>
                    <a:pt x="344" y="481"/>
                    <a:pt x="367" y="476"/>
                  </a:cubicBezTo>
                  <a:cubicBezTo>
                    <a:pt x="467" y="409"/>
                    <a:pt x="534" y="276"/>
                    <a:pt x="501" y="142"/>
                  </a:cubicBezTo>
                  <a:cubicBezTo>
                    <a:pt x="473" y="60"/>
                    <a:pt x="378" y="0"/>
                    <a:pt x="2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26"/>
            <p:cNvSpPr/>
            <p:nvPr/>
          </p:nvSpPr>
          <p:spPr>
            <a:xfrm>
              <a:off x="6674025" y="2247475"/>
              <a:ext cx="14800" cy="12275"/>
            </a:xfrm>
            <a:custGeom>
              <a:avLst/>
              <a:gdLst/>
              <a:ahLst/>
              <a:cxnLst/>
              <a:rect l="l" t="t" r="r" b="b"/>
              <a:pathLst>
                <a:path w="592" h="491" extrusionOk="0">
                  <a:moveTo>
                    <a:pt x="289" y="0"/>
                  </a:moveTo>
                  <a:cubicBezTo>
                    <a:pt x="181" y="0"/>
                    <a:pt x="85" y="65"/>
                    <a:pt x="57" y="176"/>
                  </a:cubicBezTo>
                  <a:cubicBezTo>
                    <a:pt x="1" y="345"/>
                    <a:pt x="136" y="491"/>
                    <a:pt x="300" y="491"/>
                  </a:cubicBezTo>
                  <a:cubicBezTo>
                    <a:pt x="330" y="491"/>
                    <a:pt x="360" y="486"/>
                    <a:pt x="391" y="476"/>
                  </a:cubicBezTo>
                  <a:cubicBezTo>
                    <a:pt x="591" y="376"/>
                    <a:pt x="558" y="76"/>
                    <a:pt x="358" y="9"/>
                  </a:cubicBezTo>
                  <a:cubicBezTo>
                    <a:pt x="335" y="3"/>
                    <a:pt x="312" y="0"/>
                    <a:pt x="2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26"/>
            <p:cNvSpPr/>
            <p:nvPr/>
          </p:nvSpPr>
          <p:spPr>
            <a:xfrm>
              <a:off x="6623075" y="2036025"/>
              <a:ext cx="14225" cy="12425"/>
            </a:xfrm>
            <a:custGeom>
              <a:avLst/>
              <a:gdLst/>
              <a:ahLst/>
              <a:cxnLst/>
              <a:rect l="l" t="t" r="r" b="b"/>
              <a:pathLst>
                <a:path w="569" h="497" extrusionOk="0">
                  <a:moveTo>
                    <a:pt x="289" y="1"/>
                  </a:moveTo>
                  <a:cubicBezTo>
                    <a:pt x="143" y="1"/>
                    <a:pt x="1" y="129"/>
                    <a:pt x="61" y="328"/>
                  </a:cubicBezTo>
                  <a:cubicBezTo>
                    <a:pt x="87" y="446"/>
                    <a:pt x="175" y="497"/>
                    <a:pt x="269" y="497"/>
                  </a:cubicBezTo>
                  <a:cubicBezTo>
                    <a:pt x="412" y="497"/>
                    <a:pt x="568" y="376"/>
                    <a:pt x="528" y="194"/>
                  </a:cubicBezTo>
                  <a:cubicBezTo>
                    <a:pt x="487" y="60"/>
                    <a:pt x="387" y="1"/>
                    <a:pt x="2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26"/>
            <p:cNvSpPr/>
            <p:nvPr/>
          </p:nvSpPr>
          <p:spPr>
            <a:xfrm>
              <a:off x="5813175" y="2152275"/>
              <a:ext cx="13850" cy="12075"/>
            </a:xfrm>
            <a:custGeom>
              <a:avLst/>
              <a:gdLst/>
              <a:ahLst/>
              <a:cxnLst/>
              <a:rect l="l" t="t" r="r" b="b"/>
              <a:pathLst>
                <a:path w="554" h="483" extrusionOk="0">
                  <a:moveTo>
                    <a:pt x="247" y="1"/>
                  </a:moveTo>
                  <a:cubicBezTo>
                    <a:pt x="221" y="1"/>
                    <a:pt x="194" y="5"/>
                    <a:pt x="167" y="14"/>
                  </a:cubicBezTo>
                  <a:cubicBezTo>
                    <a:pt x="67" y="47"/>
                    <a:pt x="0" y="181"/>
                    <a:pt x="34" y="314"/>
                  </a:cubicBezTo>
                  <a:cubicBezTo>
                    <a:pt x="70" y="423"/>
                    <a:pt x="174" y="482"/>
                    <a:pt x="273" y="482"/>
                  </a:cubicBezTo>
                  <a:cubicBezTo>
                    <a:pt x="357" y="482"/>
                    <a:pt x="437" y="439"/>
                    <a:pt x="467" y="348"/>
                  </a:cubicBezTo>
                  <a:cubicBezTo>
                    <a:pt x="554" y="174"/>
                    <a:pt x="415" y="1"/>
                    <a:pt x="2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26"/>
            <p:cNvSpPr/>
            <p:nvPr/>
          </p:nvSpPr>
          <p:spPr>
            <a:xfrm>
              <a:off x="5915850" y="2557625"/>
              <a:ext cx="14775" cy="8025"/>
            </a:xfrm>
            <a:custGeom>
              <a:avLst/>
              <a:gdLst/>
              <a:ahLst/>
              <a:cxnLst/>
              <a:rect l="l" t="t" r="r" b="b"/>
              <a:pathLst>
                <a:path w="591" h="321" extrusionOk="0">
                  <a:moveTo>
                    <a:pt x="111" y="0"/>
                  </a:moveTo>
                  <a:cubicBezTo>
                    <a:pt x="44" y="0"/>
                    <a:pt x="1" y="39"/>
                    <a:pt x="29" y="145"/>
                  </a:cubicBezTo>
                  <a:cubicBezTo>
                    <a:pt x="57" y="256"/>
                    <a:pt x="153" y="320"/>
                    <a:pt x="261" y="320"/>
                  </a:cubicBezTo>
                  <a:cubicBezTo>
                    <a:pt x="284" y="320"/>
                    <a:pt x="307" y="318"/>
                    <a:pt x="330" y="312"/>
                  </a:cubicBezTo>
                  <a:cubicBezTo>
                    <a:pt x="591" y="241"/>
                    <a:pt x="277" y="0"/>
                    <a:pt x="1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26"/>
            <p:cNvSpPr/>
            <p:nvPr/>
          </p:nvSpPr>
          <p:spPr>
            <a:xfrm>
              <a:off x="6492250" y="2926350"/>
              <a:ext cx="17825" cy="12025"/>
            </a:xfrm>
            <a:custGeom>
              <a:avLst/>
              <a:gdLst/>
              <a:ahLst/>
              <a:cxnLst/>
              <a:rect l="l" t="t" r="r" b="b"/>
              <a:pathLst>
                <a:path w="713" h="481" extrusionOk="0">
                  <a:moveTo>
                    <a:pt x="359" y="0"/>
                  </a:moveTo>
                  <a:cubicBezTo>
                    <a:pt x="149" y="0"/>
                    <a:pt x="1" y="301"/>
                    <a:pt x="223" y="440"/>
                  </a:cubicBezTo>
                  <a:cubicBezTo>
                    <a:pt x="273" y="468"/>
                    <a:pt x="322" y="480"/>
                    <a:pt x="366" y="480"/>
                  </a:cubicBezTo>
                  <a:cubicBezTo>
                    <a:pt x="588" y="480"/>
                    <a:pt x="713" y="179"/>
                    <a:pt x="490" y="40"/>
                  </a:cubicBezTo>
                  <a:cubicBezTo>
                    <a:pt x="446" y="12"/>
                    <a:pt x="401" y="0"/>
                    <a:pt x="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26"/>
            <p:cNvSpPr/>
            <p:nvPr/>
          </p:nvSpPr>
          <p:spPr>
            <a:xfrm>
              <a:off x="6717150" y="2748575"/>
              <a:ext cx="15600" cy="11850"/>
            </a:xfrm>
            <a:custGeom>
              <a:avLst/>
              <a:gdLst/>
              <a:ahLst/>
              <a:cxnLst/>
              <a:rect l="l" t="t" r="r" b="b"/>
              <a:pathLst>
                <a:path w="624" h="474" extrusionOk="0">
                  <a:moveTo>
                    <a:pt x="269" y="1"/>
                  </a:moveTo>
                  <a:cubicBezTo>
                    <a:pt x="225" y="1"/>
                    <a:pt x="178" y="14"/>
                    <a:pt x="134" y="46"/>
                  </a:cubicBezTo>
                  <a:cubicBezTo>
                    <a:pt x="34" y="113"/>
                    <a:pt x="0" y="279"/>
                    <a:pt x="100" y="379"/>
                  </a:cubicBezTo>
                  <a:cubicBezTo>
                    <a:pt x="139" y="438"/>
                    <a:pt x="212" y="473"/>
                    <a:pt x="285" y="473"/>
                  </a:cubicBezTo>
                  <a:cubicBezTo>
                    <a:pt x="338" y="473"/>
                    <a:pt x="392" y="455"/>
                    <a:pt x="434" y="413"/>
                  </a:cubicBezTo>
                  <a:cubicBezTo>
                    <a:pt x="623" y="251"/>
                    <a:pt x="462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26"/>
            <p:cNvSpPr/>
            <p:nvPr/>
          </p:nvSpPr>
          <p:spPr>
            <a:xfrm>
              <a:off x="6538675" y="2427775"/>
              <a:ext cx="15575" cy="12025"/>
            </a:xfrm>
            <a:custGeom>
              <a:avLst/>
              <a:gdLst/>
              <a:ahLst/>
              <a:cxnLst/>
              <a:rect l="l" t="t" r="r" b="b"/>
              <a:pathLst>
                <a:path w="623" h="481" extrusionOk="0">
                  <a:moveTo>
                    <a:pt x="349" y="1"/>
                  </a:moveTo>
                  <a:cubicBezTo>
                    <a:pt x="309" y="1"/>
                    <a:pt x="270" y="12"/>
                    <a:pt x="234" y="35"/>
                  </a:cubicBezTo>
                  <a:cubicBezTo>
                    <a:pt x="1" y="102"/>
                    <a:pt x="34" y="402"/>
                    <a:pt x="268" y="469"/>
                  </a:cubicBezTo>
                  <a:cubicBezTo>
                    <a:pt x="292" y="477"/>
                    <a:pt x="315" y="481"/>
                    <a:pt x="337" y="481"/>
                  </a:cubicBezTo>
                  <a:cubicBezTo>
                    <a:pt x="504" y="481"/>
                    <a:pt x="623" y="278"/>
                    <a:pt x="535" y="102"/>
                  </a:cubicBezTo>
                  <a:cubicBezTo>
                    <a:pt x="492" y="37"/>
                    <a:pt x="421" y="1"/>
                    <a:pt x="3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26"/>
            <p:cNvSpPr/>
            <p:nvPr/>
          </p:nvSpPr>
          <p:spPr>
            <a:xfrm>
              <a:off x="6043325" y="2371950"/>
              <a:ext cx="12550" cy="11850"/>
            </a:xfrm>
            <a:custGeom>
              <a:avLst/>
              <a:gdLst/>
              <a:ahLst/>
              <a:cxnLst/>
              <a:rect l="l" t="t" r="r" b="b"/>
              <a:pathLst>
                <a:path w="502" h="474" extrusionOk="0">
                  <a:moveTo>
                    <a:pt x="268" y="0"/>
                  </a:moveTo>
                  <a:cubicBezTo>
                    <a:pt x="134" y="0"/>
                    <a:pt x="34" y="100"/>
                    <a:pt x="1" y="200"/>
                  </a:cubicBezTo>
                  <a:cubicBezTo>
                    <a:pt x="1" y="334"/>
                    <a:pt x="101" y="467"/>
                    <a:pt x="234" y="467"/>
                  </a:cubicBezTo>
                  <a:cubicBezTo>
                    <a:pt x="252" y="471"/>
                    <a:pt x="269" y="473"/>
                    <a:pt x="285" y="473"/>
                  </a:cubicBezTo>
                  <a:cubicBezTo>
                    <a:pt x="393" y="473"/>
                    <a:pt x="472" y="383"/>
                    <a:pt x="501" y="267"/>
                  </a:cubicBezTo>
                  <a:cubicBezTo>
                    <a:pt x="501" y="133"/>
                    <a:pt x="401" y="0"/>
                    <a:pt x="2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26"/>
            <p:cNvSpPr/>
            <p:nvPr/>
          </p:nvSpPr>
          <p:spPr>
            <a:xfrm>
              <a:off x="5906575" y="2652125"/>
              <a:ext cx="13950" cy="12075"/>
            </a:xfrm>
            <a:custGeom>
              <a:avLst/>
              <a:gdLst/>
              <a:ahLst/>
              <a:cxnLst/>
              <a:rect l="l" t="t" r="r" b="b"/>
              <a:pathLst>
                <a:path w="558" h="483" extrusionOk="0">
                  <a:moveTo>
                    <a:pt x="274" y="0"/>
                  </a:moveTo>
                  <a:cubicBezTo>
                    <a:pt x="194" y="0"/>
                    <a:pt x="113" y="43"/>
                    <a:pt x="67" y="134"/>
                  </a:cubicBezTo>
                  <a:cubicBezTo>
                    <a:pt x="0" y="235"/>
                    <a:pt x="67" y="401"/>
                    <a:pt x="167" y="468"/>
                  </a:cubicBezTo>
                  <a:cubicBezTo>
                    <a:pt x="198" y="478"/>
                    <a:pt x="228" y="483"/>
                    <a:pt x="258" y="483"/>
                  </a:cubicBezTo>
                  <a:cubicBezTo>
                    <a:pt x="422" y="483"/>
                    <a:pt x="557" y="337"/>
                    <a:pt x="501" y="168"/>
                  </a:cubicBezTo>
                  <a:cubicBezTo>
                    <a:pt x="464" y="59"/>
                    <a:pt x="370" y="0"/>
                    <a:pt x="2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26"/>
            <p:cNvSpPr/>
            <p:nvPr/>
          </p:nvSpPr>
          <p:spPr>
            <a:xfrm>
              <a:off x="5827350" y="3269075"/>
              <a:ext cx="14550" cy="12025"/>
            </a:xfrm>
            <a:custGeom>
              <a:avLst/>
              <a:gdLst/>
              <a:ahLst/>
              <a:cxnLst/>
              <a:rect l="l" t="t" r="r" b="b"/>
              <a:pathLst>
                <a:path w="582" h="481" extrusionOk="0">
                  <a:moveTo>
                    <a:pt x="248" y="1"/>
                  </a:moveTo>
                  <a:cubicBezTo>
                    <a:pt x="134" y="1"/>
                    <a:pt x="34" y="92"/>
                    <a:pt x="34" y="208"/>
                  </a:cubicBezTo>
                  <a:cubicBezTo>
                    <a:pt x="0" y="341"/>
                    <a:pt x="100" y="474"/>
                    <a:pt x="234" y="474"/>
                  </a:cubicBezTo>
                  <a:cubicBezTo>
                    <a:pt x="252" y="479"/>
                    <a:pt x="270" y="481"/>
                    <a:pt x="287" y="481"/>
                  </a:cubicBezTo>
                  <a:cubicBezTo>
                    <a:pt x="541" y="481"/>
                    <a:pt x="582" y="39"/>
                    <a:pt x="300" y="7"/>
                  </a:cubicBezTo>
                  <a:cubicBezTo>
                    <a:pt x="283" y="3"/>
                    <a:pt x="265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26"/>
            <p:cNvSpPr/>
            <p:nvPr/>
          </p:nvSpPr>
          <p:spPr>
            <a:xfrm>
              <a:off x="6250425" y="3786550"/>
              <a:ext cx="14750" cy="11750"/>
            </a:xfrm>
            <a:custGeom>
              <a:avLst/>
              <a:gdLst/>
              <a:ahLst/>
              <a:cxnLst/>
              <a:rect l="l" t="t" r="r" b="b"/>
              <a:pathLst>
                <a:path w="590" h="470" extrusionOk="0">
                  <a:moveTo>
                    <a:pt x="324" y="0"/>
                  </a:moveTo>
                  <a:cubicBezTo>
                    <a:pt x="146" y="0"/>
                    <a:pt x="1" y="195"/>
                    <a:pt x="123" y="390"/>
                  </a:cubicBezTo>
                  <a:cubicBezTo>
                    <a:pt x="178" y="445"/>
                    <a:pt x="243" y="470"/>
                    <a:pt x="313" y="470"/>
                  </a:cubicBezTo>
                  <a:cubicBezTo>
                    <a:pt x="370" y="470"/>
                    <a:pt x="430" y="453"/>
                    <a:pt x="490" y="424"/>
                  </a:cubicBezTo>
                  <a:cubicBezTo>
                    <a:pt x="590" y="323"/>
                    <a:pt x="590" y="190"/>
                    <a:pt x="523" y="90"/>
                  </a:cubicBezTo>
                  <a:cubicBezTo>
                    <a:pt x="460" y="27"/>
                    <a:pt x="390" y="0"/>
                    <a:pt x="3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26"/>
            <p:cNvSpPr/>
            <p:nvPr/>
          </p:nvSpPr>
          <p:spPr>
            <a:xfrm>
              <a:off x="6830775" y="3420100"/>
              <a:ext cx="15650" cy="12625"/>
            </a:xfrm>
            <a:custGeom>
              <a:avLst/>
              <a:gdLst/>
              <a:ahLst/>
              <a:cxnLst/>
              <a:rect l="l" t="t" r="r" b="b"/>
              <a:pathLst>
                <a:path w="626" h="505" extrusionOk="0">
                  <a:moveTo>
                    <a:pt x="320" y="1"/>
                  </a:moveTo>
                  <a:cubicBezTo>
                    <a:pt x="138" y="1"/>
                    <a:pt x="1" y="215"/>
                    <a:pt x="125" y="371"/>
                  </a:cubicBezTo>
                  <a:cubicBezTo>
                    <a:pt x="170" y="460"/>
                    <a:pt x="244" y="504"/>
                    <a:pt x="328" y="504"/>
                  </a:cubicBezTo>
                  <a:cubicBezTo>
                    <a:pt x="370" y="504"/>
                    <a:pt x="414" y="493"/>
                    <a:pt x="459" y="471"/>
                  </a:cubicBezTo>
                  <a:cubicBezTo>
                    <a:pt x="626" y="338"/>
                    <a:pt x="592" y="71"/>
                    <a:pt x="359" y="4"/>
                  </a:cubicBezTo>
                  <a:cubicBezTo>
                    <a:pt x="346" y="2"/>
                    <a:pt x="333" y="1"/>
                    <a:pt x="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26"/>
            <p:cNvSpPr/>
            <p:nvPr/>
          </p:nvSpPr>
          <p:spPr>
            <a:xfrm>
              <a:off x="6683800" y="2885425"/>
              <a:ext cx="14675" cy="11825"/>
            </a:xfrm>
            <a:custGeom>
              <a:avLst/>
              <a:gdLst/>
              <a:ahLst/>
              <a:cxnLst/>
              <a:rect l="l" t="t" r="r" b="b"/>
              <a:pathLst>
                <a:path w="587" h="473" extrusionOk="0">
                  <a:moveTo>
                    <a:pt x="302" y="1"/>
                  </a:moveTo>
                  <a:cubicBezTo>
                    <a:pt x="279" y="1"/>
                    <a:pt x="256" y="3"/>
                    <a:pt x="234" y="9"/>
                  </a:cubicBezTo>
                  <a:cubicBezTo>
                    <a:pt x="33" y="42"/>
                    <a:pt x="0" y="343"/>
                    <a:pt x="200" y="443"/>
                  </a:cubicBezTo>
                  <a:cubicBezTo>
                    <a:pt x="235" y="463"/>
                    <a:pt x="272" y="473"/>
                    <a:pt x="309" y="473"/>
                  </a:cubicBezTo>
                  <a:cubicBezTo>
                    <a:pt x="450" y="473"/>
                    <a:pt x="587" y="335"/>
                    <a:pt x="534" y="176"/>
                  </a:cubicBezTo>
                  <a:cubicBezTo>
                    <a:pt x="506" y="65"/>
                    <a:pt x="410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26"/>
            <p:cNvSpPr/>
            <p:nvPr/>
          </p:nvSpPr>
          <p:spPr>
            <a:xfrm>
              <a:off x="6211300" y="2631000"/>
              <a:ext cx="17675" cy="12275"/>
            </a:xfrm>
            <a:custGeom>
              <a:avLst/>
              <a:gdLst/>
              <a:ahLst/>
              <a:cxnLst/>
              <a:rect l="l" t="t" r="r" b="b"/>
              <a:pathLst>
                <a:path w="707" h="491" extrusionOk="0">
                  <a:moveTo>
                    <a:pt x="355" y="1"/>
                  </a:moveTo>
                  <a:cubicBezTo>
                    <a:pt x="174" y="1"/>
                    <a:pt x="0" y="389"/>
                    <a:pt x="253" y="446"/>
                  </a:cubicBezTo>
                  <a:cubicBezTo>
                    <a:pt x="285" y="477"/>
                    <a:pt x="318" y="490"/>
                    <a:pt x="352" y="490"/>
                  </a:cubicBezTo>
                  <a:cubicBezTo>
                    <a:pt x="533" y="490"/>
                    <a:pt x="707" y="102"/>
                    <a:pt x="454" y="45"/>
                  </a:cubicBezTo>
                  <a:cubicBezTo>
                    <a:pt x="422" y="14"/>
                    <a:pt x="388" y="1"/>
                    <a:pt x="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26"/>
            <p:cNvSpPr/>
            <p:nvPr/>
          </p:nvSpPr>
          <p:spPr>
            <a:xfrm>
              <a:off x="5730600" y="2838275"/>
              <a:ext cx="14575" cy="11950"/>
            </a:xfrm>
            <a:custGeom>
              <a:avLst/>
              <a:gdLst/>
              <a:ahLst/>
              <a:cxnLst/>
              <a:rect l="l" t="t" r="r" b="b"/>
              <a:pathLst>
                <a:path w="583" h="478" extrusionOk="0">
                  <a:moveTo>
                    <a:pt x="297" y="0"/>
                  </a:moveTo>
                  <a:cubicBezTo>
                    <a:pt x="264" y="0"/>
                    <a:pt x="232" y="9"/>
                    <a:pt x="201" y="27"/>
                  </a:cubicBezTo>
                  <a:cubicBezTo>
                    <a:pt x="68" y="94"/>
                    <a:pt x="1" y="227"/>
                    <a:pt x="68" y="327"/>
                  </a:cubicBezTo>
                  <a:cubicBezTo>
                    <a:pt x="101" y="427"/>
                    <a:pt x="193" y="477"/>
                    <a:pt x="284" y="477"/>
                  </a:cubicBezTo>
                  <a:cubicBezTo>
                    <a:pt x="376" y="477"/>
                    <a:pt x="468" y="427"/>
                    <a:pt x="501" y="327"/>
                  </a:cubicBezTo>
                  <a:cubicBezTo>
                    <a:pt x="583" y="164"/>
                    <a:pt x="442" y="0"/>
                    <a:pt x="2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26"/>
            <p:cNvSpPr/>
            <p:nvPr/>
          </p:nvSpPr>
          <p:spPr>
            <a:xfrm>
              <a:off x="5512125" y="3208325"/>
              <a:ext cx="15575" cy="11900"/>
            </a:xfrm>
            <a:custGeom>
              <a:avLst/>
              <a:gdLst/>
              <a:ahLst/>
              <a:cxnLst/>
              <a:rect l="l" t="t" r="r" b="b"/>
              <a:pathLst>
                <a:path w="623" h="476" extrusionOk="0">
                  <a:moveTo>
                    <a:pt x="262" y="1"/>
                  </a:moveTo>
                  <a:cubicBezTo>
                    <a:pt x="181" y="1"/>
                    <a:pt x="110" y="38"/>
                    <a:pt x="67" y="102"/>
                  </a:cubicBezTo>
                  <a:cubicBezTo>
                    <a:pt x="0" y="236"/>
                    <a:pt x="34" y="369"/>
                    <a:pt x="134" y="436"/>
                  </a:cubicBezTo>
                  <a:cubicBezTo>
                    <a:pt x="184" y="464"/>
                    <a:pt x="232" y="476"/>
                    <a:pt x="276" y="476"/>
                  </a:cubicBezTo>
                  <a:cubicBezTo>
                    <a:pt x="498" y="476"/>
                    <a:pt x="623" y="175"/>
                    <a:pt x="401" y="36"/>
                  </a:cubicBezTo>
                  <a:cubicBezTo>
                    <a:pt x="353" y="12"/>
                    <a:pt x="306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26"/>
            <p:cNvSpPr/>
            <p:nvPr/>
          </p:nvSpPr>
          <p:spPr>
            <a:xfrm>
              <a:off x="5732275" y="3482725"/>
              <a:ext cx="15875" cy="12375"/>
            </a:xfrm>
            <a:custGeom>
              <a:avLst/>
              <a:gdLst/>
              <a:ahLst/>
              <a:cxnLst/>
              <a:rect l="l" t="t" r="r" b="b"/>
              <a:pathLst>
                <a:path w="635" h="495" extrusionOk="0">
                  <a:moveTo>
                    <a:pt x="334" y="1"/>
                  </a:moveTo>
                  <a:cubicBezTo>
                    <a:pt x="134" y="1"/>
                    <a:pt x="1" y="234"/>
                    <a:pt x="134" y="401"/>
                  </a:cubicBezTo>
                  <a:cubicBezTo>
                    <a:pt x="173" y="459"/>
                    <a:pt x="245" y="495"/>
                    <a:pt x="319" y="495"/>
                  </a:cubicBezTo>
                  <a:cubicBezTo>
                    <a:pt x="372" y="495"/>
                    <a:pt x="426" y="476"/>
                    <a:pt x="468" y="434"/>
                  </a:cubicBezTo>
                  <a:cubicBezTo>
                    <a:pt x="634" y="301"/>
                    <a:pt x="568" y="34"/>
                    <a:pt x="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26"/>
            <p:cNvSpPr/>
            <p:nvPr/>
          </p:nvSpPr>
          <p:spPr>
            <a:xfrm>
              <a:off x="6486850" y="3283900"/>
              <a:ext cx="13500" cy="12050"/>
            </a:xfrm>
            <a:custGeom>
              <a:avLst/>
              <a:gdLst/>
              <a:ahLst/>
              <a:cxnLst/>
              <a:rect l="l" t="t" r="r" b="b"/>
              <a:pathLst>
                <a:path w="540" h="482" extrusionOk="0">
                  <a:moveTo>
                    <a:pt x="266" y="0"/>
                  </a:moveTo>
                  <a:cubicBezTo>
                    <a:pt x="131" y="0"/>
                    <a:pt x="0" y="107"/>
                    <a:pt x="39" y="282"/>
                  </a:cubicBezTo>
                  <a:cubicBezTo>
                    <a:pt x="72" y="415"/>
                    <a:pt x="173" y="482"/>
                    <a:pt x="306" y="482"/>
                  </a:cubicBezTo>
                  <a:cubicBezTo>
                    <a:pt x="439" y="415"/>
                    <a:pt x="539" y="282"/>
                    <a:pt x="506" y="182"/>
                  </a:cubicBezTo>
                  <a:cubicBezTo>
                    <a:pt x="464" y="56"/>
                    <a:pt x="364" y="0"/>
                    <a:pt x="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26"/>
            <p:cNvSpPr/>
            <p:nvPr/>
          </p:nvSpPr>
          <p:spPr>
            <a:xfrm>
              <a:off x="6651275" y="2626625"/>
              <a:ext cx="13975" cy="12400"/>
            </a:xfrm>
            <a:custGeom>
              <a:avLst/>
              <a:gdLst/>
              <a:ahLst/>
              <a:cxnLst/>
              <a:rect l="l" t="t" r="r" b="b"/>
              <a:pathLst>
                <a:path w="559" h="496" extrusionOk="0">
                  <a:moveTo>
                    <a:pt x="256" y="1"/>
                  </a:moveTo>
                  <a:cubicBezTo>
                    <a:pt x="149" y="1"/>
                    <a:pt x="47" y="67"/>
                    <a:pt x="33" y="220"/>
                  </a:cubicBezTo>
                  <a:cubicBezTo>
                    <a:pt x="0" y="321"/>
                    <a:pt x="67" y="454"/>
                    <a:pt x="200" y="487"/>
                  </a:cubicBezTo>
                  <a:cubicBezTo>
                    <a:pt x="223" y="493"/>
                    <a:pt x="246" y="496"/>
                    <a:pt x="268" y="496"/>
                  </a:cubicBezTo>
                  <a:cubicBezTo>
                    <a:pt x="377" y="496"/>
                    <a:pt x="473" y="431"/>
                    <a:pt x="500" y="321"/>
                  </a:cubicBezTo>
                  <a:cubicBezTo>
                    <a:pt x="559" y="127"/>
                    <a:pt x="403" y="1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26"/>
            <p:cNvSpPr/>
            <p:nvPr/>
          </p:nvSpPr>
          <p:spPr>
            <a:xfrm>
              <a:off x="6368000" y="2181775"/>
              <a:ext cx="15600" cy="11900"/>
            </a:xfrm>
            <a:custGeom>
              <a:avLst/>
              <a:gdLst/>
              <a:ahLst/>
              <a:cxnLst/>
              <a:rect l="l" t="t" r="r" b="b"/>
              <a:pathLst>
                <a:path w="624" h="476" extrusionOk="0">
                  <a:moveTo>
                    <a:pt x="362" y="0"/>
                  </a:moveTo>
                  <a:cubicBezTo>
                    <a:pt x="318" y="0"/>
                    <a:pt x="270" y="11"/>
                    <a:pt x="223" y="35"/>
                  </a:cubicBezTo>
                  <a:cubicBezTo>
                    <a:pt x="1" y="174"/>
                    <a:pt x="149" y="475"/>
                    <a:pt x="359" y="475"/>
                  </a:cubicBezTo>
                  <a:cubicBezTo>
                    <a:pt x="401" y="475"/>
                    <a:pt x="446" y="463"/>
                    <a:pt x="490" y="435"/>
                  </a:cubicBezTo>
                  <a:cubicBezTo>
                    <a:pt x="590" y="369"/>
                    <a:pt x="623" y="202"/>
                    <a:pt x="557" y="102"/>
                  </a:cubicBezTo>
                  <a:cubicBezTo>
                    <a:pt x="514" y="37"/>
                    <a:pt x="443" y="0"/>
                    <a:pt x="3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26"/>
            <p:cNvSpPr/>
            <p:nvPr/>
          </p:nvSpPr>
          <p:spPr>
            <a:xfrm>
              <a:off x="5917400" y="2215125"/>
              <a:ext cx="16450" cy="12575"/>
            </a:xfrm>
            <a:custGeom>
              <a:avLst/>
              <a:gdLst/>
              <a:ahLst/>
              <a:cxnLst/>
              <a:rect l="l" t="t" r="r" b="b"/>
              <a:pathLst>
                <a:path w="658" h="503" extrusionOk="0">
                  <a:moveTo>
                    <a:pt x="332" y="0"/>
                  </a:moveTo>
                  <a:cubicBezTo>
                    <a:pt x="322" y="0"/>
                    <a:pt x="312" y="1"/>
                    <a:pt x="301" y="2"/>
                  </a:cubicBezTo>
                  <a:cubicBezTo>
                    <a:pt x="1" y="35"/>
                    <a:pt x="34" y="502"/>
                    <a:pt x="334" y="502"/>
                  </a:cubicBezTo>
                  <a:cubicBezTo>
                    <a:pt x="657" y="470"/>
                    <a:pt x="636" y="0"/>
                    <a:pt x="3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26"/>
            <p:cNvSpPr/>
            <p:nvPr/>
          </p:nvSpPr>
          <p:spPr>
            <a:xfrm>
              <a:off x="5521300" y="2595225"/>
              <a:ext cx="13350" cy="12125"/>
            </a:xfrm>
            <a:custGeom>
              <a:avLst/>
              <a:gdLst/>
              <a:ahLst/>
              <a:cxnLst/>
              <a:rect l="l" t="t" r="r" b="b"/>
              <a:pathLst>
                <a:path w="534" h="485" extrusionOk="0">
                  <a:moveTo>
                    <a:pt x="284" y="0"/>
                  </a:moveTo>
                  <a:cubicBezTo>
                    <a:pt x="217" y="0"/>
                    <a:pt x="150" y="25"/>
                    <a:pt x="100" y="75"/>
                  </a:cubicBezTo>
                  <a:cubicBezTo>
                    <a:pt x="0" y="176"/>
                    <a:pt x="0" y="342"/>
                    <a:pt x="100" y="409"/>
                  </a:cubicBezTo>
                  <a:cubicBezTo>
                    <a:pt x="150" y="459"/>
                    <a:pt x="217" y="484"/>
                    <a:pt x="284" y="484"/>
                  </a:cubicBezTo>
                  <a:cubicBezTo>
                    <a:pt x="350" y="484"/>
                    <a:pt x="417" y="459"/>
                    <a:pt x="467" y="409"/>
                  </a:cubicBezTo>
                  <a:cubicBezTo>
                    <a:pt x="534" y="342"/>
                    <a:pt x="534" y="176"/>
                    <a:pt x="467" y="75"/>
                  </a:cubicBezTo>
                  <a:cubicBezTo>
                    <a:pt x="417" y="25"/>
                    <a:pt x="350" y="0"/>
                    <a:pt x="2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26"/>
            <p:cNvSpPr/>
            <p:nvPr/>
          </p:nvSpPr>
          <p:spPr>
            <a:xfrm>
              <a:off x="5501275" y="3131500"/>
              <a:ext cx="11700" cy="12275"/>
            </a:xfrm>
            <a:custGeom>
              <a:avLst/>
              <a:gdLst/>
              <a:ahLst/>
              <a:cxnLst/>
              <a:rect l="l" t="t" r="r" b="b"/>
              <a:pathLst>
                <a:path w="468" h="491" extrusionOk="0">
                  <a:moveTo>
                    <a:pt x="184" y="0"/>
                  </a:moveTo>
                  <a:cubicBezTo>
                    <a:pt x="76" y="0"/>
                    <a:pt x="1" y="95"/>
                    <a:pt x="1" y="240"/>
                  </a:cubicBezTo>
                  <a:cubicBezTo>
                    <a:pt x="1" y="407"/>
                    <a:pt x="117" y="490"/>
                    <a:pt x="234" y="490"/>
                  </a:cubicBezTo>
                  <a:cubicBezTo>
                    <a:pt x="351" y="490"/>
                    <a:pt x="468" y="407"/>
                    <a:pt x="468" y="240"/>
                  </a:cubicBezTo>
                  <a:cubicBezTo>
                    <a:pt x="468" y="107"/>
                    <a:pt x="368" y="6"/>
                    <a:pt x="234" y="6"/>
                  </a:cubicBezTo>
                  <a:cubicBezTo>
                    <a:pt x="217" y="2"/>
                    <a:pt x="200" y="0"/>
                    <a:pt x="1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26"/>
            <p:cNvSpPr/>
            <p:nvPr/>
          </p:nvSpPr>
          <p:spPr>
            <a:xfrm>
              <a:off x="6099200" y="3701025"/>
              <a:ext cx="13375" cy="12100"/>
            </a:xfrm>
            <a:custGeom>
              <a:avLst/>
              <a:gdLst/>
              <a:ahLst/>
              <a:cxnLst/>
              <a:rect l="l" t="t" r="r" b="b"/>
              <a:pathLst>
                <a:path w="535" h="484" extrusionOk="0">
                  <a:moveTo>
                    <a:pt x="280" y="0"/>
                  </a:moveTo>
                  <a:cubicBezTo>
                    <a:pt x="217" y="0"/>
                    <a:pt x="151" y="25"/>
                    <a:pt x="101" y="75"/>
                  </a:cubicBezTo>
                  <a:cubicBezTo>
                    <a:pt x="1" y="142"/>
                    <a:pt x="1" y="309"/>
                    <a:pt x="101" y="409"/>
                  </a:cubicBezTo>
                  <a:cubicBezTo>
                    <a:pt x="151" y="459"/>
                    <a:pt x="217" y="484"/>
                    <a:pt x="280" y="484"/>
                  </a:cubicBezTo>
                  <a:cubicBezTo>
                    <a:pt x="343" y="484"/>
                    <a:pt x="401" y="459"/>
                    <a:pt x="434" y="409"/>
                  </a:cubicBezTo>
                  <a:cubicBezTo>
                    <a:pt x="534" y="309"/>
                    <a:pt x="534" y="142"/>
                    <a:pt x="434" y="75"/>
                  </a:cubicBezTo>
                  <a:cubicBezTo>
                    <a:pt x="401" y="25"/>
                    <a:pt x="343" y="0"/>
                    <a:pt x="2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26"/>
            <p:cNvSpPr/>
            <p:nvPr/>
          </p:nvSpPr>
          <p:spPr>
            <a:xfrm>
              <a:off x="6966500" y="3545200"/>
              <a:ext cx="11700" cy="10225"/>
            </a:xfrm>
            <a:custGeom>
              <a:avLst/>
              <a:gdLst/>
              <a:ahLst/>
              <a:cxnLst/>
              <a:rect l="l" t="t" r="r" b="b"/>
              <a:pathLst>
                <a:path w="468" h="409" extrusionOk="0">
                  <a:moveTo>
                    <a:pt x="372" y="0"/>
                  </a:moveTo>
                  <a:cubicBezTo>
                    <a:pt x="221" y="0"/>
                    <a:pt x="0" y="408"/>
                    <a:pt x="223" y="408"/>
                  </a:cubicBezTo>
                  <a:cubicBezTo>
                    <a:pt x="236" y="408"/>
                    <a:pt x="251" y="407"/>
                    <a:pt x="267" y="404"/>
                  </a:cubicBezTo>
                  <a:cubicBezTo>
                    <a:pt x="400" y="371"/>
                    <a:pt x="467" y="237"/>
                    <a:pt x="467" y="104"/>
                  </a:cubicBezTo>
                  <a:cubicBezTo>
                    <a:pt x="447" y="30"/>
                    <a:pt x="412" y="0"/>
                    <a:pt x="3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26"/>
            <p:cNvSpPr/>
            <p:nvPr/>
          </p:nvSpPr>
          <p:spPr>
            <a:xfrm>
              <a:off x="7250675" y="2937500"/>
              <a:ext cx="15225" cy="11825"/>
            </a:xfrm>
            <a:custGeom>
              <a:avLst/>
              <a:gdLst/>
              <a:ahLst/>
              <a:cxnLst/>
              <a:rect l="l" t="t" r="r" b="b"/>
              <a:pathLst>
                <a:path w="609" h="473" extrusionOk="0">
                  <a:moveTo>
                    <a:pt x="346" y="1"/>
                  </a:moveTo>
                  <a:cubicBezTo>
                    <a:pt x="259" y="1"/>
                    <a:pt x="165" y="56"/>
                    <a:pt x="141" y="128"/>
                  </a:cubicBezTo>
                  <a:cubicBezTo>
                    <a:pt x="1" y="292"/>
                    <a:pt x="223" y="473"/>
                    <a:pt x="390" y="473"/>
                  </a:cubicBezTo>
                  <a:cubicBezTo>
                    <a:pt x="461" y="473"/>
                    <a:pt x="522" y="440"/>
                    <a:pt x="542" y="361"/>
                  </a:cubicBezTo>
                  <a:cubicBezTo>
                    <a:pt x="608" y="228"/>
                    <a:pt x="575" y="94"/>
                    <a:pt x="442" y="28"/>
                  </a:cubicBezTo>
                  <a:cubicBezTo>
                    <a:pt x="414" y="9"/>
                    <a:pt x="380" y="1"/>
                    <a:pt x="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26"/>
            <p:cNvSpPr/>
            <p:nvPr/>
          </p:nvSpPr>
          <p:spPr>
            <a:xfrm>
              <a:off x="7016525" y="2532050"/>
              <a:ext cx="14825" cy="12025"/>
            </a:xfrm>
            <a:custGeom>
              <a:avLst/>
              <a:gdLst/>
              <a:ahLst/>
              <a:cxnLst/>
              <a:rect l="l" t="t" r="r" b="b"/>
              <a:pathLst>
                <a:path w="593" h="481" extrusionOk="0">
                  <a:moveTo>
                    <a:pt x="317" y="1"/>
                  </a:moveTo>
                  <a:cubicBezTo>
                    <a:pt x="275" y="1"/>
                    <a:pt x="234" y="12"/>
                    <a:pt x="201" y="34"/>
                  </a:cubicBezTo>
                  <a:cubicBezTo>
                    <a:pt x="1" y="134"/>
                    <a:pt x="34" y="401"/>
                    <a:pt x="234" y="468"/>
                  </a:cubicBezTo>
                  <a:cubicBezTo>
                    <a:pt x="261" y="477"/>
                    <a:pt x="287" y="481"/>
                    <a:pt x="312" y="481"/>
                  </a:cubicBezTo>
                  <a:cubicBezTo>
                    <a:pt x="475" y="481"/>
                    <a:pt x="592" y="307"/>
                    <a:pt x="534" y="134"/>
                  </a:cubicBezTo>
                  <a:cubicBezTo>
                    <a:pt x="490" y="45"/>
                    <a:pt x="401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26"/>
            <p:cNvSpPr/>
            <p:nvPr/>
          </p:nvSpPr>
          <p:spPr>
            <a:xfrm>
              <a:off x="6149700" y="2426000"/>
              <a:ext cx="14575" cy="12000"/>
            </a:xfrm>
            <a:custGeom>
              <a:avLst/>
              <a:gdLst/>
              <a:ahLst/>
              <a:cxnLst/>
              <a:rect l="l" t="t" r="r" b="b"/>
              <a:pathLst>
                <a:path w="583" h="480" extrusionOk="0">
                  <a:moveTo>
                    <a:pt x="296" y="0"/>
                  </a:moveTo>
                  <a:cubicBezTo>
                    <a:pt x="42" y="0"/>
                    <a:pt x="1" y="442"/>
                    <a:pt x="282" y="473"/>
                  </a:cubicBezTo>
                  <a:cubicBezTo>
                    <a:pt x="300" y="478"/>
                    <a:pt x="317" y="480"/>
                    <a:pt x="335" y="480"/>
                  </a:cubicBezTo>
                  <a:cubicBezTo>
                    <a:pt x="449" y="480"/>
                    <a:pt x="549" y="389"/>
                    <a:pt x="549" y="273"/>
                  </a:cubicBezTo>
                  <a:cubicBezTo>
                    <a:pt x="583" y="140"/>
                    <a:pt x="482" y="6"/>
                    <a:pt x="349" y="6"/>
                  </a:cubicBezTo>
                  <a:cubicBezTo>
                    <a:pt x="330" y="2"/>
                    <a:pt x="312" y="0"/>
                    <a:pt x="2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26"/>
            <p:cNvSpPr/>
            <p:nvPr/>
          </p:nvSpPr>
          <p:spPr>
            <a:xfrm>
              <a:off x="5920750" y="3707050"/>
              <a:ext cx="13350" cy="11750"/>
            </a:xfrm>
            <a:custGeom>
              <a:avLst/>
              <a:gdLst/>
              <a:ahLst/>
              <a:cxnLst/>
              <a:rect l="l" t="t" r="r" b="b"/>
              <a:pathLst>
                <a:path w="534" h="470" extrusionOk="0">
                  <a:moveTo>
                    <a:pt x="270" y="1"/>
                  </a:moveTo>
                  <a:cubicBezTo>
                    <a:pt x="186" y="1"/>
                    <a:pt x="111" y="45"/>
                    <a:pt x="67" y="134"/>
                  </a:cubicBezTo>
                  <a:cubicBezTo>
                    <a:pt x="0" y="234"/>
                    <a:pt x="34" y="401"/>
                    <a:pt x="167" y="435"/>
                  </a:cubicBezTo>
                  <a:cubicBezTo>
                    <a:pt x="202" y="458"/>
                    <a:pt x="242" y="469"/>
                    <a:pt x="281" y="469"/>
                  </a:cubicBezTo>
                  <a:cubicBezTo>
                    <a:pt x="353" y="469"/>
                    <a:pt x="424" y="432"/>
                    <a:pt x="467" y="368"/>
                  </a:cubicBezTo>
                  <a:cubicBezTo>
                    <a:pt x="534" y="234"/>
                    <a:pt x="501" y="101"/>
                    <a:pt x="401" y="34"/>
                  </a:cubicBezTo>
                  <a:cubicBezTo>
                    <a:pt x="356" y="12"/>
                    <a:pt x="312" y="1"/>
                    <a:pt x="2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26"/>
            <p:cNvSpPr/>
            <p:nvPr/>
          </p:nvSpPr>
          <p:spPr>
            <a:xfrm>
              <a:off x="6843350" y="3549450"/>
              <a:ext cx="13075" cy="12700"/>
            </a:xfrm>
            <a:custGeom>
              <a:avLst/>
              <a:gdLst/>
              <a:ahLst/>
              <a:cxnLst/>
              <a:rect l="l" t="t" r="r" b="b"/>
              <a:pathLst>
                <a:path w="523" h="508" extrusionOk="0">
                  <a:moveTo>
                    <a:pt x="284" y="1"/>
                  </a:moveTo>
                  <a:cubicBezTo>
                    <a:pt x="142" y="1"/>
                    <a:pt x="0" y="114"/>
                    <a:pt x="56" y="301"/>
                  </a:cubicBezTo>
                  <a:cubicBezTo>
                    <a:pt x="56" y="417"/>
                    <a:pt x="157" y="507"/>
                    <a:pt x="270" y="507"/>
                  </a:cubicBezTo>
                  <a:cubicBezTo>
                    <a:pt x="288" y="507"/>
                    <a:pt x="305" y="505"/>
                    <a:pt x="323" y="501"/>
                  </a:cubicBezTo>
                  <a:cubicBezTo>
                    <a:pt x="456" y="467"/>
                    <a:pt x="523" y="367"/>
                    <a:pt x="523" y="234"/>
                  </a:cubicBezTo>
                  <a:cubicBezTo>
                    <a:pt x="508" y="72"/>
                    <a:pt x="396" y="1"/>
                    <a:pt x="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26"/>
            <p:cNvSpPr/>
            <p:nvPr/>
          </p:nvSpPr>
          <p:spPr>
            <a:xfrm>
              <a:off x="6896375" y="3010575"/>
              <a:ext cx="12600" cy="12625"/>
            </a:xfrm>
            <a:custGeom>
              <a:avLst/>
              <a:gdLst/>
              <a:ahLst/>
              <a:cxnLst/>
              <a:rect l="l" t="t" r="r" b="b"/>
              <a:pathLst>
                <a:path w="504" h="505" extrusionOk="0">
                  <a:moveTo>
                    <a:pt x="229" y="0"/>
                  </a:moveTo>
                  <a:cubicBezTo>
                    <a:pt x="137" y="0"/>
                    <a:pt x="36" y="91"/>
                    <a:pt x="36" y="207"/>
                  </a:cubicBezTo>
                  <a:cubicBezTo>
                    <a:pt x="1" y="403"/>
                    <a:pt x="137" y="504"/>
                    <a:pt x="272" y="504"/>
                  </a:cubicBezTo>
                  <a:cubicBezTo>
                    <a:pt x="388" y="504"/>
                    <a:pt x="503" y="428"/>
                    <a:pt x="503" y="274"/>
                  </a:cubicBezTo>
                  <a:cubicBezTo>
                    <a:pt x="503" y="140"/>
                    <a:pt x="437" y="7"/>
                    <a:pt x="270" y="7"/>
                  </a:cubicBezTo>
                  <a:cubicBezTo>
                    <a:pt x="257" y="2"/>
                    <a:pt x="243" y="0"/>
                    <a:pt x="2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26"/>
            <p:cNvSpPr/>
            <p:nvPr/>
          </p:nvSpPr>
          <p:spPr>
            <a:xfrm>
              <a:off x="6679625" y="2642100"/>
              <a:ext cx="13350" cy="11775"/>
            </a:xfrm>
            <a:custGeom>
              <a:avLst/>
              <a:gdLst/>
              <a:ahLst/>
              <a:cxnLst/>
              <a:rect l="l" t="t" r="r" b="b"/>
              <a:pathLst>
                <a:path w="534" h="471" extrusionOk="0">
                  <a:moveTo>
                    <a:pt x="273" y="0"/>
                  </a:moveTo>
                  <a:cubicBezTo>
                    <a:pt x="228" y="0"/>
                    <a:pt x="181" y="11"/>
                    <a:pt x="134" y="35"/>
                  </a:cubicBezTo>
                  <a:cubicBezTo>
                    <a:pt x="34" y="102"/>
                    <a:pt x="0" y="235"/>
                    <a:pt x="67" y="369"/>
                  </a:cubicBezTo>
                  <a:cubicBezTo>
                    <a:pt x="110" y="433"/>
                    <a:pt x="181" y="470"/>
                    <a:pt x="262" y="470"/>
                  </a:cubicBezTo>
                  <a:cubicBezTo>
                    <a:pt x="306" y="470"/>
                    <a:pt x="353" y="459"/>
                    <a:pt x="401" y="435"/>
                  </a:cubicBezTo>
                  <a:cubicBezTo>
                    <a:pt x="501" y="369"/>
                    <a:pt x="534" y="235"/>
                    <a:pt x="467" y="102"/>
                  </a:cubicBezTo>
                  <a:cubicBezTo>
                    <a:pt x="424" y="37"/>
                    <a:pt x="353" y="0"/>
                    <a:pt x="2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26"/>
            <p:cNvSpPr/>
            <p:nvPr/>
          </p:nvSpPr>
          <p:spPr>
            <a:xfrm>
              <a:off x="5993300" y="2555250"/>
              <a:ext cx="12525" cy="12025"/>
            </a:xfrm>
            <a:custGeom>
              <a:avLst/>
              <a:gdLst/>
              <a:ahLst/>
              <a:cxnLst/>
              <a:rect l="l" t="t" r="r" b="b"/>
              <a:pathLst>
                <a:path w="501" h="481" extrusionOk="0">
                  <a:moveTo>
                    <a:pt x="248" y="0"/>
                  </a:moveTo>
                  <a:cubicBezTo>
                    <a:pt x="134" y="0"/>
                    <a:pt x="29" y="91"/>
                    <a:pt x="0" y="207"/>
                  </a:cubicBezTo>
                  <a:cubicBezTo>
                    <a:pt x="0" y="340"/>
                    <a:pt x="100" y="474"/>
                    <a:pt x="234" y="474"/>
                  </a:cubicBezTo>
                  <a:cubicBezTo>
                    <a:pt x="251" y="478"/>
                    <a:pt x="268" y="480"/>
                    <a:pt x="285" y="480"/>
                  </a:cubicBezTo>
                  <a:cubicBezTo>
                    <a:pt x="392" y="480"/>
                    <a:pt x="472" y="389"/>
                    <a:pt x="501" y="273"/>
                  </a:cubicBezTo>
                  <a:cubicBezTo>
                    <a:pt x="501" y="140"/>
                    <a:pt x="434" y="7"/>
                    <a:pt x="301" y="7"/>
                  </a:cubicBezTo>
                  <a:cubicBezTo>
                    <a:pt x="283" y="2"/>
                    <a:pt x="265" y="0"/>
                    <a:pt x="2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26"/>
            <p:cNvSpPr/>
            <p:nvPr/>
          </p:nvSpPr>
          <p:spPr>
            <a:xfrm>
              <a:off x="5384525" y="2805750"/>
              <a:ext cx="13375" cy="12175"/>
            </a:xfrm>
            <a:custGeom>
              <a:avLst/>
              <a:gdLst/>
              <a:ahLst/>
              <a:cxnLst/>
              <a:rect l="l" t="t" r="r" b="b"/>
              <a:pathLst>
                <a:path w="535" h="487" extrusionOk="0">
                  <a:moveTo>
                    <a:pt x="273" y="1"/>
                  </a:moveTo>
                  <a:cubicBezTo>
                    <a:pt x="239" y="1"/>
                    <a:pt x="203" y="9"/>
                    <a:pt x="167" y="27"/>
                  </a:cubicBezTo>
                  <a:cubicBezTo>
                    <a:pt x="34" y="60"/>
                    <a:pt x="1" y="194"/>
                    <a:pt x="34" y="327"/>
                  </a:cubicBezTo>
                  <a:cubicBezTo>
                    <a:pt x="83" y="425"/>
                    <a:pt x="167" y="487"/>
                    <a:pt x="262" y="487"/>
                  </a:cubicBezTo>
                  <a:cubicBezTo>
                    <a:pt x="296" y="487"/>
                    <a:pt x="332" y="479"/>
                    <a:pt x="368" y="461"/>
                  </a:cubicBezTo>
                  <a:cubicBezTo>
                    <a:pt x="468" y="427"/>
                    <a:pt x="534" y="261"/>
                    <a:pt x="501" y="161"/>
                  </a:cubicBezTo>
                  <a:cubicBezTo>
                    <a:pt x="452" y="63"/>
                    <a:pt x="368" y="1"/>
                    <a:pt x="2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26"/>
            <p:cNvSpPr/>
            <p:nvPr/>
          </p:nvSpPr>
          <p:spPr>
            <a:xfrm>
              <a:off x="5969100" y="3866300"/>
              <a:ext cx="15000" cy="11975"/>
            </a:xfrm>
            <a:custGeom>
              <a:avLst/>
              <a:gdLst/>
              <a:ahLst/>
              <a:cxnLst/>
              <a:rect l="l" t="t" r="r" b="b"/>
              <a:pathLst>
                <a:path w="600" h="479" extrusionOk="0">
                  <a:moveTo>
                    <a:pt x="294" y="1"/>
                  </a:moveTo>
                  <a:cubicBezTo>
                    <a:pt x="211" y="1"/>
                    <a:pt x="132" y="38"/>
                    <a:pt x="68" y="102"/>
                  </a:cubicBezTo>
                  <a:cubicBezTo>
                    <a:pt x="1" y="202"/>
                    <a:pt x="34" y="369"/>
                    <a:pt x="134" y="436"/>
                  </a:cubicBezTo>
                  <a:cubicBezTo>
                    <a:pt x="182" y="465"/>
                    <a:pt x="228" y="478"/>
                    <a:pt x="271" y="478"/>
                  </a:cubicBezTo>
                  <a:cubicBezTo>
                    <a:pt x="470" y="478"/>
                    <a:pt x="599" y="200"/>
                    <a:pt x="435" y="36"/>
                  </a:cubicBezTo>
                  <a:cubicBezTo>
                    <a:pt x="387" y="12"/>
                    <a:pt x="340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26"/>
            <p:cNvSpPr/>
            <p:nvPr/>
          </p:nvSpPr>
          <p:spPr>
            <a:xfrm>
              <a:off x="7143250" y="3753175"/>
              <a:ext cx="12575" cy="9825"/>
            </a:xfrm>
            <a:custGeom>
              <a:avLst/>
              <a:gdLst/>
              <a:ahLst/>
              <a:cxnLst/>
              <a:rect l="l" t="t" r="r" b="b"/>
              <a:pathLst>
                <a:path w="503" h="393" extrusionOk="0">
                  <a:moveTo>
                    <a:pt x="416" y="0"/>
                  </a:moveTo>
                  <a:cubicBezTo>
                    <a:pt x="267" y="0"/>
                    <a:pt x="0" y="392"/>
                    <a:pt x="244" y="392"/>
                  </a:cubicBezTo>
                  <a:cubicBezTo>
                    <a:pt x="252" y="392"/>
                    <a:pt x="260" y="392"/>
                    <a:pt x="269" y="391"/>
                  </a:cubicBezTo>
                  <a:cubicBezTo>
                    <a:pt x="402" y="358"/>
                    <a:pt x="502" y="257"/>
                    <a:pt x="502" y="124"/>
                  </a:cubicBezTo>
                  <a:cubicBezTo>
                    <a:pt x="495" y="35"/>
                    <a:pt x="461" y="0"/>
                    <a:pt x="4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26"/>
            <p:cNvSpPr/>
            <p:nvPr/>
          </p:nvSpPr>
          <p:spPr>
            <a:xfrm>
              <a:off x="7211725" y="2953150"/>
              <a:ext cx="12475" cy="9100"/>
            </a:xfrm>
            <a:custGeom>
              <a:avLst/>
              <a:gdLst/>
              <a:ahLst/>
              <a:cxnLst/>
              <a:rect l="l" t="t" r="r" b="b"/>
              <a:pathLst>
                <a:path w="499" h="364" extrusionOk="0">
                  <a:moveTo>
                    <a:pt x="240" y="1"/>
                  </a:moveTo>
                  <a:cubicBezTo>
                    <a:pt x="0" y="1"/>
                    <a:pt x="257" y="364"/>
                    <a:pt x="407" y="364"/>
                  </a:cubicBezTo>
                  <a:cubicBezTo>
                    <a:pt x="454" y="364"/>
                    <a:pt x="491" y="328"/>
                    <a:pt x="498" y="236"/>
                  </a:cubicBezTo>
                  <a:cubicBezTo>
                    <a:pt x="498" y="102"/>
                    <a:pt x="398" y="2"/>
                    <a:pt x="265" y="2"/>
                  </a:cubicBezTo>
                  <a:cubicBezTo>
                    <a:pt x="256" y="1"/>
                    <a:pt x="247" y="1"/>
                    <a:pt x="2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26"/>
            <p:cNvSpPr/>
            <p:nvPr/>
          </p:nvSpPr>
          <p:spPr>
            <a:xfrm>
              <a:off x="6864750" y="2408600"/>
              <a:ext cx="15575" cy="12025"/>
            </a:xfrm>
            <a:custGeom>
              <a:avLst/>
              <a:gdLst/>
              <a:ahLst/>
              <a:cxnLst/>
              <a:rect l="l" t="t" r="r" b="b"/>
              <a:pathLst>
                <a:path w="623" h="481" extrusionOk="0">
                  <a:moveTo>
                    <a:pt x="308" y="0"/>
                  </a:moveTo>
                  <a:cubicBezTo>
                    <a:pt x="262" y="0"/>
                    <a:pt x="215" y="11"/>
                    <a:pt x="167" y="35"/>
                  </a:cubicBezTo>
                  <a:cubicBezTo>
                    <a:pt x="1" y="135"/>
                    <a:pt x="34" y="435"/>
                    <a:pt x="267" y="469"/>
                  </a:cubicBezTo>
                  <a:cubicBezTo>
                    <a:pt x="291" y="477"/>
                    <a:pt x="315" y="480"/>
                    <a:pt x="337" y="480"/>
                  </a:cubicBezTo>
                  <a:cubicBezTo>
                    <a:pt x="503" y="480"/>
                    <a:pt x="622" y="278"/>
                    <a:pt x="534" y="102"/>
                  </a:cubicBezTo>
                  <a:cubicBezTo>
                    <a:pt x="470" y="37"/>
                    <a:pt x="391" y="0"/>
                    <a:pt x="3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26"/>
            <p:cNvSpPr/>
            <p:nvPr/>
          </p:nvSpPr>
          <p:spPr>
            <a:xfrm>
              <a:off x="6595400" y="2618100"/>
              <a:ext cx="15900" cy="12850"/>
            </a:xfrm>
            <a:custGeom>
              <a:avLst/>
              <a:gdLst/>
              <a:ahLst/>
              <a:cxnLst/>
              <a:rect l="l" t="t" r="r" b="b"/>
              <a:pathLst>
                <a:path w="636" h="514" extrusionOk="0">
                  <a:moveTo>
                    <a:pt x="282" y="1"/>
                  </a:moveTo>
                  <a:cubicBezTo>
                    <a:pt x="229" y="1"/>
                    <a:pt x="176" y="19"/>
                    <a:pt x="134" y="61"/>
                  </a:cubicBezTo>
                  <a:cubicBezTo>
                    <a:pt x="34" y="128"/>
                    <a:pt x="0" y="295"/>
                    <a:pt x="100" y="395"/>
                  </a:cubicBezTo>
                  <a:cubicBezTo>
                    <a:pt x="147" y="479"/>
                    <a:pt x="215" y="513"/>
                    <a:pt x="283" y="513"/>
                  </a:cubicBezTo>
                  <a:cubicBezTo>
                    <a:pt x="458" y="513"/>
                    <a:pt x="635" y="287"/>
                    <a:pt x="467" y="94"/>
                  </a:cubicBezTo>
                  <a:cubicBezTo>
                    <a:pt x="428" y="36"/>
                    <a:pt x="356" y="1"/>
                    <a:pt x="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26"/>
            <p:cNvSpPr/>
            <p:nvPr/>
          </p:nvSpPr>
          <p:spPr>
            <a:xfrm>
              <a:off x="5583600" y="3375725"/>
              <a:ext cx="16100" cy="12500"/>
            </a:xfrm>
            <a:custGeom>
              <a:avLst/>
              <a:gdLst/>
              <a:ahLst/>
              <a:cxnLst/>
              <a:rect l="l" t="t" r="r" b="b"/>
              <a:pathLst>
                <a:path w="644" h="500" extrusionOk="0">
                  <a:moveTo>
                    <a:pt x="380" y="1"/>
                  </a:moveTo>
                  <a:cubicBezTo>
                    <a:pt x="332" y="1"/>
                    <a:pt x="285" y="17"/>
                    <a:pt x="243" y="44"/>
                  </a:cubicBezTo>
                  <a:cubicBezTo>
                    <a:pt x="1" y="206"/>
                    <a:pt x="151" y="499"/>
                    <a:pt x="358" y="499"/>
                  </a:cubicBezTo>
                  <a:cubicBezTo>
                    <a:pt x="407" y="499"/>
                    <a:pt x="459" y="483"/>
                    <a:pt x="510" y="445"/>
                  </a:cubicBezTo>
                  <a:cubicBezTo>
                    <a:pt x="610" y="345"/>
                    <a:pt x="644" y="211"/>
                    <a:pt x="577" y="111"/>
                  </a:cubicBezTo>
                  <a:cubicBezTo>
                    <a:pt x="518" y="33"/>
                    <a:pt x="448" y="1"/>
                    <a:pt x="3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26"/>
            <p:cNvSpPr/>
            <p:nvPr/>
          </p:nvSpPr>
          <p:spPr>
            <a:xfrm>
              <a:off x="5760625" y="3895200"/>
              <a:ext cx="13975" cy="12450"/>
            </a:xfrm>
            <a:custGeom>
              <a:avLst/>
              <a:gdLst/>
              <a:ahLst/>
              <a:cxnLst/>
              <a:rect l="l" t="t" r="r" b="b"/>
              <a:pathLst>
                <a:path w="559" h="498" extrusionOk="0">
                  <a:moveTo>
                    <a:pt x="279" y="1"/>
                  </a:moveTo>
                  <a:cubicBezTo>
                    <a:pt x="254" y="1"/>
                    <a:pt x="228" y="5"/>
                    <a:pt x="201" y="14"/>
                  </a:cubicBezTo>
                  <a:cubicBezTo>
                    <a:pt x="67" y="80"/>
                    <a:pt x="1" y="214"/>
                    <a:pt x="34" y="347"/>
                  </a:cubicBezTo>
                  <a:cubicBezTo>
                    <a:pt x="67" y="447"/>
                    <a:pt x="159" y="497"/>
                    <a:pt x="255" y="497"/>
                  </a:cubicBezTo>
                  <a:cubicBezTo>
                    <a:pt x="351" y="497"/>
                    <a:pt x="451" y="447"/>
                    <a:pt x="501" y="347"/>
                  </a:cubicBezTo>
                  <a:cubicBezTo>
                    <a:pt x="559" y="174"/>
                    <a:pt x="441" y="1"/>
                    <a:pt x="2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26"/>
            <p:cNvSpPr/>
            <p:nvPr/>
          </p:nvSpPr>
          <p:spPr>
            <a:xfrm>
              <a:off x="6544050" y="3766600"/>
              <a:ext cx="14375" cy="8200"/>
            </a:xfrm>
            <a:custGeom>
              <a:avLst/>
              <a:gdLst/>
              <a:ahLst/>
              <a:cxnLst/>
              <a:rect l="l" t="t" r="r" b="b"/>
              <a:pathLst>
                <a:path w="575" h="328" extrusionOk="0">
                  <a:moveTo>
                    <a:pt x="110" y="0"/>
                  </a:moveTo>
                  <a:cubicBezTo>
                    <a:pt x="45" y="0"/>
                    <a:pt x="1" y="42"/>
                    <a:pt x="19" y="154"/>
                  </a:cubicBezTo>
                  <a:cubicBezTo>
                    <a:pt x="48" y="241"/>
                    <a:pt x="127" y="327"/>
                    <a:pt x="234" y="327"/>
                  </a:cubicBezTo>
                  <a:cubicBezTo>
                    <a:pt x="251" y="327"/>
                    <a:pt x="268" y="325"/>
                    <a:pt x="286" y="321"/>
                  </a:cubicBezTo>
                  <a:cubicBezTo>
                    <a:pt x="574" y="273"/>
                    <a:pt x="275" y="0"/>
                    <a:pt x="1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26"/>
            <p:cNvSpPr/>
            <p:nvPr/>
          </p:nvSpPr>
          <p:spPr>
            <a:xfrm>
              <a:off x="6748975" y="3073875"/>
              <a:ext cx="11550" cy="10275"/>
            </a:xfrm>
            <a:custGeom>
              <a:avLst/>
              <a:gdLst/>
              <a:ahLst/>
              <a:cxnLst/>
              <a:rect l="l" t="t" r="r" b="b"/>
              <a:pathLst>
                <a:path w="462" h="411" extrusionOk="0">
                  <a:moveTo>
                    <a:pt x="202" y="1"/>
                  </a:moveTo>
                  <a:cubicBezTo>
                    <a:pt x="1" y="1"/>
                    <a:pt x="201" y="410"/>
                    <a:pt x="340" y="410"/>
                  </a:cubicBezTo>
                  <a:cubicBezTo>
                    <a:pt x="377" y="410"/>
                    <a:pt x="409" y="382"/>
                    <a:pt x="429" y="310"/>
                  </a:cubicBezTo>
                  <a:cubicBezTo>
                    <a:pt x="462" y="177"/>
                    <a:pt x="395" y="43"/>
                    <a:pt x="262" y="10"/>
                  </a:cubicBezTo>
                  <a:cubicBezTo>
                    <a:pt x="239" y="4"/>
                    <a:pt x="219" y="1"/>
                    <a:pt x="2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26"/>
            <p:cNvSpPr/>
            <p:nvPr/>
          </p:nvSpPr>
          <p:spPr>
            <a:xfrm>
              <a:off x="6283300" y="2373350"/>
              <a:ext cx="17100" cy="12225"/>
            </a:xfrm>
            <a:custGeom>
              <a:avLst/>
              <a:gdLst/>
              <a:ahLst/>
              <a:cxnLst/>
              <a:rect l="l" t="t" r="r" b="b"/>
              <a:pathLst>
                <a:path w="684" h="489" extrusionOk="0">
                  <a:moveTo>
                    <a:pt x="350" y="0"/>
                  </a:moveTo>
                  <a:cubicBezTo>
                    <a:pt x="176" y="0"/>
                    <a:pt x="0" y="189"/>
                    <a:pt x="142" y="378"/>
                  </a:cubicBezTo>
                  <a:cubicBezTo>
                    <a:pt x="191" y="456"/>
                    <a:pt x="263" y="488"/>
                    <a:pt x="335" y="488"/>
                  </a:cubicBezTo>
                  <a:cubicBezTo>
                    <a:pt x="508" y="488"/>
                    <a:pt x="684" y="300"/>
                    <a:pt x="542" y="111"/>
                  </a:cubicBezTo>
                  <a:cubicBezTo>
                    <a:pt x="493" y="33"/>
                    <a:pt x="422" y="0"/>
                    <a:pt x="3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26"/>
            <p:cNvSpPr/>
            <p:nvPr/>
          </p:nvSpPr>
          <p:spPr>
            <a:xfrm>
              <a:off x="5384525" y="2532675"/>
              <a:ext cx="12525" cy="12075"/>
            </a:xfrm>
            <a:custGeom>
              <a:avLst/>
              <a:gdLst/>
              <a:ahLst/>
              <a:cxnLst/>
              <a:rect l="l" t="t" r="r" b="b"/>
              <a:pathLst>
                <a:path w="501" h="483" extrusionOk="0">
                  <a:moveTo>
                    <a:pt x="269" y="0"/>
                  </a:moveTo>
                  <a:cubicBezTo>
                    <a:pt x="247" y="0"/>
                    <a:pt x="224" y="3"/>
                    <a:pt x="201" y="9"/>
                  </a:cubicBezTo>
                  <a:cubicBezTo>
                    <a:pt x="67" y="9"/>
                    <a:pt x="1" y="142"/>
                    <a:pt x="1" y="276"/>
                  </a:cubicBezTo>
                  <a:cubicBezTo>
                    <a:pt x="30" y="392"/>
                    <a:pt x="134" y="482"/>
                    <a:pt x="248" y="482"/>
                  </a:cubicBezTo>
                  <a:cubicBezTo>
                    <a:pt x="266" y="482"/>
                    <a:pt x="283" y="480"/>
                    <a:pt x="301" y="476"/>
                  </a:cubicBezTo>
                  <a:cubicBezTo>
                    <a:pt x="434" y="443"/>
                    <a:pt x="501" y="309"/>
                    <a:pt x="501" y="176"/>
                  </a:cubicBezTo>
                  <a:cubicBezTo>
                    <a:pt x="473" y="65"/>
                    <a:pt x="377" y="0"/>
                    <a:pt x="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26"/>
            <p:cNvSpPr/>
            <p:nvPr/>
          </p:nvSpPr>
          <p:spPr>
            <a:xfrm>
              <a:off x="5870700" y="3356400"/>
              <a:ext cx="13900" cy="11950"/>
            </a:xfrm>
            <a:custGeom>
              <a:avLst/>
              <a:gdLst/>
              <a:ahLst/>
              <a:cxnLst/>
              <a:rect l="l" t="t" r="r" b="b"/>
              <a:pathLst>
                <a:path w="556" h="478" extrusionOk="0">
                  <a:moveTo>
                    <a:pt x="268" y="0"/>
                  </a:moveTo>
                  <a:cubicBezTo>
                    <a:pt x="176" y="0"/>
                    <a:pt x="84" y="50"/>
                    <a:pt x="34" y="150"/>
                  </a:cubicBezTo>
                  <a:cubicBezTo>
                    <a:pt x="1" y="284"/>
                    <a:pt x="68" y="417"/>
                    <a:pt x="168" y="451"/>
                  </a:cubicBezTo>
                  <a:cubicBezTo>
                    <a:pt x="204" y="469"/>
                    <a:pt x="241" y="477"/>
                    <a:pt x="276" y="477"/>
                  </a:cubicBezTo>
                  <a:cubicBezTo>
                    <a:pt x="432" y="477"/>
                    <a:pt x="556" y="314"/>
                    <a:pt x="501" y="150"/>
                  </a:cubicBezTo>
                  <a:cubicBezTo>
                    <a:pt x="451" y="50"/>
                    <a:pt x="359" y="0"/>
                    <a:pt x="2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26"/>
            <p:cNvSpPr/>
            <p:nvPr/>
          </p:nvSpPr>
          <p:spPr>
            <a:xfrm>
              <a:off x="6813875" y="3151575"/>
              <a:ext cx="11700" cy="10225"/>
            </a:xfrm>
            <a:custGeom>
              <a:avLst/>
              <a:gdLst/>
              <a:ahLst/>
              <a:cxnLst/>
              <a:rect l="l" t="t" r="r" b="b"/>
              <a:pathLst>
                <a:path w="468" h="409" extrusionOk="0">
                  <a:moveTo>
                    <a:pt x="355" y="1"/>
                  </a:moveTo>
                  <a:cubicBezTo>
                    <a:pt x="221" y="1"/>
                    <a:pt x="1" y="409"/>
                    <a:pt x="224" y="409"/>
                  </a:cubicBezTo>
                  <a:cubicBezTo>
                    <a:pt x="237" y="409"/>
                    <a:pt x="251" y="407"/>
                    <a:pt x="268" y="404"/>
                  </a:cubicBezTo>
                  <a:cubicBezTo>
                    <a:pt x="401" y="371"/>
                    <a:pt x="468" y="238"/>
                    <a:pt x="434" y="104"/>
                  </a:cubicBezTo>
                  <a:cubicBezTo>
                    <a:pt x="421" y="30"/>
                    <a:pt x="391" y="1"/>
                    <a:pt x="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26"/>
            <p:cNvSpPr/>
            <p:nvPr/>
          </p:nvSpPr>
          <p:spPr>
            <a:xfrm>
              <a:off x="6853625" y="2654900"/>
              <a:ext cx="13850" cy="8950"/>
            </a:xfrm>
            <a:custGeom>
              <a:avLst/>
              <a:gdLst/>
              <a:ahLst/>
              <a:cxnLst/>
              <a:rect l="l" t="t" r="r" b="b"/>
              <a:pathLst>
                <a:path w="554" h="358" extrusionOk="0">
                  <a:moveTo>
                    <a:pt x="471" y="0"/>
                  </a:moveTo>
                  <a:cubicBezTo>
                    <a:pt x="316" y="0"/>
                    <a:pt x="1" y="332"/>
                    <a:pt x="279" y="357"/>
                  </a:cubicBezTo>
                  <a:cubicBezTo>
                    <a:pt x="412" y="357"/>
                    <a:pt x="546" y="257"/>
                    <a:pt x="546" y="124"/>
                  </a:cubicBezTo>
                  <a:cubicBezTo>
                    <a:pt x="554" y="34"/>
                    <a:pt x="521" y="0"/>
                    <a:pt x="4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26"/>
            <p:cNvSpPr/>
            <p:nvPr/>
          </p:nvSpPr>
          <p:spPr>
            <a:xfrm>
              <a:off x="6452375" y="2406800"/>
              <a:ext cx="17725" cy="11975"/>
            </a:xfrm>
            <a:custGeom>
              <a:avLst/>
              <a:gdLst/>
              <a:ahLst/>
              <a:cxnLst/>
              <a:rect l="l" t="t" r="r" b="b"/>
              <a:pathLst>
                <a:path w="709" h="479" extrusionOk="0">
                  <a:moveTo>
                    <a:pt x="353" y="1"/>
                  </a:moveTo>
                  <a:cubicBezTo>
                    <a:pt x="144" y="1"/>
                    <a:pt x="0" y="302"/>
                    <a:pt x="251" y="441"/>
                  </a:cubicBezTo>
                  <a:cubicBezTo>
                    <a:pt x="293" y="467"/>
                    <a:pt x="334" y="478"/>
                    <a:pt x="372" y="478"/>
                  </a:cubicBezTo>
                  <a:cubicBezTo>
                    <a:pt x="579" y="478"/>
                    <a:pt x="709" y="153"/>
                    <a:pt x="484" y="40"/>
                  </a:cubicBezTo>
                  <a:cubicBezTo>
                    <a:pt x="440" y="13"/>
                    <a:pt x="395" y="1"/>
                    <a:pt x="3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26"/>
            <p:cNvSpPr/>
            <p:nvPr/>
          </p:nvSpPr>
          <p:spPr>
            <a:xfrm>
              <a:off x="5277775" y="2962400"/>
              <a:ext cx="14975" cy="11950"/>
            </a:xfrm>
            <a:custGeom>
              <a:avLst/>
              <a:gdLst/>
              <a:ahLst/>
              <a:cxnLst/>
              <a:rect l="l" t="t" r="r" b="b"/>
              <a:pathLst>
                <a:path w="599" h="478" extrusionOk="0">
                  <a:moveTo>
                    <a:pt x="250" y="0"/>
                  </a:moveTo>
                  <a:cubicBezTo>
                    <a:pt x="222" y="0"/>
                    <a:pt x="194" y="10"/>
                    <a:pt x="168" y="32"/>
                  </a:cubicBezTo>
                  <a:cubicBezTo>
                    <a:pt x="34" y="99"/>
                    <a:pt x="1" y="232"/>
                    <a:pt x="34" y="333"/>
                  </a:cubicBezTo>
                  <a:cubicBezTo>
                    <a:pt x="85" y="434"/>
                    <a:pt x="175" y="478"/>
                    <a:pt x="274" y="478"/>
                  </a:cubicBezTo>
                  <a:cubicBezTo>
                    <a:pt x="305" y="478"/>
                    <a:pt x="336" y="474"/>
                    <a:pt x="368" y="466"/>
                  </a:cubicBezTo>
                  <a:cubicBezTo>
                    <a:pt x="599" y="408"/>
                    <a:pt x="430" y="0"/>
                    <a:pt x="2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26"/>
            <p:cNvSpPr/>
            <p:nvPr/>
          </p:nvSpPr>
          <p:spPr>
            <a:xfrm>
              <a:off x="5272775" y="3564450"/>
              <a:ext cx="12550" cy="11700"/>
            </a:xfrm>
            <a:custGeom>
              <a:avLst/>
              <a:gdLst/>
              <a:ahLst/>
              <a:cxnLst/>
              <a:rect l="l" t="t" r="r" b="b"/>
              <a:pathLst>
                <a:path w="502" h="468" extrusionOk="0"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cubicBezTo>
                    <a:pt x="1" y="368"/>
                    <a:pt x="101" y="468"/>
                    <a:pt x="234" y="468"/>
                  </a:cubicBezTo>
                  <a:cubicBezTo>
                    <a:pt x="368" y="468"/>
                    <a:pt x="501" y="368"/>
                    <a:pt x="501" y="234"/>
                  </a:cubicBezTo>
                  <a:cubicBezTo>
                    <a:pt x="501" y="101"/>
                    <a:pt x="368" y="1"/>
                    <a:pt x="2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26"/>
            <p:cNvSpPr/>
            <p:nvPr/>
          </p:nvSpPr>
          <p:spPr>
            <a:xfrm>
              <a:off x="6536250" y="3854150"/>
              <a:ext cx="14000" cy="8200"/>
            </a:xfrm>
            <a:custGeom>
              <a:avLst/>
              <a:gdLst/>
              <a:ahLst/>
              <a:cxnLst/>
              <a:rect l="l" t="t" r="r" b="b"/>
              <a:pathLst>
                <a:path w="560" h="328" extrusionOk="0">
                  <a:moveTo>
                    <a:pt x="462" y="1"/>
                  </a:moveTo>
                  <a:cubicBezTo>
                    <a:pt x="307" y="1"/>
                    <a:pt x="1" y="273"/>
                    <a:pt x="265" y="321"/>
                  </a:cubicBezTo>
                  <a:cubicBezTo>
                    <a:pt x="283" y="326"/>
                    <a:pt x="300" y="328"/>
                    <a:pt x="318" y="328"/>
                  </a:cubicBezTo>
                  <a:cubicBezTo>
                    <a:pt x="431" y="328"/>
                    <a:pt x="532" y="241"/>
                    <a:pt x="532" y="155"/>
                  </a:cubicBezTo>
                  <a:cubicBezTo>
                    <a:pt x="560" y="42"/>
                    <a:pt x="522" y="1"/>
                    <a:pt x="4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26"/>
            <p:cNvSpPr/>
            <p:nvPr/>
          </p:nvSpPr>
          <p:spPr>
            <a:xfrm>
              <a:off x="6898950" y="3558200"/>
              <a:ext cx="13850" cy="12450"/>
            </a:xfrm>
            <a:custGeom>
              <a:avLst/>
              <a:gdLst/>
              <a:ahLst/>
              <a:cxnLst/>
              <a:rect l="l" t="t" r="r" b="b"/>
              <a:pathLst>
                <a:path w="554" h="498" extrusionOk="0">
                  <a:moveTo>
                    <a:pt x="250" y="1"/>
                  </a:moveTo>
                  <a:cubicBezTo>
                    <a:pt x="159" y="1"/>
                    <a:pt x="67" y="51"/>
                    <a:pt x="34" y="151"/>
                  </a:cubicBezTo>
                  <a:cubicBezTo>
                    <a:pt x="0" y="284"/>
                    <a:pt x="67" y="418"/>
                    <a:pt x="167" y="484"/>
                  </a:cubicBezTo>
                  <a:cubicBezTo>
                    <a:pt x="194" y="493"/>
                    <a:pt x="221" y="497"/>
                    <a:pt x="247" y="497"/>
                  </a:cubicBezTo>
                  <a:cubicBezTo>
                    <a:pt x="415" y="497"/>
                    <a:pt x="554" y="324"/>
                    <a:pt x="467" y="151"/>
                  </a:cubicBezTo>
                  <a:cubicBezTo>
                    <a:pt x="434" y="51"/>
                    <a:pt x="342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26"/>
            <p:cNvSpPr/>
            <p:nvPr/>
          </p:nvSpPr>
          <p:spPr>
            <a:xfrm>
              <a:off x="6953000" y="3455625"/>
              <a:ext cx="15175" cy="12125"/>
            </a:xfrm>
            <a:custGeom>
              <a:avLst/>
              <a:gdLst/>
              <a:ahLst/>
              <a:cxnLst/>
              <a:rect l="l" t="t" r="r" b="b"/>
              <a:pathLst>
                <a:path w="607" h="485" extrusionOk="0">
                  <a:moveTo>
                    <a:pt x="350" y="0"/>
                  </a:moveTo>
                  <a:cubicBezTo>
                    <a:pt x="132" y="0"/>
                    <a:pt x="0" y="304"/>
                    <a:pt x="207" y="451"/>
                  </a:cubicBezTo>
                  <a:cubicBezTo>
                    <a:pt x="251" y="473"/>
                    <a:pt x="295" y="484"/>
                    <a:pt x="337" y="484"/>
                  </a:cubicBezTo>
                  <a:cubicBezTo>
                    <a:pt x="421" y="484"/>
                    <a:pt x="496" y="440"/>
                    <a:pt x="540" y="351"/>
                  </a:cubicBezTo>
                  <a:cubicBezTo>
                    <a:pt x="607" y="251"/>
                    <a:pt x="573" y="84"/>
                    <a:pt x="440" y="17"/>
                  </a:cubicBezTo>
                  <a:cubicBezTo>
                    <a:pt x="409" y="6"/>
                    <a:pt x="379" y="0"/>
                    <a:pt x="3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26"/>
            <p:cNvSpPr/>
            <p:nvPr/>
          </p:nvSpPr>
          <p:spPr>
            <a:xfrm>
              <a:off x="6989850" y="3365950"/>
              <a:ext cx="13350" cy="11725"/>
            </a:xfrm>
            <a:custGeom>
              <a:avLst/>
              <a:gdLst/>
              <a:ahLst/>
              <a:cxnLst/>
              <a:rect l="l" t="t" r="r" b="b"/>
              <a:pathLst>
                <a:path w="534" h="469" extrusionOk="0">
                  <a:moveTo>
                    <a:pt x="244" y="0"/>
                  </a:moveTo>
                  <a:cubicBezTo>
                    <a:pt x="166" y="0"/>
                    <a:pt x="88" y="37"/>
                    <a:pt x="67" y="102"/>
                  </a:cubicBezTo>
                  <a:cubicBezTo>
                    <a:pt x="0" y="235"/>
                    <a:pt x="33" y="369"/>
                    <a:pt x="167" y="435"/>
                  </a:cubicBezTo>
                  <a:cubicBezTo>
                    <a:pt x="200" y="458"/>
                    <a:pt x="237" y="469"/>
                    <a:pt x="274" y="469"/>
                  </a:cubicBezTo>
                  <a:cubicBezTo>
                    <a:pt x="348" y="469"/>
                    <a:pt x="423" y="424"/>
                    <a:pt x="467" y="335"/>
                  </a:cubicBezTo>
                  <a:cubicBezTo>
                    <a:pt x="534" y="235"/>
                    <a:pt x="500" y="69"/>
                    <a:pt x="367" y="35"/>
                  </a:cubicBezTo>
                  <a:cubicBezTo>
                    <a:pt x="332" y="12"/>
                    <a:pt x="288" y="0"/>
                    <a:pt x="2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26"/>
            <p:cNvSpPr/>
            <p:nvPr/>
          </p:nvSpPr>
          <p:spPr>
            <a:xfrm>
              <a:off x="6923125" y="3484375"/>
              <a:ext cx="14200" cy="11750"/>
            </a:xfrm>
            <a:custGeom>
              <a:avLst/>
              <a:gdLst/>
              <a:ahLst/>
              <a:cxnLst/>
              <a:rect l="l" t="t" r="r" b="b"/>
              <a:pathLst>
                <a:path w="568" h="470" extrusionOk="0">
                  <a:moveTo>
                    <a:pt x="295" y="0"/>
                  </a:moveTo>
                  <a:cubicBezTo>
                    <a:pt x="215" y="0"/>
                    <a:pt x="144" y="37"/>
                    <a:pt x="101" y="102"/>
                  </a:cubicBezTo>
                  <a:cubicBezTo>
                    <a:pt x="1" y="235"/>
                    <a:pt x="34" y="368"/>
                    <a:pt x="167" y="435"/>
                  </a:cubicBezTo>
                  <a:cubicBezTo>
                    <a:pt x="203" y="459"/>
                    <a:pt x="247" y="470"/>
                    <a:pt x="291" y="470"/>
                  </a:cubicBezTo>
                  <a:cubicBezTo>
                    <a:pt x="373" y="470"/>
                    <a:pt x="458" y="433"/>
                    <a:pt x="501" y="368"/>
                  </a:cubicBezTo>
                  <a:cubicBezTo>
                    <a:pt x="568" y="268"/>
                    <a:pt x="534" y="102"/>
                    <a:pt x="434" y="35"/>
                  </a:cubicBezTo>
                  <a:cubicBezTo>
                    <a:pt x="387" y="11"/>
                    <a:pt x="340" y="0"/>
                    <a:pt x="2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26"/>
            <p:cNvSpPr/>
            <p:nvPr/>
          </p:nvSpPr>
          <p:spPr>
            <a:xfrm>
              <a:off x="6928975" y="3460975"/>
              <a:ext cx="15650" cy="12100"/>
            </a:xfrm>
            <a:custGeom>
              <a:avLst/>
              <a:gdLst/>
              <a:ahLst/>
              <a:cxnLst/>
              <a:rect l="l" t="t" r="r" b="b"/>
              <a:pathLst>
                <a:path w="626" h="484" extrusionOk="0">
                  <a:moveTo>
                    <a:pt x="311" y="0"/>
                  </a:moveTo>
                  <a:cubicBezTo>
                    <a:pt x="297" y="0"/>
                    <a:pt x="282" y="1"/>
                    <a:pt x="267" y="4"/>
                  </a:cubicBezTo>
                  <a:cubicBezTo>
                    <a:pt x="67" y="37"/>
                    <a:pt x="0" y="304"/>
                    <a:pt x="167" y="437"/>
                  </a:cubicBezTo>
                  <a:cubicBezTo>
                    <a:pt x="212" y="467"/>
                    <a:pt x="270" y="484"/>
                    <a:pt x="327" y="484"/>
                  </a:cubicBezTo>
                  <a:cubicBezTo>
                    <a:pt x="397" y="484"/>
                    <a:pt x="464" y="459"/>
                    <a:pt x="500" y="404"/>
                  </a:cubicBezTo>
                  <a:cubicBezTo>
                    <a:pt x="625" y="217"/>
                    <a:pt x="517" y="0"/>
                    <a:pt x="3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26"/>
            <p:cNvSpPr/>
            <p:nvPr/>
          </p:nvSpPr>
          <p:spPr>
            <a:xfrm>
              <a:off x="7024875" y="3300275"/>
              <a:ext cx="14200" cy="12350"/>
            </a:xfrm>
            <a:custGeom>
              <a:avLst/>
              <a:gdLst/>
              <a:ahLst/>
              <a:cxnLst/>
              <a:rect l="l" t="t" r="r" b="b"/>
              <a:pathLst>
                <a:path w="568" h="494" extrusionOk="0">
                  <a:moveTo>
                    <a:pt x="290" y="0"/>
                  </a:moveTo>
                  <a:cubicBezTo>
                    <a:pt x="198" y="0"/>
                    <a:pt x="115" y="55"/>
                    <a:pt x="67" y="127"/>
                  </a:cubicBezTo>
                  <a:cubicBezTo>
                    <a:pt x="0" y="260"/>
                    <a:pt x="33" y="394"/>
                    <a:pt x="167" y="461"/>
                  </a:cubicBezTo>
                  <a:cubicBezTo>
                    <a:pt x="200" y="483"/>
                    <a:pt x="241" y="494"/>
                    <a:pt x="283" y="494"/>
                  </a:cubicBezTo>
                  <a:cubicBezTo>
                    <a:pt x="367" y="494"/>
                    <a:pt x="456" y="449"/>
                    <a:pt x="500" y="361"/>
                  </a:cubicBezTo>
                  <a:cubicBezTo>
                    <a:pt x="567" y="260"/>
                    <a:pt x="500" y="94"/>
                    <a:pt x="400" y="27"/>
                  </a:cubicBezTo>
                  <a:cubicBezTo>
                    <a:pt x="363" y="8"/>
                    <a:pt x="326" y="0"/>
                    <a:pt x="2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26"/>
            <p:cNvSpPr/>
            <p:nvPr/>
          </p:nvSpPr>
          <p:spPr>
            <a:xfrm>
              <a:off x="7021525" y="3386675"/>
              <a:ext cx="14775" cy="11900"/>
            </a:xfrm>
            <a:custGeom>
              <a:avLst/>
              <a:gdLst/>
              <a:ahLst/>
              <a:cxnLst/>
              <a:rect l="l" t="t" r="r" b="b"/>
              <a:pathLst>
                <a:path w="591" h="476" extrusionOk="0">
                  <a:moveTo>
                    <a:pt x="249" y="0"/>
                  </a:moveTo>
                  <a:cubicBezTo>
                    <a:pt x="135" y="0"/>
                    <a:pt x="34" y="91"/>
                    <a:pt x="34" y="207"/>
                  </a:cubicBezTo>
                  <a:cubicBezTo>
                    <a:pt x="1" y="340"/>
                    <a:pt x="101" y="474"/>
                    <a:pt x="234" y="474"/>
                  </a:cubicBezTo>
                  <a:cubicBezTo>
                    <a:pt x="245" y="475"/>
                    <a:pt x="255" y="475"/>
                    <a:pt x="264" y="475"/>
                  </a:cubicBezTo>
                  <a:cubicBezTo>
                    <a:pt x="539" y="475"/>
                    <a:pt x="591" y="39"/>
                    <a:pt x="301" y="7"/>
                  </a:cubicBezTo>
                  <a:cubicBezTo>
                    <a:pt x="283" y="2"/>
                    <a:pt x="266" y="0"/>
                    <a:pt x="2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26"/>
            <p:cNvSpPr/>
            <p:nvPr/>
          </p:nvSpPr>
          <p:spPr>
            <a:xfrm>
              <a:off x="7034725" y="3437350"/>
              <a:ext cx="14150" cy="11925"/>
            </a:xfrm>
            <a:custGeom>
              <a:avLst/>
              <a:gdLst/>
              <a:ahLst/>
              <a:cxnLst/>
              <a:rect l="l" t="t" r="r" b="b"/>
              <a:pathLst>
                <a:path w="566" h="477" extrusionOk="0">
                  <a:moveTo>
                    <a:pt x="281" y="0"/>
                  </a:moveTo>
                  <a:cubicBezTo>
                    <a:pt x="142" y="0"/>
                    <a:pt x="1" y="107"/>
                    <a:pt x="40" y="281"/>
                  </a:cubicBezTo>
                  <a:cubicBezTo>
                    <a:pt x="67" y="419"/>
                    <a:pt x="168" y="477"/>
                    <a:pt x="270" y="477"/>
                  </a:cubicBezTo>
                  <a:cubicBezTo>
                    <a:pt x="417" y="477"/>
                    <a:pt x="566" y="358"/>
                    <a:pt x="507" y="181"/>
                  </a:cubicBezTo>
                  <a:cubicBezTo>
                    <a:pt x="479" y="56"/>
                    <a:pt x="381" y="0"/>
                    <a:pt x="2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26"/>
            <p:cNvSpPr/>
            <p:nvPr/>
          </p:nvSpPr>
          <p:spPr>
            <a:xfrm>
              <a:off x="7119925" y="3309850"/>
              <a:ext cx="14200" cy="12000"/>
            </a:xfrm>
            <a:custGeom>
              <a:avLst/>
              <a:gdLst/>
              <a:ahLst/>
              <a:cxnLst/>
              <a:rect l="l" t="t" r="r" b="b"/>
              <a:pathLst>
                <a:path w="568" h="480" extrusionOk="0">
                  <a:moveTo>
                    <a:pt x="273" y="0"/>
                  </a:moveTo>
                  <a:cubicBezTo>
                    <a:pt x="202" y="0"/>
                    <a:pt x="140" y="33"/>
                    <a:pt x="101" y="111"/>
                  </a:cubicBezTo>
                  <a:cubicBezTo>
                    <a:pt x="1" y="211"/>
                    <a:pt x="34" y="344"/>
                    <a:pt x="134" y="445"/>
                  </a:cubicBezTo>
                  <a:cubicBezTo>
                    <a:pt x="182" y="468"/>
                    <a:pt x="229" y="479"/>
                    <a:pt x="273" y="479"/>
                  </a:cubicBezTo>
                  <a:cubicBezTo>
                    <a:pt x="354" y="479"/>
                    <a:pt x="425" y="442"/>
                    <a:pt x="468" y="378"/>
                  </a:cubicBezTo>
                  <a:cubicBezTo>
                    <a:pt x="568" y="278"/>
                    <a:pt x="535" y="111"/>
                    <a:pt x="434" y="44"/>
                  </a:cubicBezTo>
                  <a:cubicBezTo>
                    <a:pt x="379" y="17"/>
                    <a:pt x="324" y="0"/>
                    <a:pt x="2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26"/>
            <p:cNvSpPr/>
            <p:nvPr/>
          </p:nvSpPr>
          <p:spPr>
            <a:xfrm>
              <a:off x="7138375" y="3372225"/>
              <a:ext cx="14700" cy="8175"/>
            </a:xfrm>
            <a:custGeom>
              <a:avLst/>
              <a:gdLst/>
              <a:ahLst/>
              <a:cxnLst/>
              <a:rect l="l" t="t" r="r" b="b"/>
              <a:pathLst>
                <a:path w="588" h="327" extrusionOk="0">
                  <a:moveTo>
                    <a:pt x="120" y="0"/>
                  </a:moveTo>
                  <a:cubicBezTo>
                    <a:pt x="48" y="0"/>
                    <a:pt x="0" y="41"/>
                    <a:pt x="30" y="151"/>
                  </a:cubicBezTo>
                  <a:cubicBezTo>
                    <a:pt x="85" y="262"/>
                    <a:pt x="186" y="326"/>
                    <a:pt x="276" y="326"/>
                  </a:cubicBezTo>
                  <a:cubicBezTo>
                    <a:pt x="295" y="326"/>
                    <a:pt x="313" y="324"/>
                    <a:pt x="330" y="318"/>
                  </a:cubicBezTo>
                  <a:cubicBezTo>
                    <a:pt x="587" y="224"/>
                    <a:pt x="288" y="0"/>
                    <a:pt x="1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26"/>
            <p:cNvSpPr/>
            <p:nvPr/>
          </p:nvSpPr>
          <p:spPr>
            <a:xfrm>
              <a:off x="7132775" y="3151000"/>
              <a:ext cx="14700" cy="12750"/>
            </a:xfrm>
            <a:custGeom>
              <a:avLst/>
              <a:gdLst/>
              <a:ahLst/>
              <a:cxnLst/>
              <a:rect l="l" t="t" r="r" b="b"/>
              <a:pathLst>
                <a:path w="588" h="510" extrusionOk="0">
                  <a:moveTo>
                    <a:pt x="302" y="1"/>
                  </a:moveTo>
                  <a:cubicBezTo>
                    <a:pt x="221" y="1"/>
                    <a:pt x="136" y="63"/>
                    <a:pt x="87" y="160"/>
                  </a:cubicBezTo>
                  <a:cubicBezTo>
                    <a:pt x="0" y="356"/>
                    <a:pt x="154" y="509"/>
                    <a:pt x="309" y="509"/>
                  </a:cubicBezTo>
                  <a:cubicBezTo>
                    <a:pt x="391" y="509"/>
                    <a:pt x="474" y="465"/>
                    <a:pt x="521" y="361"/>
                  </a:cubicBezTo>
                  <a:cubicBezTo>
                    <a:pt x="588" y="227"/>
                    <a:pt x="521" y="94"/>
                    <a:pt x="387" y="27"/>
                  </a:cubicBezTo>
                  <a:cubicBezTo>
                    <a:pt x="361" y="9"/>
                    <a:pt x="331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26"/>
            <p:cNvSpPr/>
            <p:nvPr/>
          </p:nvSpPr>
          <p:spPr>
            <a:xfrm>
              <a:off x="7222725" y="3047900"/>
              <a:ext cx="13150" cy="12500"/>
            </a:xfrm>
            <a:custGeom>
              <a:avLst/>
              <a:gdLst/>
              <a:ahLst/>
              <a:cxnLst/>
              <a:rect l="l" t="t" r="r" b="b"/>
              <a:pathLst>
                <a:path w="526" h="500" extrusionOk="0">
                  <a:moveTo>
                    <a:pt x="288" y="0"/>
                  </a:moveTo>
                  <a:cubicBezTo>
                    <a:pt x="144" y="0"/>
                    <a:pt x="0" y="131"/>
                    <a:pt x="25" y="282"/>
                  </a:cubicBezTo>
                  <a:cubicBezTo>
                    <a:pt x="47" y="411"/>
                    <a:pt x="167" y="499"/>
                    <a:pt x="285" y="499"/>
                  </a:cubicBezTo>
                  <a:cubicBezTo>
                    <a:pt x="349" y="499"/>
                    <a:pt x="412" y="474"/>
                    <a:pt x="459" y="415"/>
                  </a:cubicBezTo>
                  <a:cubicBezTo>
                    <a:pt x="525" y="282"/>
                    <a:pt x="525" y="148"/>
                    <a:pt x="425" y="48"/>
                  </a:cubicBezTo>
                  <a:cubicBezTo>
                    <a:pt x="384" y="15"/>
                    <a:pt x="336" y="0"/>
                    <a:pt x="2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26"/>
            <p:cNvSpPr/>
            <p:nvPr/>
          </p:nvSpPr>
          <p:spPr>
            <a:xfrm>
              <a:off x="7119925" y="3180150"/>
              <a:ext cx="13800" cy="11925"/>
            </a:xfrm>
            <a:custGeom>
              <a:avLst/>
              <a:gdLst/>
              <a:ahLst/>
              <a:cxnLst/>
              <a:rect l="l" t="t" r="r" b="b"/>
              <a:pathLst>
                <a:path w="552" h="477" extrusionOk="0">
                  <a:moveTo>
                    <a:pt x="263" y="1"/>
                  </a:moveTo>
                  <a:cubicBezTo>
                    <a:pt x="192" y="1"/>
                    <a:pt x="120" y="30"/>
                    <a:pt x="68" y="95"/>
                  </a:cubicBezTo>
                  <a:cubicBezTo>
                    <a:pt x="1" y="229"/>
                    <a:pt x="34" y="362"/>
                    <a:pt x="134" y="429"/>
                  </a:cubicBezTo>
                  <a:cubicBezTo>
                    <a:pt x="176" y="462"/>
                    <a:pt x="224" y="477"/>
                    <a:pt x="271" y="477"/>
                  </a:cubicBezTo>
                  <a:cubicBezTo>
                    <a:pt x="414" y="477"/>
                    <a:pt x="551" y="345"/>
                    <a:pt x="501" y="195"/>
                  </a:cubicBezTo>
                  <a:cubicBezTo>
                    <a:pt x="481" y="73"/>
                    <a:pt x="373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26"/>
            <p:cNvSpPr/>
            <p:nvPr/>
          </p:nvSpPr>
          <p:spPr>
            <a:xfrm>
              <a:off x="7108175" y="3131475"/>
              <a:ext cx="15950" cy="12175"/>
            </a:xfrm>
            <a:custGeom>
              <a:avLst/>
              <a:gdLst/>
              <a:ahLst/>
              <a:cxnLst/>
              <a:rect l="l" t="t" r="r" b="b"/>
              <a:pathLst>
                <a:path w="638" h="487" extrusionOk="0">
                  <a:moveTo>
                    <a:pt x="390" y="1"/>
                  </a:moveTo>
                  <a:cubicBezTo>
                    <a:pt x="372" y="1"/>
                    <a:pt x="355" y="3"/>
                    <a:pt x="337" y="7"/>
                  </a:cubicBezTo>
                  <a:cubicBezTo>
                    <a:pt x="0" y="7"/>
                    <a:pt x="57" y="486"/>
                    <a:pt x="328" y="486"/>
                  </a:cubicBezTo>
                  <a:cubicBezTo>
                    <a:pt x="352" y="486"/>
                    <a:pt x="377" y="483"/>
                    <a:pt x="404" y="474"/>
                  </a:cubicBezTo>
                  <a:cubicBezTo>
                    <a:pt x="538" y="441"/>
                    <a:pt x="638" y="341"/>
                    <a:pt x="604" y="208"/>
                  </a:cubicBezTo>
                  <a:cubicBezTo>
                    <a:pt x="604" y="92"/>
                    <a:pt x="504" y="1"/>
                    <a:pt x="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26"/>
            <p:cNvSpPr/>
            <p:nvPr/>
          </p:nvSpPr>
          <p:spPr>
            <a:xfrm>
              <a:off x="7112425" y="2972375"/>
              <a:ext cx="13375" cy="12525"/>
            </a:xfrm>
            <a:custGeom>
              <a:avLst/>
              <a:gdLst/>
              <a:ahLst/>
              <a:cxnLst/>
              <a:rect l="l" t="t" r="r" b="b"/>
              <a:pathLst>
                <a:path w="535" h="501" extrusionOk="0">
                  <a:moveTo>
                    <a:pt x="301" y="0"/>
                  </a:moveTo>
                  <a:cubicBezTo>
                    <a:pt x="1" y="34"/>
                    <a:pt x="1" y="467"/>
                    <a:pt x="301" y="501"/>
                  </a:cubicBezTo>
                  <a:cubicBezTo>
                    <a:pt x="434" y="501"/>
                    <a:pt x="534" y="401"/>
                    <a:pt x="534" y="267"/>
                  </a:cubicBezTo>
                  <a:cubicBezTo>
                    <a:pt x="534" y="134"/>
                    <a:pt x="434" y="0"/>
                    <a:pt x="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26"/>
            <p:cNvSpPr/>
            <p:nvPr/>
          </p:nvSpPr>
          <p:spPr>
            <a:xfrm>
              <a:off x="7101125" y="3016350"/>
              <a:ext cx="14625" cy="7900"/>
            </a:xfrm>
            <a:custGeom>
              <a:avLst/>
              <a:gdLst/>
              <a:ahLst/>
              <a:cxnLst/>
              <a:rect l="l" t="t" r="r" b="b"/>
              <a:pathLst>
                <a:path w="585" h="316" extrusionOk="0">
                  <a:moveTo>
                    <a:pt x="251" y="1"/>
                  </a:moveTo>
                  <a:cubicBezTo>
                    <a:pt x="143" y="1"/>
                    <a:pt x="47" y="65"/>
                    <a:pt x="19" y="176"/>
                  </a:cubicBezTo>
                  <a:cubicBezTo>
                    <a:pt x="1" y="277"/>
                    <a:pt x="43" y="315"/>
                    <a:pt x="107" y="315"/>
                  </a:cubicBezTo>
                  <a:cubicBezTo>
                    <a:pt x="274" y="315"/>
                    <a:pt x="585" y="57"/>
                    <a:pt x="319" y="9"/>
                  </a:cubicBezTo>
                  <a:cubicBezTo>
                    <a:pt x="296" y="3"/>
                    <a:pt x="273" y="1"/>
                    <a:pt x="2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26"/>
            <p:cNvSpPr/>
            <p:nvPr/>
          </p:nvSpPr>
          <p:spPr>
            <a:xfrm>
              <a:off x="7072400" y="3147325"/>
              <a:ext cx="14775" cy="11925"/>
            </a:xfrm>
            <a:custGeom>
              <a:avLst/>
              <a:gdLst/>
              <a:ahLst/>
              <a:cxnLst/>
              <a:rect l="l" t="t" r="r" b="b"/>
              <a:pathLst>
                <a:path w="591" h="477" extrusionOk="0">
                  <a:moveTo>
                    <a:pt x="282" y="1"/>
                  </a:moveTo>
                  <a:cubicBezTo>
                    <a:pt x="167" y="1"/>
                    <a:pt x="63" y="91"/>
                    <a:pt x="34" y="207"/>
                  </a:cubicBezTo>
                  <a:cubicBezTo>
                    <a:pt x="0" y="341"/>
                    <a:pt x="101" y="441"/>
                    <a:pt x="234" y="474"/>
                  </a:cubicBezTo>
                  <a:cubicBezTo>
                    <a:pt x="246" y="476"/>
                    <a:pt x="257" y="476"/>
                    <a:pt x="269" y="476"/>
                  </a:cubicBezTo>
                  <a:cubicBezTo>
                    <a:pt x="539" y="476"/>
                    <a:pt x="590" y="103"/>
                    <a:pt x="334" y="7"/>
                  </a:cubicBezTo>
                  <a:cubicBezTo>
                    <a:pt x="316" y="3"/>
                    <a:pt x="299" y="1"/>
                    <a:pt x="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26"/>
            <p:cNvSpPr/>
            <p:nvPr/>
          </p:nvSpPr>
          <p:spPr>
            <a:xfrm>
              <a:off x="7082375" y="29598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69" y="1"/>
                  </a:moveTo>
                  <a:cubicBezTo>
                    <a:pt x="135" y="1"/>
                    <a:pt x="35" y="101"/>
                    <a:pt x="35" y="234"/>
                  </a:cubicBezTo>
                  <a:cubicBezTo>
                    <a:pt x="0" y="409"/>
                    <a:pt x="131" y="502"/>
                    <a:pt x="262" y="502"/>
                  </a:cubicBezTo>
                  <a:cubicBezTo>
                    <a:pt x="382" y="502"/>
                    <a:pt x="502" y="426"/>
                    <a:pt x="502" y="268"/>
                  </a:cubicBezTo>
                  <a:cubicBezTo>
                    <a:pt x="502" y="134"/>
                    <a:pt x="402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26"/>
            <p:cNvSpPr/>
            <p:nvPr/>
          </p:nvSpPr>
          <p:spPr>
            <a:xfrm>
              <a:off x="7109400" y="2871425"/>
              <a:ext cx="14725" cy="11950"/>
            </a:xfrm>
            <a:custGeom>
              <a:avLst/>
              <a:gdLst/>
              <a:ahLst/>
              <a:cxnLst/>
              <a:rect l="l" t="t" r="r" b="b"/>
              <a:pathLst>
                <a:path w="589" h="478" extrusionOk="0">
                  <a:moveTo>
                    <a:pt x="354" y="0"/>
                  </a:moveTo>
                  <a:cubicBezTo>
                    <a:pt x="81" y="0"/>
                    <a:pt x="0" y="373"/>
                    <a:pt x="288" y="469"/>
                  </a:cubicBezTo>
                  <a:cubicBezTo>
                    <a:pt x="306" y="475"/>
                    <a:pt x="324" y="478"/>
                    <a:pt x="342" y="478"/>
                  </a:cubicBezTo>
                  <a:cubicBezTo>
                    <a:pt x="431" y="478"/>
                    <a:pt x="528" y="413"/>
                    <a:pt x="555" y="302"/>
                  </a:cubicBezTo>
                  <a:cubicBezTo>
                    <a:pt x="589" y="169"/>
                    <a:pt x="522" y="35"/>
                    <a:pt x="388" y="2"/>
                  </a:cubicBezTo>
                  <a:cubicBezTo>
                    <a:pt x="377" y="1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26"/>
            <p:cNvSpPr/>
            <p:nvPr/>
          </p:nvSpPr>
          <p:spPr>
            <a:xfrm>
              <a:off x="7190275" y="2995425"/>
              <a:ext cx="14750" cy="12300"/>
            </a:xfrm>
            <a:custGeom>
              <a:avLst/>
              <a:gdLst/>
              <a:ahLst/>
              <a:cxnLst/>
              <a:rect l="l" t="t" r="r" b="b"/>
              <a:pathLst>
                <a:path w="590" h="492" extrusionOk="0">
                  <a:moveTo>
                    <a:pt x="308" y="1"/>
                  </a:moveTo>
                  <a:cubicBezTo>
                    <a:pt x="119" y="1"/>
                    <a:pt x="1" y="199"/>
                    <a:pt x="89" y="346"/>
                  </a:cubicBezTo>
                  <a:cubicBezTo>
                    <a:pt x="114" y="448"/>
                    <a:pt x="218" y="491"/>
                    <a:pt x="310" y="491"/>
                  </a:cubicBezTo>
                  <a:cubicBezTo>
                    <a:pt x="338" y="491"/>
                    <a:pt x="365" y="487"/>
                    <a:pt x="389" y="479"/>
                  </a:cubicBezTo>
                  <a:cubicBezTo>
                    <a:pt x="589" y="379"/>
                    <a:pt x="589" y="112"/>
                    <a:pt x="389" y="12"/>
                  </a:cubicBezTo>
                  <a:cubicBezTo>
                    <a:pt x="361" y="4"/>
                    <a:pt x="334" y="1"/>
                    <a:pt x="3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26"/>
            <p:cNvSpPr/>
            <p:nvPr/>
          </p:nvSpPr>
          <p:spPr>
            <a:xfrm>
              <a:off x="7173300" y="3020700"/>
              <a:ext cx="13900" cy="12400"/>
            </a:xfrm>
            <a:custGeom>
              <a:avLst/>
              <a:gdLst/>
              <a:ahLst/>
              <a:cxnLst/>
              <a:rect l="l" t="t" r="r" b="b"/>
              <a:pathLst>
                <a:path w="556" h="496" extrusionOk="0">
                  <a:moveTo>
                    <a:pt x="275" y="1"/>
                  </a:moveTo>
                  <a:cubicBezTo>
                    <a:pt x="194" y="1"/>
                    <a:pt x="113" y="44"/>
                    <a:pt x="67" y="135"/>
                  </a:cubicBezTo>
                  <a:cubicBezTo>
                    <a:pt x="1" y="269"/>
                    <a:pt x="34" y="402"/>
                    <a:pt x="167" y="469"/>
                  </a:cubicBezTo>
                  <a:cubicBezTo>
                    <a:pt x="204" y="487"/>
                    <a:pt x="241" y="496"/>
                    <a:pt x="276" y="496"/>
                  </a:cubicBezTo>
                  <a:cubicBezTo>
                    <a:pt x="432" y="496"/>
                    <a:pt x="556" y="332"/>
                    <a:pt x="501" y="169"/>
                  </a:cubicBezTo>
                  <a:cubicBezTo>
                    <a:pt x="465" y="60"/>
                    <a:pt x="370" y="1"/>
                    <a:pt x="2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26"/>
            <p:cNvSpPr/>
            <p:nvPr/>
          </p:nvSpPr>
          <p:spPr>
            <a:xfrm>
              <a:off x="7144675" y="2866050"/>
              <a:ext cx="11975" cy="9825"/>
            </a:xfrm>
            <a:custGeom>
              <a:avLst/>
              <a:gdLst/>
              <a:ahLst/>
              <a:cxnLst/>
              <a:rect l="l" t="t" r="r" b="b"/>
              <a:pathLst>
                <a:path w="479" h="393" extrusionOk="0">
                  <a:moveTo>
                    <a:pt x="358" y="0"/>
                  </a:moveTo>
                  <a:cubicBezTo>
                    <a:pt x="220" y="0"/>
                    <a:pt x="0" y="393"/>
                    <a:pt x="214" y="393"/>
                  </a:cubicBezTo>
                  <a:cubicBezTo>
                    <a:pt x="232" y="393"/>
                    <a:pt x="253" y="390"/>
                    <a:pt x="278" y="384"/>
                  </a:cubicBezTo>
                  <a:cubicBezTo>
                    <a:pt x="378" y="350"/>
                    <a:pt x="479" y="250"/>
                    <a:pt x="445" y="117"/>
                  </a:cubicBezTo>
                  <a:cubicBezTo>
                    <a:pt x="431" y="33"/>
                    <a:pt x="398" y="0"/>
                    <a:pt x="3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26"/>
            <p:cNvSpPr/>
            <p:nvPr/>
          </p:nvSpPr>
          <p:spPr>
            <a:xfrm>
              <a:off x="7159875" y="2836900"/>
              <a:ext cx="10950" cy="10775"/>
            </a:xfrm>
            <a:custGeom>
              <a:avLst/>
              <a:gdLst/>
              <a:ahLst/>
              <a:cxnLst/>
              <a:rect l="l" t="t" r="r" b="b"/>
              <a:pathLst>
                <a:path w="438" h="431" extrusionOk="0">
                  <a:moveTo>
                    <a:pt x="197" y="0"/>
                  </a:moveTo>
                  <a:cubicBezTo>
                    <a:pt x="1" y="0"/>
                    <a:pt x="158" y="431"/>
                    <a:pt x="306" y="431"/>
                  </a:cubicBezTo>
                  <a:cubicBezTo>
                    <a:pt x="341" y="431"/>
                    <a:pt x="375" y="407"/>
                    <a:pt x="404" y="349"/>
                  </a:cubicBezTo>
                  <a:cubicBezTo>
                    <a:pt x="438" y="215"/>
                    <a:pt x="371" y="82"/>
                    <a:pt x="271" y="15"/>
                  </a:cubicBezTo>
                  <a:cubicBezTo>
                    <a:pt x="242" y="5"/>
                    <a:pt x="218" y="0"/>
                    <a:pt x="1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26"/>
            <p:cNvSpPr/>
            <p:nvPr/>
          </p:nvSpPr>
          <p:spPr>
            <a:xfrm>
              <a:off x="7162375" y="2978550"/>
              <a:ext cx="13075" cy="12050"/>
            </a:xfrm>
            <a:custGeom>
              <a:avLst/>
              <a:gdLst/>
              <a:ahLst/>
              <a:cxnLst/>
              <a:rect l="l" t="t" r="r" b="b"/>
              <a:pathLst>
                <a:path w="523" h="482" extrusionOk="0">
                  <a:moveTo>
                    <a:pt x="283" y="1"/>
                  </a:moveTo>
                  <a:cubicBezTo>
                    <a:pt x="145" y="1"/>
                    <a:pt x="1" y="104"/>
                    <a:pt x="37" y="287"/>
                  </a:cubicBezTo>
                  <a:cubicBezTo>
                    <a:pt x="52" y="421"/>
                    <a:pt x="153" y="481"/>
                    <a:pt x="257" y="481"/>
                  </a:cubicBezTo>
                  <a:cubicBezTo>
                    <a:pt x="387" y="481"/>
                    <a:pt x="523" y="387"/>
                    <a:pt x="504" y="220"/>
                  </a:cubicBezTo>
                  <a:cubicBezTo>
                    <a:pt x="504" y="70"/>
                    <a:pt x="396" y="1"/>
                    <a:pt x="2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26"/>
            <p:cNvSpPr/>
            <p:nvPr/>
          </p:nvSpPr>
          <p:spPr>
            <a:xfrm>
              <a:off x="7123125" y="2812725"/>
              <a:ext cx="14100" cy="12200"/>
            </a:xfrm>
            <a:custGeom>
              <a:avLst/>
              <a:gdLst/>
              <a:ahLst/>
              <a:cxnLst/>
              <a:rect l="l" t="t" r="r" b="b"/>
              <a:pathLst>
                <a:path w="564" h="488" extrusionOk="0">
                  <a:moveTo>
                    <a:pt x="281" y="1"/>
                  </a:moveTo>
                  <a:cubicBezTo>
                    <a:pt x="142" y="1"/>
                    <a:pt x="1" y="107"/>
                    <a:pt x="40" y="282"/>
                  </a:cubicBezTo>
                  <a:cubicBezTo>
                    <a:pt x="68" y="424"/>
                    <a:pt x="175" y="488"/>
                    <a:pt x="281" y="488"/>
                  </a:cubicBezTo>
                  <a:cubicBezTo>
                    <a:pt x="424" y="488"/>
                    <a:pt x="564" y="373"/>
                    <a:pt x="507" y="182"/>
                  </a:cubicBezTo>
                  <a:cubicBezTo>
                    <a:pt x="479" y="56"/>
                    <a:pt x="380" y="1"/>
                    <a:pt x="2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26"/>
            <p:cNvSpPr/>
            <p:nvPr/>
          </p:nvSpPr>
          <p:spPr>
            <a:xfrm>
              <a:off x="7121600" y="26788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34" y="0"/>
                  </a:moveTo>
                  <a:cubicBezTo>
                    <a:pt x="101" y="34"/>
                    <a:pt x="1" y="134"/>
                    <a:pt x="1" y="267"/>
                  </a:cubicBezTo>
                  <a:cubicBezTo>
                    <a:pt x="34" y="401"/>
                    <a:pt x="134" y="501"/>
                    <a:pt x="267" y="501"/>
                  </a:cubicBezTo>
                  <a:cubicBezTo>
                    <a:pt x="401" y="467"/>
                    <a:pt x="501" y="367"/>
                    <a:pt x="501" y="234"/>
                  </a:cubicBezTo>
                  <a:cubicBezTo>
                    <a:pt x="468" y="101"/>
                    <a:pt x="367" y="0"/>
                    <a:pt x="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26"/>
            <p:cNvSpPr/>
            <p:nvPr/>
          </p:nvSpPr>
          <p:spPr>
            <a:xfrm>
              <a:off x="7113475" y="2652975"/>
              <a:ext cx="12325" cy="10250"/>
            </a:xfrm>
            <a:custGeom>
              <a:avLst/>
              <a:gdLst/>
              <a:ahLst/>
              <a:cxnLst/>
              <a:rect l="l" t="t" r="r" b="b"/>
              <a:pathLst>
                <a:path w="493" h="410" extrusionOk="0">
                  <a:moveTo>
                    <a:pt x="367" y="0"/>
                  </a:moveTo>
                  <a:cubicBezTo>
                    <a:pt x="220" y="0"/>
                    <a:pt x="1" y="410"/>
                    <a:pt x="200" y="410"/>
                  </a:cubicBezTo>
                  <a:cubicBezTo>
                    <a:pt x="216" y="410"/>
                    <a:pt x="236" y="407"/>
                    <a:pt x="259" y="401"/>
                  </a:cubicBezTo>
                  <a:cubicBezTo>
                    <a:pt x="392" y="367"/>
                    <a:pt x="492" y="234"/>
                    <a:pt x="459" y="100"/>
                  </a:cubicBezTo>
                  <a:cubicBezTo>
                    <a:pt x="439" y="29"/>
                    <a:pt x="406" y="0"/>
                    <a:pt x="3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26"/>
            <p:cNvSpPr/>
            <p:nvPr/>
          </p:nvSpPr>
          <p:spPr>
            <a:xfrm>
              <a:off x="7058525" y="2566275"/>
              <a:ext cx="9725" cy="10775"/>
            </a:xfrm>
            <a:custGeom>
              <a:avLst/>
              <a:gdLst/>
              <a:ahLst/>
              <a:cxnLst/>
              <a:rect l="l" t="t" r="r" b="b"/>
              <a:pathLst>
                <a:path w="389" h="431" extrusionOk="0">
                  <a:moveTo>
                    <a:pt x="231" y="0"/>
                  </a:moveTo>
                  <a:cubicBezTo>
                    <a:pt x="93" y="0"/>
                    <a:pt x="0" y="431"/>
                    <a:pt x="164" y="431"/>
                  </a:cubicBezTo>
                  <a:cubicBezTo>
                    <a:pt x="189" y="431"/>
                    <a:pt x="219" y="421"/>
                    <a:pt x="255" y="400"/>
                  </a:cubicBezTo>
                  <a:cubicBezTo>
                    <a:pt x="355" y="333"/>
                    <a:pt x="389" y="199"/>
                    <a:pt x="322" y="66"/>
                  </a:cubicBezTo>
                  <a:cubicBezTo>
                    <a:pt x="291" y="19"/>
                    <a:pt x="260" y="0"/>
                    <a:pt x="2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26"/>
            <p:cNvSpPr/>
            <p:nvPr/>
          </p:nvSpPr>
          <p:spPr>
            <a:xfrm>
              <a:off x="7048225" y="2686300"/>
              <a:ext cx="13150" cy="12575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57" y="0"/>
                  </a:moveTo>
                  <a:cubicBezTo>
                    <a:pt x="250" y="0"/>
                    <a:pt x="242" y="1"/>
                    <a:pt x="234" y="2"/>
                  </a:cubicBezTo>
                  <a:cubicBezTo>
                    <a:pt x="100" y="35"/>
                    <a:pt x="0" y="135"/>
                    <a:pt x="0" y="269"/>
                  </a:cubicBezTo>
                  <a:cubicBezTo>
                    <a:pt x="0" y="402"/>
                    <a:pt x="100" y="502"/>
                    <a:pt x="267" y="502"/>
                  </a:cubicBezTo>
                  <a:cubicBezTo>
                    <a:pt x="526" y="502"/>
                    <a:pt x="502" y="0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26"/>
            <p:cNvSpPr/>
            <p:nvPr/>
          </p:nvSpPr>
          <p:spPr>
            <a:xfrm>
              <a:off x="7078650" y="2708700"/>
              <a:ext cx="16300" cy="12675"/>
            </a:xfrm>
            <a:custGeom>
              <a:avLst/>
              <a:gdLst/>
              <a:ahLst/>
              <a:cxnLst/>
              <a:rect l="l" t="t" r="r" b="b"/>
              <a:pathLst>
                <a:path w="652" h="507" extrusionOk="0">
                  <a:moveTo>
                    <a:pt x="385" y="0"/>
                  </a:moveTo>
                  <a:cubicBezTo>
                    <a:pt x="168" y="0"/>
                    <a:pt x="0" y="306"/>
                    <a:pt x="251" y="473"/>
                  </a:cubicBezTo>
                  <a:cubicBezTo>
                    <a:pt x="284" y="496"/>
                    <a:pt x="325" y="507"/>
                    <a:pt x="367" y="507"/>
                  </a:cubicBezTo>
                  <a:cubicBezTo>
                    <a:pt x="451" y="507"/>
                    <a:pt x="540" y="462"/>
                    <a:pt x="584" y="373"/>
                  </a:cubicBezTo>
                  <a:cubicBezTo>
                    <a:pt x="651" y="273"/>
                    <a:pt x="618" y="106"/>
                    <a:pt x="518" y="40"/>
                  </a:cubicBezTo>
                  <a:cubicBezTo>
                    <a:pt x="473" y="12"/>
                    <a:pt x="428" y="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26"/>
            <p:cNvSpPr/>
            <p:nvPr/>
          </p:nvSpPr>
          <p:spPr>
            <a:xfrm>
              <a:off x="7086800" y="2583725"/>
              <a:ext cx="13150" cy="11775"/>
            </a:xfrm>
            <a:custGeom>
              <a:avLst/>
              <a:gdLst/>
              <a:ahLst/>
              <a:cxnLst/>
              <a:rect l="l" t="t" r="r" b="b"/>
              <a:pathLst>
                <a:path w="526" h="471" extrusionOk="0">
                  <a:moveTo>
                    <a:pt x="265" y="0"/>
                  </a:moveTo>
                  <a:cubicBezTo>
                    <a:pt x="0" y="0"/>
                    <a:pt x="0" y="470"/>
                    <a:pt x="265" y="470"/>
                  </a:cubicBezTo>
                  <a:cubicBezTo>
                    <a:pt x="274" y="470"/>
                    <a:pt x="283" y="470"/>
                    <a:pt x="292" y="469"/>
                  </a:cubicBezTo>
                  <a:cubicBezTo>
                    <a:pt x="425" y="469"/>
                    <a:pt x="525" y="369"/>
                    <a:pt x="525" y="235"/>
                  </a:cubicBezTo>
                  <a:cubicBezTo>
                    <a:pt x="492" y="102"/>
                    <a:pt x="392" y="2"/>
                    <a:pt x="292" y="2"/>
                  </a:cubicBezTo>
                  <a:cubicBezTo>
                    <a:pt x="283" y="1"/>
                    <a:pt x="274" y="0"/>
                    <a:pt x="2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26"/>
            <p:cNvSpPr/>
            <p:nvPr/>
          </p:nvSpPr>
          <p:spPr>
            <a:xfrm>
              <a:off x="6933275" y="2550250"/>
              <a:ext cx="14875" cy="8650"/>
            </a:xfrm>
            <a:custGeom>
              <a:avLst/>
              <a:gdLst/>
              <a:ahLst/>
              <a:cxnLst/>
              <a:rect l="l" t="t" r="r" b="b"/>
              <a:pathLst>
                <a:path w="595" h="346" extrusionOk="0">
                  <a:moveTo>
                    <a:pt x="276" y="0"/>
                  </a:moveTo>
                  <a:cubicBezTo>
                    <a:pt x="162" y="0"/>
                    <a:pt x="57" y="91"/>
                    <a:pt x="28" y="207"/>
                  </a:cubicBezTo>
                  <a:cubicBezTo>
                    <a:pt x="1" y="307"/>
                    <a:pt x="38" y="345"/>
                    <a:pt x="100" y="345"/>
                  </a:cubicBezTo>
                  <a:cubicBezTo>
                    <a:pt x="263" y="345"/>
                    <a:pt x="595" y="79"/>
                    <a:pt x="328" y="6"/>
                  </a:cubicBezTo>
                  <a:cubicBezTo>
                    <a:pt x="311" y="2"/>
                    <a:pt x="293" y="0"/>
                    <a:pt x="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26"/>
            <p:cNvSpPr/>
            <p:nvPr/>
          </p:nvSpPr>
          <p:spPr>
            <a:xfrm>
              <a:off x="6983175" y="2637850"/>
              <a:ext cx="15650" cy="12475"/>
            </a:xfrm>
            <a:custGeom>
              <a:avLst/>
              <a:gdLst/>
              <a:ahLst/>
              <a:cxnLst/>
              <a:rect l="l" t="t" r="r" b="b"/>
              <a:pathLst>
                <a:path w="626" h="499" extrusionOk="0">
                  <a:moveTo>
                    <a:pt x="268" y="1"/>
                  </a:moveTo>
                  <a:cubicBezTo>
                    <a:pt x="226" y="1"/>
                    <a:pt x="181" y="12"/>
                    <a:pt x="134" y="38"/>
                  </a:cubicBezTo>
                  <a:cubicBezTo>
                    <a:pt x="34" y="105"/>
                    <a:pt x="0" y="272"/>
                    <a:pt x="67" y="372"/>
                  </a:cubicBezTo>
                  <a:cubicBezTo>
                    <a:pt x="115" y="444"/>
                    <a:pt x="198" y="499"/>
                    <a:pt x="290" y="499"/>
                  </a:cubicBezTo>
                  <a:cubicBezTo>
                    <a:pt x="326" y="499"/>
                    <a:pt x="363" y="491"/>
                    <a:pt x="401" y="472"/>
                  </a:cubicBezTo>
                  <a:cubicBezTo>
                    <a:pt x="626" y="331"/>
                    <a:pt x="495" y="1"/>
                    <a:pt x="2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26"/>
            <p:cNvSpPr/>
            <p:nvPr/>
          </p:nvSpPr>
          <p:spPr>
            <a:xfrm>
              <a:off x="7041550" y="2545400"/>
              <a:ext cx="13350" cy="12525"/>
            </a:xfrm>
            <a:custGeom>
              <a:avLst/>
              <a:gdLst/>
              <a:ahLst/>
              <a:cxnLst/>
              <a:rect l="l" t="t" r="r" b="b"/>
              <a:pathLst>
                <a:path w="534" h="501" extrusionOk="0">
                  <a:moveTo>
                    <a:pt x="270" y="0"/>
                  </a:moveTo>
                  <a:cubicBezTo>
                    <a:pt x="186" y="0"/>
                    <a:pt x="111" y="45"/>
                    <a:pt x="67" y="134"/>
                  </a:cubicBezTo>
                  <a:cubicBezTo>
                    <a:pt x="0" y="234"/>
                    <a:pt x="34" y="401"/>
                    <a:pt x="134" y="467"/>
                  </a:cubicBezTo>
                  <a:cubicBezTo>
                    <a:pt x="178" y="490"/>
                    <a:pt x="223" y="501"/>
                    <a:pt x="265" y="501"/>
                  </a:cubicBezTo>
                  <a:cubicBezTo>
                    <a:pt x="349" y="501"/>
                    <a:pt x="423" y="456"/>
                    <a:pt x="467" y="367"/>
                  </a:cubicBezTo>
                  <a:cubicBezTo>
                    <a:pt x="534" y="267"/>
                    <a:pt x="501" y="100"/>
                    <a:pt x="401" y="34"/>
                  </a:cubicBezTo>
                  <a:cubicBezTo>
                    <a:pt x="356" y="11"/>
                    <a:pt x="312" y="0"/>
                    <a:pt x="2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26"/>
            <p:cNvSpPr/>
            <p:nvPr/>
          </p:nvSpPr>
          <p:spPr>
            <a:xfrm>
              <a:off x="6938675" y="2419375"/>
              <a:ext cx="15325" cy="12475"/>
            </a:xfrm>
            <a:custGeom>
              <a:avLst/>
              <a:gdLst/>
              <a:ahLst/>
              <a:cxnLst/>
              <a:rect l="l" t="t" r="r" b="b"/>
              <a:pathLst>
                <a:path w="613" h="499" extrusionOk="0">
                  <a:moveTo>
                    <a:pt x="352" y="0"/>
                  </a:moveTo>
                  <a:cubicBezTo>
                    <a:pt x="171" y="0"/>
                    <a:pt x="1" y="211"/>
                    <a:pt x="146" y="405"/>
                  </a:cubicBezTo>
                  <a:cubicBezTo>
                    <a:pt x="204" y="463"/>
                    <a:pt x="273" y="498"/>
                    <a:pt x="341" y="498"/>
                  </a:cubicBezTo>
                  <a:cubicBezTo>
                    <a:pt x="390" y="498"/>
                    <a:pt x="437" y="480"/>
                    <a:pt x="479" y="438"/>
                  </a:cubicBezTo>
                  <a:cubicBezTo>
                    <a:pt x="613" y="338"/>
                    <a:pt x="613" y="205"/>
                    <a:pt x="546" y="104"/>
                  </a:cubicBezTo>
                  <a:cubicBezTo>
                    <a:pt x="491" y="31"/>
                    <a:pt x="421" y="0"/>
                    <a:pt x="3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26"/>
            <p:cNvSpPr/>
            <p:nvPr/>
          </p:nvSpPr>
          <p:spPr>
            <a:xfrm>
              <a:off x="6865225" y="2438500"/>
              <a:ext cx="14550" cy="12000"/>
            </a:xfrm>
            <a:custGeom>
              <a:avLst/>
              <a:gdLst/>
              <a:ahLst/>
              <a:cxnLst/>
              <a:rect l="l" t="t" r="r" b="b"/>
              <a:pathLst>
                <a:path w="582" h="480" extrusionOk="0">
                  <a:moveTo>
                    <a:pt x="334" y="0"/>
                  </a:moveTo>
                  <a:cubicBezTo>
                    <a:pt x="317" y="0"/>
                    <a:pt x="299" y="2"/>
                    <a:pt x="282" y="7"/>
                  </a:cubicBezTo>
                  <a:cubicBezTo>
                    <a:pt x="0" y="38"/>
                    <a:pt x="41" y="480"/>
                    <a:pt x="295" y="480"/>
                  </a:cubicBezTo>
                  <a:cubicBezTo>
                    <a:pt x="312" y="480"/>
                    <a:pt x="330" y="478"/>
                    <a:pt x="348" y="474"/>
                  </a:cubicBezTo>
                  <a:cubicBezTo>
                    <a:pt x="482" y="474"/>
                    <a:pt x="582" y="340"/>
                    <a:pt x="582" y="207"/>
                  </a:cubicBezTo>
                  <a:cubicBezTo>
                    <a:pt x="553" y="91"/>
                    <a:pt x="449" y="0"/>
                    <a:pt x="3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26"/>
            <p:cNvSpPr/>
            <p:nvPr/>
          </p:nvSpPr>
          <p:spPr>
            <a:xfrm>
              <a:off x="6911850" y="2451200"/>
              <a:ext cx="16300" cy="12700"/>
            </a:xfrm>
            <a:custGeom>
              <a:avLst/>
              <a:gdLst/>
              <a:ahLst/>
              <a:cxnLst/>
              <a:rect l="l" t="t" r="r" b="b"/>
              <a:pathLst>
                <a:path w="652" h="508" extrusionOk="0">
                  <a:moveTo>
                    <a:pt x="359" y="0"/>
                  </a:moveTo>
                  <a:cubicBezTo>
                    <a:pt x="108" y="0"/>
                    <a:pt x="0" y="413"/>
                    <a:pt x="318" y="499"/>
                  </a:cubicBezTo>
                  <a:cubicBezTo>
                    <a:pt x="336" y="505"/>
                    <a:pt x="355" y="508"/>
                    <a:pt x="374" y="508"/>
                  </a:cubicBezTo>
                  <a:cubicBezTo>
                    <a:pt x="463" y="508"/>
                    <a:pt x="563" y="448"/>
                    <a:pt x="618" y="366"/>
                  </a:cubicBezTo>
                  <a:cubicBezTo>
                    <a:pt x="652" y="232"/>
                    <a:pt x="618" y="99"/>
                    <a:pt x="485" y="32"/>
                  </a:cubicBezTo>
                  <a:cubicBezTo>
                    <a:pt x="440" y="10"/>
                    <a:pt x="398" y="0"/>
                    <a:pt x="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26"/>
            <p:cNvSpPr/>
            <p:nvPr/>
          </p:nvSpPr>
          <p:spPr>
            <a:xfrm>
              <a:off x="6966600" y="2335700"/>
              <a:ext cx="11600" cy="10350"/>
            </a:xfrm>
            <a:custGeom>
              <a:avLst/>
              <a:gdLst/>
              <a:ahLst/>
              <a:cxnLst/>
              <a:rect l="l" t="t" r="r" b="b"/>
              <a:pathLst>
                <a:path w="464" h="414" extrusionOk="0">
                  <a:moveTo>
                    <a:pt x="190" y="0"/>
                  </a:moveTo>
                  <a:cubicBezTo>
                    <a:pt x="1" y="0"/>
                    <a:pt x="165" y="413"/>
                    <a:pt x="302" y="413"/>
                  </a:cubicBezTo>
                  <a:cubicBezTo>
                    <a:pt x="337" y="413"/>
                    <a:pt x="371" y="385"/>
                    <a:pt x="396" y="316"/>
                  </a:cubicBezTo>
                  <a:cubicBezTo>
                    <a:pt x="463" y="182"/>
                    <a:pt x="396" y="49"/>
                    <a:pt x="263" y="16"/>
                  </a:cubicBezTo>
                  <a:cubicBezTo>
                    <a:pt x="234" y="5"/>
                    <a:pt x="210" y="0"/>
                    <a:pt x="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26"/>
            <p:cNvSpPr/>
            <p:nvPr/>
          </p:nvSpPr>
          <p:spPr>
            <a:xfrm>
              <a:off x="6884225" y="2308250"/>
              <a:ext cx="14750" cy="11850"/>
            </a:xfrm>
            <a:custGeom>
              <a:avLst/>
              <a:gdLst/>
              <a:ahLst/>
              <a:cxnLst/>
              <a:rect l="l" t="t" r="r" b="b"/>
              <a:pathLst>
                <a:path w="590" h="474" extrusionOk="0">
                  <a:moveTo>
                    <a:pt x="262" y="1"/>
                  </a:moveTo>
                  <a:cubicBezTo>
                    <a:pt x="165" y="1"/>
                    <a:pt x="81" y="44"/>
                    <a:pt x="55" y="146"/>
                  </a:cubicBezTo>
                  <a:cubicBezTo>
                    <a:pt x="1" y="310"/>
                    <a:pt x="124" y="473"/>
                    <a:pt x="280" y="473"/>
                  </a:cubicBezTo>
                  <a:cubicBezTo>
                    <a:pt x="316" y="473"/>
                    <a:pt x="352" y="465"/>
                    <a:pt x="389" y="447"/>
                  </a:cubicBezTo>
                  <a:cubicBezTo>
                    <a:pt x="589" y="346"/>
                    <a:pt x="556" y="80"/>
                    <a:pt x="356" y="13"/>
                  </a:cubicBezTo>
                  <a:cubicBezTo>
                    <a:pt x="324" y="5"/>
                    <a:pt x="293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26"/>
            <p:cNvSpPr/>
            <p:nvPr/>
          </p:nvSpPr>
          <p:spPr>
            <a:xfrm>
              <a:off x="6868925" y="2327725"/>
              <a:ext cx="13950" cy="12100"/>
            </a:xfrm>
            <a:custGeom>
              <a:avLst/>
              <a:gdLst/>
              <a:ahLst/>
              <a:cxnLst/>
              <a:rect l="l" t="t" r="r" b="b"/>
              <a:pathLst>
                <a:path w="558" h="484" extrusionOk="0">
                  <a:moveTo>
                    <a:pt x="275" y="0"/>
                  </a:moveTo>
                  <a:cubicBezTo>
                    <a:pt x="194" y="0"/>
                    <a:pt x="113" y="43"/>
                    <a:pt x="67" y="135"/>
                  </a:cubicBezTo>
                  <a:cubicBezTo>
                    <a:pt x="0" y="235"/>
                    <a:pt x="67" y="401"/>
                    <a:pt x="167" y="468"/>
                  </a:cubicBezTo>
                  <a:cubicBezTo>
                    <a:pt x="198" y="478"/>
                    <a:pt x="228" y="483"/>
                    <a:pt x="258" y="483"/>
                  </a:cubicBezTo>
                  <a:cubicBezTo>
                    <a:pt x="422" y="483"/>
                    <a:pt x="557" y="337"/>
                    <a:pt x="501" y="168"/>
                  </a:cubicBezTo>
                  <a:cubicBezTo>
                    <a:pt x="465" y="60"/>
                    <a:pt x="370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26"/>
            <p:cNvSpPr/>
            <p:nvPr/>
          </p:nvSpPr>
          <p:spPr>
            <a:xfrm>
              <a:off x="6895750" y="2263300"/>
              <a:ext cx="11550" cy="10250"/>
            </a:xfrm>
            <a:custGeom>
              <a:avLst/>
              <a:gdLst/>
              <a:ahLst/>
              <a:cxnLst/>
              <a:rect l="l" t="t" r="r" b="b"/>
              <a:pathLst>
                <a:path w="462" h="410" extrusionOk="0">
                  <a:moveTo>
                    <a:pt x="202" y="1"/>
                  </a:moveTo>
                  <a:cubicBezTo>
                    <a:pt x="0" y="1"/>
                    <a:pt x="201" y="410"/>
                    <a:pt x="340" y="410"/>
                  </a:cubicBezTo>
                  <a:cubicBezTo>
                    <a:pt x="377" y="410"/>
                    <a:pt x="409" y="382"/>
                    <a:pt x="428" y="310"/>
                  </a:cubicBezTo>
                  <a:cubicBezTo>
                    <a:pt x="462" y="176"/>
                    <a:pt x="395" y="43"/>
                    <a:pt x="262" y="10"/>
                  </a:cubicBezTo>
                  <a:cubicBezTo>
                    <a:pt x="239" y="3"/>
                    <a:pt x="219" y="1"/>
                    <a:pt x="2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26"/>
            <p:cNvSpPr/>
            <p:nvPr/>
          </p:nvSpPr>
          <p:spPr>
            <a:xfrm>
              <a:off x="6772125" y="2166675"/>
              <a:ext cx="16775" cy="12850"/>
            </a:xfrm>
            <a:custGeom>
              <a:avLst/>
              <a:gdLst/>
              <a:ahLst/>
              <a:cxnLst/>
              <a:rect l="l" t="t" r="r" b="b"/>
              <a:pathLst>
                <a:path w="671" h="514" extrusionOk="0">
                  <a:moveTo>
                    <a:pt x="376" y="1"/>
                  </a:moveTo>
                  <a:cubicBezTo>
                    <a:pt x="176" y="1"/>
                    <a:pt x="1" y="282"/>
                    <a:pt x="236" y="439"/>
                  </a:cubicBezTo>
                  <a:cubicBezTo>
                    <a:pt x="286" y="489"/>
                    <a:pt x="345" y="514"/>
                    <a:pt x="403" y="514"/>
                  </a:cubicBezTo>
                  <a:cubicBezTo>
                    <a:pt x="462" y="514"/>
                    <a:pt x="520" y="489"/>
                    <a:pt x="570" y="439"/>
                  </a:cubicBezTo>
                  <a:cubicBezTo>
                    <a:pt x="670" y="339"/>
                    <a:pt x="637" y="172"/>
                    <a:pt x="537" y="72"/>
                  </a:cubicBezTo>
                  <a:cubicBezTo>
                    <a:pt x="487" y="22"/>
                    <a:pt x="430" y="1"/>
                    <a:pt x="3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26"/>
            <p:cNvSpPr/>
            <p:nvPr/>
          </p:nvSpPr>
          <p:spPr>
            <a:xfrm>
              <a:off x="6738000" y="2180425"/>
              <a:ext cx="13350" cy="12400"/>
            </a:xfrm>
            <a:custGeom>
              <a:avLst/>
              <a:gdLst/>
              <a:ahLst/>
              <a:cxnLst/>
              <a:rect l="l" t="t" r="r" b="b"/>
              <a:pathLst>
                <a:path w="534" h="496" extrusionOk="0">
                  <a:moveTo>
                    <a:pt x="287" y="1"/>
                  </a:moveTo>
                  <a:cubicBezTo>
                    <a:pt x="259" y="1"/>
                    <a:pt x="230" y="8"/>
                    <a:pt x="200" y="22"/>
                  </a:cubicBezTo>
                  <a:cubicBezTo>
                    <a:pt x="67" y="56"/>
                    <a:pt x="0" y="189"/>
                    <a:pt x="34" y="322"/>
                  </a:cubicBezTo>
                  <a:cubicBezTo>
                    <a:pt x="62" y="409"/>
                    <a:pt x="166" y="496"/>
                    <a:pt x="280" y="496"/>
                  </a:cubicBezTo>
                  <a:cubicBezTo>
                    <a:pt x="298" y="496"/>
                    <a:pt x="316" y="494"/>
                    <a:pt x="334" y="489"/>
                  </a:cubicBezTo>
                  <a:cubicBezTo>
                    <a:pt x="467" y="423"/>
                    <a:pt x="534" y="289"/>
                    <a:pt x="501" y="189"/>
                  </a:cubicBezTo>
                  <a:cubicBezTo>
                    <a:pt x="475" y="85"/>
                    <a:pt x="388" y="1"/>
                    <a:pt x="2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26"/>
            <p:cNvSpPr/>
            <p:nvPr/>
          </p:nvSpPr>
          <p:spPr>
            <a:xfrm>
              <a:off x="6841400" y="2189325"/>
              <a:ext cx="13100" cy="12675"/>
            </a:xfrm>
            <a:custGeom>
              <a:avLst/>
              <a:gdLst/>
              <a:ahLst/>
              <a:cxnLst/>
              <a:rect l="l" t="t" r="r" b="b"/>
              <a:pathLst>
                <a:path w="524" h="507" extrusionOk="0">
                  <a:moveTo>
                    <a:pt x="240" y="0"/>
                  </a:moveTo>
                  <a:cubicBezTo>
                    <a:pt x="128" y="0"/>
                    <a:pt x="15" y="71"/>
                    <a:pt x="1" y="233"/>
                  </a:cubicBezTo>
                  <a:cubicBezTo>
                    <a:pt x="1" y="367"/>
                    <a:pt x="67" y="467"/>
                    <a:pt x="201" y="500"/>
                  </a:cubicBezTo>
                  <a:cubicBezTo>
                    <a:pt x="218" y="505"/>
                    <a:pt x="236" y="507"/>
                    <a:pt x="253" y="507"/>
                  </a:cubicBezTo>
                  <a:cubicBezTo>
                    <a:pt x="367" y="507"/>
                    <a:pt x="468" y="416"/>
                    <a:pt x="468" y="300"/>
                  </a:cubicBezTo>
                  <a:cubicBezTo>
                    <a:pt x="523" y="114"/>
                    <a:pt x="382" y="0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26"/>
            <p:cNvSpPr/>
            <p:nvPr/>
          </p:nvSpPr>
          <p:spPr>
            <a:xfrm>
              <a:off x="6831650" y="2120775"/>
              <a:ext cx="13950" cy="11900"/>
            </a:xfrm>
            <a:custGeom>
              <a:avLst/>
              <a:gdLst/>
              <a:ahLst/>
              <a:cxnLst/>
              <a:rect l="l" t="t" r="r" b="b"/>
              <a:pathLst>
                <a:path w="558" h="476" extrusionOk="0">
                  <a:moveTo>
                    <a:pt x="309" y="0"/>
                  </a:moveTo>
                  <a:cubicBezTo>
                    <a:pt x="292" y="0"/>
                    <a:pt x="275" y="2"/>
                    <a:pt x="257" y="7"/>
                  </a:cubicBezTo>
                  <a:cubicBezTo>
                    <a:pt x="0" y="71"/>
                    <a:pt x="52" y="475"/>
                    <a:pt x="325" y="475"/>
                  </a:cubicBezTo>
                  <a:cubicBezTo>
                    <a:pt x="335" y="475"/>
                    <a:pt x="346" y="475"/>
                    <a:pt x="357" y="474"/>
                  </a:cubicBezTo>
                  <a:cubicBezTo>
                    <a:pt x="491" y="474"/>
                    <a:pt x="557" y="340"/>
                    <a:pt x="557" y="207"/>
                  </a:cubicBezTo>
                  <a:cubicBezTo>
                    <a:pt x="528" y="91"/>
                    <a:pt x="424" y="0"/>
                    <a:pt x="3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26"/>
            <p:cNvSpPr/>
            <p:nvPr/>
          </p:nvSpPr>
          <p:spPr>
            <a:xfrm>
              <a:off x="6687550" y="2129275"/>
              <a:ext cx="13350" cy="11700"/>
            </a:xfrm>
            <a:custGeom>
              <a:avLst/>
              <a:gdLst/>
              <a:ahLst/>
              <a:cxnLst/>
              <a:rect l="l" t="t" r="r" b="b"/>
              <a:pathLst>
                <a:path w="534" h="468" extrusionOk="0">
                  <a:moveTo>
                    <a:pt x="284" y="0"/>
                  </a:moveTo>
                  <a:cubicBezTo>
                    <a:pt x="117" y="0"/>
                    <a:pt x="17" y="134"/>
                    <a:pt x="17" y="267"/>
                  </a:cubicBezTo>
                  <a:cubicBezTo>
                    <a:pt x="0" y="400"/>
                    <a:pt x="134" y="467"/>
                    <a:pt x="267" y="467"/>
                  </a:cubicBezTo>
                  <a:cubicBezTo>
                    <a:pt x="400" y="467"/>
                    <a:pt x="534" y="400"/>
                    <a:pt x="517" y="267"/>
                  </a:cubicBezTo>
                  <a:cubicBezTo>
                    <a:pt x="517" y="134"/>
                    <a:pt x="384" y="0"/>
                    <a:pt x="2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26"/>
            <p:cNvSpPr/>
            <p:nvPr/>
          </p:nvSpPr>
          <p:spPr>
            <a:xfrm>
              <a:off x="6703800" y="2114875"/>
              <a:ext cx="13375" cy="12125"/>
            </a:xfrm>
            <a:custGeom>
              <a:avLst/>
              <a:gdLst/>
              <a:ahLst/>
              <a:cxnLst/>
              <a:rect l="l" t="t" r="r" b="b"/>
              <a:pathLst>
                <a:path w="535" h="485" extrusionOk="0">
                  <a:moveTo>
                    <a:pt x="284" y="1"/>
                  </a:moveTo>
                  <a:cubicBezTo>
                    <a:pt x="217" y="1"/>
                    <a:pt x="151" y="26"/>
                    <a:pt x="101" y="76"/>
                  </a:cubicBezTo>
                  <a:cubicBezTo>
                    <a:pt x="1" y="142"/>
                    <a:pt x="1" y="309"/>
                    <a:pt x="101" y="409"/>
                  </a:cubicBezTo>
                  <a:cubicBezTo>
                    <a:pt x="151" y="459"/>
                    <a:pt x="217" y="484"/>
                    <a:pt x="284" y="484"/>
                  </a:cubicBezTo>
                  <a:cubicBezTo>
                    <a:pt x="351" y="484"/>
                    <a:pt x="418" y="459"/>
                    <a:pt x="468" y="409"/>
                  </a:cubicBezTo>
                  <a:cubicBezTo>
                    <a:pt x="534" y="309"/>
                    <a:pt x="534" y="142"/>
                    <a:pt x="468" y="76"/>
                  </a:cubicBezTo>
                  <a:cubicBezTo>
                    <a:pt x="418" y="26"/>
                    <a:pt x="351" y="1"/>
                    <a:pt x="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26"/>
            <p:cNvSpPr/>
            <p:nvPr/>
          </p:nvSpPr>
          <p:spPr>
            <a:xfrm>
              <a:off x="6727150" y="2040500"/>
              <a:ext cx="14600" cy="13125"/>
            </a:xfrm>
            <a:custGeom>
              <a:avLst/>
              <a:gdLst/>
              <a:ahLst/>
              <a:cxnLst/>
              <a:rect l="l" t="t" r="r" b="b"/>
              <a:pathLst>
                <a:path w="584" h="525" extrusionOk="0">
                  <a:moveTo>
                    <a:pt x="252" y="0"/>
                  </a:moveTo>
                  <a:cubicBezTo>
                    <a:pt x="153" y="0"/>
                    <a:pt x="59" y="55"/>
                    <a:pt x="34" y="182"/>
                  </a:cubicBezTo>
                  <a:cubicBezTo>
                    <a:pt x="1" y="315"/>
                    <a:pt x="67" y="449"/>
                    <a:pt x="201" y="516"/>
                  </a:cubicBezTo>
                  <a:cubicBezTo>
                    <a:pt x="218" y="521"/>
                    <a:pt x="236" y="524"/>
                    <a:pt x="255" y="524"/>
                  </a:cubicBezTo>
                  <a:cubicBezTo>
                    <a:pt x="344" y="524"/>
                    <a:pt x="440" y="459"/>
                    <a:pt x="468" y="349"/>
                  </a:cubicBezTo>
                  <a:lnTo>
                    <a:pt x="501" y="349"/>
                  </a:lnTo>
                  <a:cubicBezTo>
                    <a:pt x="583" y="143"/>
                    <a:pt x="411" y="0"/>
                    <a:pt x="2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26"/>
            <p:cNvSpPr/>
            <p:nvPr/>
          </p:nvSpPr>
          <p:spPr>
            <a:xfrm>
              <a:off x="6768575" y="3719775"/>
              <a:ext cx="15300" cy="12450"/>
            </a:xfrm>
            <a:custGeom>
              <a:avLst/>
              <a:gdLst/>
              <a:ahLst/>
              <a:cxnLst/>
              <a:rect l="l" t="t" r="r" b="b"/>
              <a:pathLst>
                <a:path w="612" h="498" extrusionOk="0">
                  <a:moveTo>
                    <a:pt x="339" y="1"/>
                  </a:moveTo>
                  <a:cubicBezTo>
                    <a:pt x="262" y="1"/>
                    <a:pt x="185" y="45"/>
                    <a:pt x="145" y="126"/>
                  </a:cubicBezTo>
                  <a:cubicBezTo>
                    <a:pt x="1" y="294"/>
                    <a:pt x="169" y="497"/>
                    <a:pt x="349" y="497"/>
                  </a:cubicBezTo>
                  <a:cubicBezTo>
                    <a:pt x="418" y="497"/>
                    <a:pt x="489" y="467"/>
                    <a:pt x="545" y="393"/>
                  </a:cubicBezTo>
                  <a:cubicBezTo>
                    <a:pt x="612" y="293"/>
                    <a:pt x="579" y="126"/>
                    <a:pt x="478" y="59"/>
                  </a:cubicBezTo>
                  <a:cubicBezTo>
                    <a:pt x="439" y="20"/>
                    <a:pt x="389" y="1"/>
                    <a:pt x="3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26"/>
            <p:cNvSpPr/>
            <p:nvPr/>
          </p:nvSpPr>
          <p:spPr>
            <a:xfrm>
              <a:off x="6776400" y="3674425"/>
              <a:ext cx="12500" cy="10225"/>
            </a:xfrm>
            <a:custGeom>
              <a:avLst/>
              <a:gdLst/>
              <a:ahLst/>
              <a:cxnLst/>
              <a:rect l="l" t="t" r="r" b="b"/>
              <a:pathLst>
                <a:path w="500" h="409" extrusionOk="0">
                  <a:moveTo>
                    <a:pt x="222" y="1"/>
                  </a:moveTo>
                  <a:cubicBezTo>
                    <a:pt x="1" y="1"/>
                    <a:pt x="241" y="408"/>
                    <a:pt x="383" y="408"/>
                  </a:cubicBezTo>
                  <a:cubicBezTo>
                    <a:pt x="421" y="408"/>
                    <a:pt x="452" y="379"/>
                    <a:pt x="466" y="305"/>
                  </a:cubicBezTo>
                  <a:cubicBezTo>
                    <a:pt x="499" y="172"/>
                    <a:pt x="399" y="38"/>
                    <a:pt x="266" y="5"/>
                  </a:cubicBezTo>
                  <a:cubicBezTo>
                    <a:pt x="249" y="2"/>
                    <a:pt x="235" y="1"/>
                    <a:pt x="2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26"/>
            <p:cNvSpPr/>
            <p:nvPr/>
          </p:nvSpPr>
          <p:spPr>
            <a:xfrm>
              <a:off x="6855025" y="3571425"/>
              <a:ext cx="15600" cy="12500"/>
            </a:xfrm>
            <a:custGeom>
              <a:avLst/>
              <a:gdLst/>
              <a:ahLst/>
              <a:cxnLst/>
              <a:rect l="l" t="t" r="r" b="b"/>
              <a:pathLst>
                <a:path w="624" h="500" extrusionOk="0">
                  <a:moveTo>
                    <a:pt x="353" y="1"/>
                  </a:moveTo>
                  <a:cubicBezTo>
                    <a:pt x="161" y="1"/>
                    <a:pt x="0" y="294"/>
                    <a:pt x="189" y="456"/>
                  </a:cubicBezTo>
                  <a:cubicBezTo>
                    <a:pt x="245" y="483"/>
                    <a:pt x="300" y="500"/>
                    <a:pt x="353" y="500"/>
                  </a:cubicBezTo>
                  <a:cubicBezTo>
                    <a:pt x="428" y="500"/>
                    <a:pt x="498" y="467"/>
                    <a:pt x="556" y="389"/>
                  </a:cubicBezTo>
                  <a:cubicBezTo>
                    <a:pt x="623" y="289"/>
                    <a:pt x="590" y="155"/>
                    <a:pt x="490" y="55"/>
                  </a:cubicBezTo>
                  <a:cubicBezTo>
                    <a:pt x="445" y="17"/>
                    <a:pt x="398" y="1"/>
                    <a:pt x="3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26"/>
            <p:cNvSpPr/>
            <p:nvPr/>
          </p:nvSpPr>
          <p:spPr>
            <a:xfrm>
              <a:off x="6803050" y="3645325"/>
              <a:ext cx="14200" cy="12050"/>
            </a:xfrm>
            <a:custGeom>
              <a:avLst/>
              <a:gdLst/>
              <a:ahLst/>
              <a:cxnLst/>
              <a:rect l="l" t="t" r="r" b="b"/>
              <a:pathLst>
                <a:path w="568" h="482" extrusionOk="0">
                  <a:moveTo>
                    <a:pt x="310" y="0"/>
                  </a:moveTo>
                  <a:cubicBezTo>
                    <a:pt x="228" y="0"/>
                    <a:pt x="143" y="37"/>
                    <a:pt x="100" y="102"/>
                  </a:cubicBezTo>
                  <a:cubicBezTo>
                    <a:pt x="0" y="202"/>
                    <a:pt x="33" y="368"/>
                    <a:pt x="134" y="435"/>
                  </a:cubicBezTo>
                  <a:cubicBezTo>
                    <a:pt x="179" y="465"/>
                    <a:pt x="237" y="482"/>
                    <a:pt x="294" y="482"/>
                  </a:cubicBezTo>
                  <a:cubicBezTo>
                    <a:pt x="363" y="482"/>
                    <a:pt x="430" y="457"/>
                    <a:pt x="467" y="402"/>
                  </a:cubicBezTo>
                  <a:cubicBezTo>
                    <a:pt x="567" y="268"/>
                    <a:pt x="534" y="135"/>
                    <a:pt x="434" y="35"/>
                  </a:cubicBezTo>
                  <a:cubicBezTo>
                    <a:pt x="398" y="11"/>
                    <a:pt x="354" y="0"/>
                    <a:pt x="3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26"/>
            <p:cNvSpPr/>
            <p:nvPr/>
          </p:nvSpPr>
          <p:spPr>
            <a:xfrm>
              <a:off x="6660575" y="3707275"/>
              <a:ext cx="18075" cy="12125"/>
            </a:xfrm>
            <a:custGeom>
              <a:avLst/>
              <a:gdLst/>
              <a:ahLst/>
              <a:cxnLst/>
              <a:rect l="l" t="t" r="r" b="b"/>
              <a:pathLst>
                <a:path w="723" h="485" extrusionOk="0">
                  <a:moveTo>
                    <a:pt x="374" y="0"/>
                  </a:moveTo>
                  <a:cubicBezTo>
                    <a:pt x="339" y="0"/>
                    <a:pt x="301" y="8"/>
                    <a:pt x="262" y="25"/>
                  </a:cubicBezTo>
                  <a:cubicBezTo>
                    <a:pt x="1" y="141"/>
                    <a:pt x="118" y="484"/>
                    <a:pt x="350" y="484"/>
                  </a:cubicBezTo>
                  <a:cubicBezTo>
                    <a:pt x="385" y="484"/>
                    <a:pt x="423" y="476"/>
                    <a:pt x="462" y="459"/>
                  </a:cubicBezTo>
                  <a:cubicBezTo>
                    <a:pt x="723" y="343"/>
                    <a:pt x="606" y="0"/>
                    <a:pt x="3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26"/>
            <p:cNvSpPr/>
            <p:nvPr/>
          </p:nvSpPr>
          <p:spPr>
            <a:xfrm>
              <a:off x="6675450" y="3585100"/>
              <a:ext cx="13000" cy="12075"/>
            </a:xfrm>
            <a:custGeom>
              <a:avLst/>
              <a:gdLst/>
              <a:ahLst/>
              <a:cxnLst/>
              <a:rect l="l" t="t" r="r" b="b"/>
              <a:pathLst>
                <a:path w="520" h="483" extrusionOk="0">
                  <a:moveTo>
                    <a:pt x="241" y="1"/>
                  </a:moveTo>
                  <a:cubicBezTo>
                    <a:pt x="135" y="1"/>
                    <a:pt x="30" y="64"/>
                    <a:pt x="0" y="209"/>
                  </a:cubicBezTo>
                  <a:cubicBezTo>
                    <a:pt x="0" y="342"/>
                    <a:pt x="67" y="442"/>
                    <a:pt x="201" y="476"/>
                  </a:cubicBezTo>
                  <a:cubicBezTo>
                    <a:pt x="218" y="480"/>
                    <a:pt x="236" y="482"/>
                    <a:pt x="253" y="482"/>
                  </a:cubicBezTo>
                  <a:cubicBezTo>
                    <a:pt x="367" y="482"/>
                    <a:pt x="472" y="392"/>
                    <a:pt x="501" y="276"/>
                  </a:cubicBezTo>
                  <a:cubicBezTo>
                    <a:pt x="520" y="106"/>
                    <a:pt x="379" y="1"/>
                    <a:pt x="2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26"/>
            <p:cNvSpPr/>
            <p:nvPr/>
          </p:nvSpPr>
          <p:spPr>
            <a:xfrm>
              <a:off x="6732400" y="3611550"/>
              <a:ext cx="14950" cy="8175"/>
            </a:xfrm>
            <a:custGeom>
              <a:avLst/>
              <a:gdLst/>
              <a:ahLst/>
              <a:cxnLst/>
              <a:rect l="l" t="t" r="r" b="b"/>
              <a:pathLst>
                <a:path w="598" h="327" extrusionOk="0">
                  <a:moveTo>
                    <a:pt x="483" y="1"/>
                  </a:moveTo>
                  <a:cubicBezTo>
                    <a:pt x="316" y="1"/>
                    <a:pt x="1" y="225"/>
                    <a:pt x="258" y="318"/>
                  </a:cubicBezTo>
                  <a:cubicBezTo>
                    <a:pt x="280" y="324"/>
                    <a:pt x="303" y="327"/>
                    <a:pt x="326" y="327"/>
                  </a:cubicBezTo>
                  <a:cubicBezTo>
                    <a:pt x="434" y="327"/>
                    <a:pt x="530" y="262"/>
                    <a:pt x="558" y="152"/>
                  </a:cubicBezTo>
                  <a:cubicBezTo>
                    <a:pt x="598" y="42"/>
                    <a:pt x="554" y="1"/>
                    <a:pt x="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26"/>
            <p:cNvSpPr/>
            <p:nvPr/>
          </p:nvSpPr>
          <p:spPr>
            <a:xfrm>
              <a:off x="6585375" y="3747625"/>
              <a:ext cx="14925" cy="11850"/>
            </a:xfrm>
            <a:custGeom>
              <a:avLst/>
              <a:gdLst/>
              <a:ahLst/>
              <a:cxnLst/>
              <a:rect l="l" t="t" r="r" b="b"/>
              <a:pathLst>
                <a:path w="597" h="474" extrusionOk="0">
                  <a:moveTo>
                    <a:pt x="249" y="1"/>
                  </a:moveTo>
                  <a:cubicBezTo>
                    <a:pt x="202" y="1"/>
                    <a:pt x="151" y="14"/>
                    <a:pt x="101" y="46"/>
                  </a:cubicBezTo>
                  <a:cubicBezTo>
                    <a:pt x="1" y="146"/>
                    <a:pt x="1" y="279"/>
                    <a:pt x="68" y="379"/>
                  </a:cubicBezTo>
                  <a:cubicBezTo>
                    <a:pt x="126" y="438"/>
                    <a:pt x="206" y="473"/>
                    <a:pt x="283" y="473"/>
                  </a:cubicBezTo>
                  <a:cubicBezTo>
                    <a:pt x="339" y="473"/>
                    <a:pt x="393" y="455"/>
                    <a:pt x="435" y="413"/>
                  </a:cubicBezTo>
                  <a:cubicBezTo>
                    <a:pt x="597" y="250"/>
                    <a:pt x="452" y="1"/>
                    <a:pt x="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26"/>
            <p:cNvSpPr/>
            <p:nvPr/>
          </p:nvSpPr>
          <p:spPr>
            <a:xfrm>
              <a:off x="6537850" y="3738750"/>
              <a:ext cx="13000" cy="12175"/>
            </a:xfrm>
            <a:custGeom>
              <a:avLst/>
              <a:gdLst/>
              <a:ahLst/>
              <a:cxnLst/>
              <a:rect l="l" t="t" r="r" b="b"/>
              <a:pathLst>
                <a:path w="520" h="487" extrusionOk="0">
                  <a:moveTo>
                    <a:pt x="234" y="1"/>
                  </a:moveTo>
                  <a:cubicBezTo>
                    <a:pt x="101" y="34"/>
                    <a:pt x="1" y="134"/>
                    <a:pt x="34" y="267"/>
                  </a:cubicBezTo>
                  <a:cubicBezTo>
                    <a:pt x="49" y="418"/>
                    <a:pt x="152" y="487"/>
                    <a:pt x="258" y="487"/>
                  </a:cubicBezTo>
                  <a:cubicBezTo>
                    <a:pt x="386" y="487"/>
                    <a:pt x="519" y="384"/>
                    <a:pt x="501" y="201"/>
                  </a:cubicBezTo>
                  <a:cubicBezTo>
                    <a:pt x="468" y="67"/>
                    <a:pt x="367" y="1"/>
                    <a:pt x="2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26"/>
            <p:cNvSpPr/>
            <p:nvPr/>
          </p:nvSpPr>
          <p:spPr>
            <a:xfrm>
              <a:off x="6586225" y="3715375"/>
              <a:ext cx="13350" cy="11750"/>
            </a:xfrm>
            <a:custGeom>
              <a:avLst/>
              <a:gdLst/>
              <a:ahLst/>
              <a:cxnLst/>
              <a:rect l="l" t="t" r="r" b="b"/>
              <a:pathLst>
                <a:path w="534" h="470" extrusionOk="0">
                  <a:moveTo>
                    <a:pt x="281" y="0"/>
                  </a:moveTo>
                  <a:cubicBezTo>
                    <a:pt x="242" y="0"/>
                    <a:pt x="202" y="11"/>
                    <a:pt x="167" y="35"/>
                  </a:cubicBezTo>
                  <a:cubicBezTo>
                    <a:pt x="34" y="102"/>
                    <a:pt x="0" y="235"/>
                    <a:pt x="67" y="368"/>
                  </a:cubicBezTo>
                  <a:cubicBezTo>
                    <a:pt x="110" y="433"/>
                    <a:pt x="195" y="470"/>
                    <a:pt x="276" y="470"/>
                  </a:cubicBezTo>
                  <a:cubicBezTo>
                    <a:pt x="321" y="470"/>
                    <a:pt x="365" y="459"/>
                    <a:pt x="401" y="435"/>
                  </a:cubicBezTo>
                  <a:cubicBezTo>
                    <a:pt x="501" y="368"/>
                    <a:pt x="534" y="235"/>
                    <a:pt x="467" y="102"/>
                  </a:cubicBezTo>
                  <a:cubicBezTo>
                    <a:pt x="424" y="37"/>
                    <a:pt x="353" y="0"/>
                    <a:pt x="2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26"/>
            <p:cNvSpPr/>
            <p:nvPr/>
          </p:nvSpPr>
          <p:spPr>
            <a:xfrm>
              <a:off x="6497825" y="3793300"/>
              <a:ext cx="13125" cy="12050"/>
            </a:xfrm>
            <a:custGeom>
              <a:avLst/>
              <a:gdLst/>
              <a:ahLst/>
              <a:cxnLst/>
              <a:rect l="l" t="t" r="r" b="b"/>
              <a:pathLst>
                <a:path w="525" h="482" extrusionOk="0">
                  <a:moveTo>
                    <a:pt x="279" y="0"/>
                  </a:moveTo>
                  <a:cubicBezTo>
                    <a:pt x="230" y="0"/>
                    <a:pt x="179" y="17"/>
                    <a:pt x="134" y="53"/>
                  </a:cubicBezTo>
                  <a:cubicBezTo>
                    <a:pt x="0" y="154"/>
                    <a:pt x="0" y="287"/>
                    <a:pt x="100" y="387"/>
                  </a:cubicBezTo>
                  <a:cubicBezTo>
                    <a:pt x="152" y="452"/>
                    <a:pt x="225" y="482"/>
                    <a:pt x="294" y="482"/>
                  </a:cubicBezTo>
                  <a:cubicBezTo>
                    <a:pt x="401" y="482"/>
                    <a:pt x="501" y="409"/>
                    <a:pt x="501" y="287"/>
                  </a:cubicBezTo>
                  <a:cubicBezTo>
                    <a:pt x="525" y="117"/>
                    <a:pt x="408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26"/>
            <p:cNvSpPr/>
            <p:nvPr/>
          </p:nvSpPr>
          <p:spPr>
            <a:xfrm>
              <a:off x="6233475" y="3810475"/>
              <a:ext cx="12525" cy="11850"/>
            </a:xfrm>
            <a:custGeom>
              <a:avLst/>
              <a:gdLst/>
              <a:ahLst/>
              <a:cxnLst/>
              <a:rect l="l" t="t" r="r" b="b"/>
              <a:pathLst>
                <a:path w="501" h="474" extrusionOk="0">
                  <a:moveTo>
                    <a:pt x="234" y="0"/>
                  </a:moveTo>
                  <a:cubicBezTo>
                    <a:pt x="67" y="0"/>
                    <a:pt x="0" y="134"/>
                    <a:pt x="0" y="267"/>
                  </a:cubicBezTo>
                  <a:cubicBezTo>
                    <a:pt x="0" y="383"/>
                    <a:pt x="101" y="474"/>
                    <a:pt x="215" y="474"/>
                  </a:cubicBezTo>
                  <a:cubicBezTo>
                    <a:pt x="232" y="474"/>
                    <a:pt x="249" y="472"/>
                    <a:pt x="267" y="467"/>
                  </a:cubicBezTo>
                  <a:cubicBezTo>
                    <a:pt x="400" y="467"/>
                    <a:pt x="501" y="334"/>
                    <a:pt x="467" y="234"/>
                  </a:cubicBezTo>
                  <a:cubicBezTo>
                    <a:pt x="467" y="100"/>
                    <a:pt x="334" y="0"/>
                    <a:pt x="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26"/>
            <p:cNvSpPr/>
            <p:nvPr/>
          </p:nvSpPr>
          <p:spPr>
            <a:xfrm>
              <a:off x="6165175" y="3779025"/>
              <a:ext cx="18200" cy="12050"/>
            </a:xfrm>
            <a:custGeom>
              <a:avLst/>
              <a:gdLst/>
              <a:ahLst/>
              <a:cxnLst/>
              <a:rect l="l" t="t" r="r" b="b"/>
              <a:pathLst>
                <a:path w="728" h="482" extrusionOk="0">
                  <a:moveTo>
                    <a:pt x="358" y="0"/>
                  </a:moveTo>
                  <a:cubicBezTo>
                    <a:pt x="122" y="0"/>
                    <a:pt x="1" y="370"/>
                    <a:pt x="264" y="458"/>
                  </a:cubicBezTo>
                  <a:cubicBezTo>
                    <a:pt x="301" y="474"/>
                    <a:pt x="336" y="481"/>
                    <a:pt x="370" y="481"/>
                  </a:cubicBezTo>
                  <a:cubicBezTo>
                    <a:pt x="606" y="481"/>
                    <a:pt x="727" y="112"/>
                    <a:pt x="464" y="24"/>
                  </a:cubicBezTo>
                  <a:cubicBezTo>
                    <a:pt x="427" y="8"/>
                    <a:pt x="391" y="0"/>
                    <a:pt x="3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26"/>
            <p:cNvSpPr/>
            <p:nvPr/>
          </p:nvSpPr>
          <p:spPr>
            <a:xfrm>
              <a:off x="6284325" y="3781700"/>
              <a:ext cx="12550" cy="12125"/>
            </a:xfrm>
            <a:custGeom>
              <a:avLst/>
              <a:gdLst/>
              <a:ahLst/>
              <a:cxnLst/>
              <a:rect l="l" t="t" r="r" b="b"/>
              <a:pathLst>
                <a:path w="502" h="485" extrusionOk="0">
                  <a:moveTo>
                    <a:pt x="251" y="0"/>
                  </a:moveTo>
                  <a:cubicBezTo>
                    <a:pt x="126" y="0"/>
                    <a:pt x="1" y="84"/>
                    <a:pt x="1" y="251"/>
                  </a:cubicBezTo>
                  <a:cubicBezTo>
                    <a:pt x="1" y="384"/>
                    <a:pt x="101" y="484"/>
                    <a:pt x="234" y="484"/>
                  </a:cubicBezTo>
                  <a:cubicBezTo>
                    <a:pt x="368" y="484"/>
                    <a:pt x="501" y="384"/>
                    <a:pt x="501" y="251"/>
                  </a:cubicBezTo>
                  <a:cubicBezTo>
                    <a:pt x="501" y="84"/>
                    <a:pt x="376" y="0"/>
                    <a:pt x="2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26"/>
            <p:cNvSpPr/>
            <p:nvPr/>
          </p:nvSpPr>
          <p:spPr>
            <a:xfrm>
              <a:off x="6245975" y="383647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286" y="1"/>
                  </a:moveTo>
                  <a:cubicBezTo>
                    <a:pt x="212" y="1"/>
                    <a:pt x="139" y="36"/>
                    <a:pt x="101" y="94"/>
                  </a:cubicBezTo>
                  <a:cubicBezTo>
                    <a:pt x="1" y="194"/>
                    <a:pt x="34" y="328"/>
                    <a:pt x="134" y="428"/>
                  </a:cubicBezTo>
                  <a:cubicBezTo>
                    <a:pt x="176" y="470"/>
                    <a:pt x="229" y="488"/>
                    <a:pt x="283" y="488"/>
                  </a:cubicBezTo>
                  <a:cubicBezTo>
                    <a:pt x="356" y="488"/>
                    <a:pt x="429" y="453"/>
                    <a:pt x="468" y="395"/>
                  </a:cubicBezTo>
                  <a:cubicBezTo>
                    <a:pt x="534" y="295"/>
                    <a:pt x="534" y="128"/>
                    <a:pt x="434" y="61"/>
                  </a:cubicBezTo>
                  <a:cubicBezTo>
                    <a:pt x="392" y="19"/>
                    <a:pt x="339" y="1"/>
                    <a:pt x="2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26"/>
            <p:cNvSpPr/>
            <p:nvPr/>
          </p:nvSpPr>
          <p:spPr>
            <a:xfrm>
              <a:off x="6090150" y="3793575"/>
              <a:ext cx="14775" cy="8025"/>
            </a:xfrm>
            <a:custGeom>
              <a:avLst/>
              <a:gdLst/>
              <a:ahLst/>
              <a:cxnLst/>
              <a:rect l="l" t="t" r="r" b="b"/>
              <a:pathLst>
                <a:path w="591" h="321" extrusionOk="0">
                  <a:moveTo>
                    <a:pt x="261" y="1"/>
                  </a:moveTo>
                  <a:cubicBezTo>
                    <a:pt x="153" y="1"/>
                    <a:pt x="57" y="65"/>
                    <a:pt x="29" y="176"/>
                  </a:cubicBezTo>
                  <a:cubicBezTo>
                    <a:pt x="0" y="281"/>
                    <a:pt x="43" y="321"/>
                    <a:pt x="111" y="321"/>
                  </a:cubicBezTo>
                  <a:cubicBezTo>
                    <a:pt x="277" y="321"/>
                    <a:pt x="591" y="80"/>
                    <a:pt x="329" y="9"/>
                  </a:cubicBezTo>
                  <a:cubicBezTo>
                    <a:pt x="306" y="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26"/>
            <p:cNvSpPr/>
            <p:nvPr/>
          </p:nvSpPr>
          <p:spPr>
            <a:xfrm>
              <a:off x="6066200" y="3778025"/>
              <a:ext cx="13850" cy="11950"/>
            </a:xfrm>
            <a:custGeom>
              <a:avLst/>
              <a:gdLst/>
              <a:ahLst/>
              <a:cxnLst/>
              <a:rect l="l" t="t" r="r" b="b"/>
              <a:pathLst>
                <a:path w="554" h="478" extrusionOk="0">
                  <a:moveTo>
                    <a:pt x="278" y="1"/>
                  </a:moveTo>
                  <a:cubicBezTo>
                    <a:pt x="136" y="1"/>
                    <a:pt x="0" y="139"/>
                    <a:pt x="53" y="298"/>
                  </a:cubicBezTo>
                  <a:cubicBezTo>
                    <a:pt x="88" y="419"/>
                    <a:pt x="185" y="477"/>
                    <a:pt x="285" y="477"/>
                  </a:cubicBezTo>
                  <a:cubicBezTo>
                    <a:pt x="378" y="477"/>
                    <a:pt x="472" y="427"/>
                    <a:pt x="520" y="331"/>
                  </a:cubicBezTo>
                  <a:cubicBezTo>
                    <a:pt x="553" y="231"/>
                    <a:pt x="520" y="64"/>
                    <a:pt x="387" y="31"/>
                  </a:cubicBezTo>
                  <a:cubicBezTo>
                    <a:pt x="352" y="10"/>
                    <a:pt x="315" y="1"/>
                    <a:pt x="2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26"/>
            <p:cNvSpPr/>
            <p:nvPr/>
          </p:nvSpPr>
          <p:spPr>
            <a:xfrm>
              <a:off x="6411950" y="3833125"/>
              <a:ext cx="14400" cy="9050"/>
            </a:xfrm>
            <a:custGeom>
              <a:avLst/>
              <a:gdLst/>
              <a:ahLst/>
              <a:cxnLst/>
              <a:rect l="l" t="t" r="r" b="b"/>
              <a:pathLst>
                <a:path w="576" h="362" extrusionOk="0">
                  <a:moveTo>
                    <a:pt x="482" y="1"/>
                  </a:moveTo>
                  <a:cubicBezTo>
                    <a:pt x="317" y="1"/>
                    <a:pt x="0" y="312"/>
                    <a:pt x="300" y="362"/>
                  </a:cubicBezTo>
                  <a:cubicBezTo>
                    <a:pt x="433" y="362"/>
                    <a:pt x="533" y="262"/>
                    <a:pt x="567" y="128"/>
                  </a:cubicBezTo>
                  <a:cubicBezTo>
                    <a:pt x="575" y="36"/>
                    <a:pt x="537" y="1"/>
                    <a:pt x="4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26"/>
            <p:cNvSpPr/>
            <p:nvPr/>
          </p:nvSpPr>
          <p:spPr>
            <a:xfrm>
              <a:off x="6257650" y="3876175"/>
              <a:ext cx="13500" cy="12225"/>
            </a:xfrm>
            <a:custGeom>
              <a:avLst/>
              <a:gdLst/>
              <a:ahLst/>
              <a:cxnLst/>
              <a:rect l="l" t="t" r="r" b="b"/>
              <a:pathLst>
                <a:path w="540" h="489" extrusionOk="0">
                  <a:moveTo>
                    <a:pt x="253" y="1"/>
                  </a:moveTo>
                  <a:cubicBezTo>
                    <a:pt x="236" y="1"/>
                    <a:pt x="218" y="3"/>
                    <a:pt x="201" y="7"/>
                  </a:cubicBezTo>
                  <a:cubicBezTo>
                    <a:pt x="67" y="41"/>
                    <a:pt x="1" y="174"/>
                    <a:pt x="34" y="308"/>
                  </a:cubicBezTo>
                  <a:cubicBezTo>
                    <a:pt x="62" y="433"/>
                    <a:pt x="160" y="489"/>
                    <a:pt x="260" y="489"/>
                  </a:cubicBezTo>
                  <a:cubicBezTo>
                    <a:pt x="398" y="489"/>
                    <a:pt x="540" y="382"/>
                    <a:pt x="501" y="208"/>
                  </a:cubicBezTo>
                  <a:cubicBezTo>
                    <a:pt x="472" y="92"/>
                    <a:pt x="367" y="1"/>
                    <a:pt x="2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26"/>
            <p:cNvSpPr/>
            <p:nvPr/>
          </p:nvSpPr>
          <p:spPr>
            <a:xfrm>
              <a:off x="6157900" y="3849425"/>
              <a:ext cx="11375" cy="9525"/>
            </a:xfrm>
            <a:custGeom>
              <a:avLst/>
              <a:gdLst/>
              <a:ahLst/>
              <a:cxnLst/>
              <a:rect l="l" t="t" r="r" b="b"/>
              <a:pathLst>
                <a:path w="455" h="381" extrusionOk="0">
                  <a:moveTo>
                    <a:pt x="193" y="1"/>
                  </a:moveTo>
                  <a:cubicBezTo>
                    <a:pt x="0" y="1"/>
                    <a:pt x="212" y="380"/>
                    <a:pt x="359" y="380"/>
                  </a:cubicBezTo>
                  <a:cubicBezTo>
                    <a:pt x="399" y="380"/>
                    <a:pt x="434" y="351"/>
                    <a:pt x="455" y="277"/>
                  </a:cubicBezTo>
                  <a:cubicBezTo>
                    <a:pt x="455" y="143"/>
                    <a:pt x="388" y="10"/>
                    <a:pt x="255" y="10"/>
                  </a:cubicBezTo>
                  <a:cubicBezTo>
                    <a:pt x="231" y="4"/>
                    <a:pt x="210" y="1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26"/>
            <p:cNvSpPr/>
            <p:nvPr/>
          </p:nvSpPr>
          <p:spPr>
            <a:xfrm>
              <a:off x="6178825" y="3869025"/>
              <a:ext cx="15250" cy="7350"/>
            </a:xfrm>
            <a:custGeom>
              <a:avLst/>
              <a:gdLst/>
              <a:ahLst/>
              <a:cxnLst/>
              <a:rect l="l" t="t" r="r" b="b"/>
              <a:pathLst>
                <a:path w="610" h="294" extrusionOk="0">
                  <a:moveTo>
                    <a:pt x="453" y="0"/>
                  </a:moveTo>
                  <a:cubicBezTo>
                    <a:pt x="279" y="0"/>
                    <a:pt x="1" y="151"/>
                    <a:pt x="218" y="260"/>
                  </a:cubicBezTo>
                  <a:cubicBezTo>
                    <a:pt x="263" y="282"/>
                    <a:pt x="307" y="293"/>
                    <a:pt x="349" y="293"/>
                  </a:cubicBezTo>
                  <a:cubicBezTo>
                    <a:pt x="433" y="293"/>
                    <a:pt x="507" y="249"/>
                    <a:pt x="552" y="160"/>
                  </a:cubicBezTo>
                  <a:cubicBezTo>
                    <a:pt x="610" y="44"/>
                    <a:pt x="546" y="0"/>
                    <a:pt x="4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26"/>
            <p:cNvSpPr/>
            <p:nvPr/>
          </p:nvSpPr>
          <p:spPr>
            <a:xfrm>
              <a:off x="6010375" y="3796975"/>
              <a:ext cx="13975" cy="8375"/>
            </a:xfrm>
            <a:custGeom>
              <a:avLst/>
              <a:gdLst/>
              <a:ahLst/>
              <a:cxnLst/>
              <a:rect l="l" t="t" r="r" b="b"/>
              <a:pathLst>
                <a:path w="559" h="335" extrusionOk="0">
                  <a:moveTo>
                    <a:pt x="232" y="0"/>
                  </a:moveTo>
                  <a:cubicBezTo>
                    <a:pt x="118" y="0"/>
                    <a:pt x="18" y="91"/>
                    <a:pt x="18" y="207"/>
                  </a:cubicBezTo>
                  <a:cubicBezTo>
                    <a:pt x="1" y="300"/>
                    <a:pt x="33" y="335"/>
                    <a:pt x="85" y="335"/>
                  </a:cubicBezTo>
                  <a:cubicBezTo>
                    <a:pt x="238" y="335"/>
                    <a:pt x="558" y="31"/>
                    <a:pt x="285" y="7"/>
                  </a:cubicBezTo>
                  <a:cubicBezTo>
                    <a:pt x="267" y="2"/>
                    <a:pt x="250" y="0"/>
                    <a:pt x="2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26"/>
            <p:cNvSpPr/>
            <p:nvPr/>
          </p:nvSpPr>
          <p:spPr>
            <a:xfrm>
              <a:off x="5726650" y="3680525"/>
              <a:ext cx="14825" cy="11875"/>
            </a:xfrm>
            <a:custGeom>
              <a:avLst/>
              <a:gdLst/>
              <a:ahLst/>
              <a:cxnLst/>
              <a:rect l="l" t="t" r="r" b="b"/>
              <a:pathLst>
                <a:path w="593" h="475" extrusionOk="0">
                  <a:moveTo>
                    <a:pt x="282" y="1"/>
                  </a:moveTo>
                  <a:cubicBezTo>
                    <a:pt x="190" y="1"/>
                    <a:pt x="107" y="56"/>
                    <a:pt x="59" y="128"/>
                  </a:cubicBezTo>
                  <a:cubicBezTo>
                    <a:pt x="1" y="301"/>
                    <a:pt x="143" y="475"/>
                    <a:pt x="312" y="475"/>
                  </a:cubicBezTo>
                  <a:cubicBezTo>
                    <a:pt x="339" y="475"/>
                    <a:pt x="365" y="470"/>
                    <a:pt x="392" y="461"/>
                  </a:cubicBezTo>
                  <a:cubicBezTo>
                    <a:pt x="592" y="395"/>
                    <a:pt x="592" y="95"/>
                    <a:pt x="392" y="28"/>
                  </a:cubicBezTo>
                  <a:cubicBezTo>
                    <a:pt x="355" y="9"/>
                    <a:pt x="318" y="1"/>
                    <a:pt x="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26"/>
            <p:cNvSpPr/>
            <p:nvPr/>
          </p:nvSpPr>
          <p:spPr>
            <a:xfrm>
              <a:off x="5723250" y="3652850"/>
              <a:ext cx="11550" cy="10275"/>
            </a:xfrm>
            <a:custGeom>
              <a:avLst/>
              <a:gdLst/>
              <a:ahLst/>
              <a:cxnLst/>
              <a:rect l="l" t="t" r="r" b="b"/>
              <a:pathLst>
                <a:path w="462" h="411" extrusionOk="0">
                  <a:moveTo>
                    <a:pt x="340" y="1"/>
                  </a:moveTo>
                  <a:cubicBezTo>
                    <a:pt x="201" y="1"/>
                    <a:pt x="0" y="410"/>
                    <a:pt x="202" y="410"/>
                  </a:cubicBezTo>
                  <a:cubicBezTo>
                    <a:pt x="219" y="410"/>
                    <a:pt x="239" y="407"/>
                    <a:pt x="261" y="401"/>
                  </a:cubicBezTo>
                  <a:cubicBezTo>
                    <a:pt x="395" y="368"/>
                    <a:pt x="462" y="201"/>
                    <a:pt x="428" y="101"/>
                  </a:cubicBezTo>
                  <a:cubicBezTo>
                    <a:pt x="409" y="29"/>
                    <a:pt x="376" y="1"/>
                    <a:pt x="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26"/>
            <p:cNvSpPr/>
            <p:nvPr/>
          </p:nvSpPr>
          <p:spPr>
            <a:xfrm>
              <a:off x="5810675" y="3717825"/>
              <a:ext cx="15700" cy="11800"/>
            </a:xfrm>
            <a:custGeom>
              <a:avLst/>
              <a:gdLst/>
              <a:ahLst/>
              <a:cxnLst/>
              <a:rect l="l" t="t" r="r" b="b"/>
              <a:pathLst>
                <a:path w="628" h="472" extrusionOk="0">
                  <a:moveTo>
                    <a:pt x="339" y="0"/>
                  </a:moveTo>
                  <a:cubicBezTo>
                    <a:pt x="326" y="0"/>
                    <a:pt x="313" y="1"/>
                    <a:pt x="300" y="4"/>
                  </a:cubicBezTo>
                  <a:cubicBezTo>
                    <a:pt x="67" y="37"/>
                    <a:pt x="0" y="304"/>
                    <a:pt x="200" y="437"/>
                  </a:cubicBezTo>
                  <a:cubicBezTo>
                    <a:pt x="236" y="461"/>
                    <a:pt x="275" y="472"/>
                    <a:pt x="316" y="472"/>
                  </a:cubicBezTo>
                  <a:cubicBezTo>
                    <a:pt x="391" y="472"/>
                    <a:pt x="469" y="435"/>
                    <a:pt x="534" y="371"/>
                  </a:cubicBezTo>
                  <a:cubicBezTo>
                    <a:pt x="627" y="215"/>
                    <a:pt x="517" y="0"/>
                    <a:pt x="3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26"/>
            <p:cNvSpPr/>
            <p:nvPr/>
          </p:nvSpPr>
          <p:spPr>
            <a:xfrm>
              <a:off x="5814000" y="3734575"/>
              <a:ext cx="11700" cy="12550"/>
            </a:xfrm>
            <a:custGeom>
              <a:avLst/>
              <a:gdLst/>
              <a:ahLst/>
              <a:cxnLst/>
              <a:rect l="l" t="t" r="r" b="b"/>
              <a:pathLst>
                <a:path w="468" h="502" extrusionOk="0"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cubicBezTo>
                    <a:pt x="1" y="401"/>
                    <a:pt x="101" y="501"/>
                    <a:pt x="234" y="501"/>
                  </a:cubicBezTo>
                  <a:cubicBezTo>
                    <a:pt x="367" y="501"/>
                    <a:pt x="468" y="401"/>
                    <a:pt x="468" y="234"/>
                  </a:cubicBezTo>
                  <a:cubicBezTo>
                    <a:pt x="468" y="101"/>
                    <a:pt x="367" y="1"/>
                    <a:pt x="2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26"/>
            <p:cNvSpPr/>
            <p:nvPr/>
          </p:nvSpPr>
          <p:spPr>
            <a:xfrm>
              <a:off x="5571525" y="3628900"/>
              <a:ext cx="18875" cy="12875"/>
            </a:xfrm>
            <a:custGeom>
              <a:avLst/>
              <a:gdLst/>
              <a:ahLst/>
              <a:cxnLst/>
              <a:rect l="l" t="t" r="r" b="b"/>
              <a:pathLst>
                <a:path w="755" h="515" extrusionOk="0">
                  <a:moveTo>
                    <a:pt x="354" y="1"/>
                  </a:moveTo>
                  <a:cubicBezTo>
                    <a:pt x="118" y="1"/>
                    <a:pt x="0" y="375"/>
                    <a:pt x="293" y="492"/>
                  </a:cubicBezTo>
                  <a:cubicBezTo>
                    <a:pt x="328" y="507"/>
                    <a:pt x="361" y="514"/>
                    <a:pt x="393" y="514"/>
                  </a:cubicBezTo>
                  <a:cubicBezTo>
                    <a:pt x="632" y="514"/>
                    <a:pt x="754" y="113"/>
                    <a:pt x="460" y="25"/>
                  </a:cubicBezTo>
                  <a:cubicBezTo>
                    <a:pt x="423" y="8"/>
                    <a:pt x="387" y="1"/>
                    <a:pt x="3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26"/>
            <p:cNvSpPr/>
            <p:nvPr/>
          </p:nvSpPr>
          <p:spPr>
            <a:xfrm>
              <a:off x="5408700" y="3487525"/>
              <a:ext cx="15525" cy="12525"/>
            </a:xfrm>
            <a:custGeom>
              <a:avLst/>
              <a:gdLst/>
              <a:ahLst/>
              <a:cxnLst/>
              <a:rect l="l" t="t" r="r" b="b"/>
              <a:pathLst>
                <a:path w="621" h="501" extrusionOk="0">
                  <a:moveTo>
                    <a:pt x="239" y="1"/>
                  </a:moveTo>
                  <a:cubicBezTo>
                    <a:pt x="176" y="1"/>
                    <a:pt x="118" y="26"/>
                    <a:pt x="68" y="76"/>
                  </a:cubicBezTo>
                  <a:cubicBezTo>
                    <a:pt x="1" y="176"/>
                    <a:pt x="1" y="343"/>
                    <a:pt x="101" y="443"/>
                  </a:cubicBezTo>
                  <a:cubicBezTo>
                    <a:pt x="155" y="483"/>
                    <a:pt x="211" y="501"/>
                    <a:pt x="263" y="501"/>
                  </a:cubicBezTo>
                  <a:cubicBezTo>
                    <a:pt x="468" y="501"/>
                    <a:pt x="621" y="235"/>
                    <a:pt x="435" y="76"/>
                  </a:cubicBezTo>
                  <a:cubicBezTo>
                    <a:pt x="368" y="26"/>
                    <a:pt x="301" y="1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26"/>
            <p:cNvSpPr/>
            <p:nvPr/>
          </p:nvSpPr>
          <p:spPr>
            <a:xfrm>
              <a:off x="5428725" y="35085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cubicBezTo>
                    <a:pt x="1" y="368"/>
                    <a:pt x="101" y="501"/>
                    <a:pt x="234" y="501"/>
                  </a:cubicBezTo>
                  <a:cubicBezTo>
                    <a:pt x="367" y="501"/>
                    <a:pt x="501" y="368"/>
                    <a:pt x="501" y="234"/>
                  </a:cubicBezTo>
                  <a:cubicBezTo>
                    <a:pt x="501" y="101"/>
                    <a:pt x="367" y="1"/>
                    <a:pt x="2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26"/>
            <p:cNvSpPr/>
            <p:nvPr/>
          </p:nvSpPr>
          <p:spPr>
            <a:xfrm>
              <a:off x="5536300" y="3687250"/>
              <a:ext cx="14200" cy="12375"/>
            </a:xfrm>
            <a:custGeom>
              <a:avLst/>
              <a:gdLst/>
              <a:ahLst/>
              <a:cxnLst/>
              <a:rect l="l" t="t" r="r" b="b"/>
              <a:pathLst>
                <a:path w="568" h="495" extrusionOk="0">
                  <a:moveTo>
                    <a:pt x="295" y="1"/>
                  </a:moveTo>
                  <a:cubicBezTo>
                    <a:pt x="251" y="1"/>
                    <a:pt x="207" y="20"/>
                    <a:pt x="167" y="59"/>
                  </a:cubicBezTo>
                  <a:cubicBezTo>
                    <a:pt x="34" y="126"/>
                    <a:pt x="1" y="259"/>
                    <a:pt x="67" y="393"/>
                  </a:cubicBezTo>
                  <a:cubicBezTo>
                    <a:pt x="110" y="457"/>
                    <a:pt x="195" y="494"/>
                    <a:pt x="277" y="494"/>
                  </a:cubicBezTo>
                  <a:cubicBezTo>
                    <a:pt x="322" y="494"/>
                    <a:pt x="365" y="483"/>
                    <a:pt x="401" y="459"/>
                  </a:cubicBezTo>
                  <a:cubicBezTo>
                    <a:pt x="534" y="359"/>
                    <a:pt x="568" y="226"/>
                    <a:pt x="468" y="126"/>
                  </a:cubicBezTo>
                  <a:cubicBezTo>
                    <a:pt x="427" y="45"/>
                    <a:pt x="362" y="1"/>
                    <a:pt x="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26"/>
            <p:cNvSpPr/>
            <p:nvPr/>
          </p:nvSpPr>
          <p:spPr>
            <a:xfrm>
              <a:off x="5444575" y="3616325"/>
              <a:ext cx="14200" cy="12225"/>
            </a:xfrm>
            <a:custGeom>
              <a:avLst/>
              <a:gdLst/>
              <a:ahLst/>
              <a:cxnLst/>
              <a:rect l="l" t="t" r="r" b="b"/>
              <a:pathLst>
                <a:path w="568" h="489" extrusionOk="0">
                  <a:moveTo>
                    <a:pt x="285" y="0"/>
                  </a:moveTo>
                  <a:cubicBezTo>
                    <a:pt x="212" y="0"/>
                    <a:pt x="139" y="36"/>
                    <a:pt x="100" y="94"/>
                  </a:cubicBezTo>
                  <a:cubicBezTo>
                    <a:pt x="0" y="194"/>
                    <a:pt x="34" y="361"/>
                    <a:pt x="134" y="428"/>
                  </a:cubicBezTo>
                  <a:cubicBezTo>
                    <a:pt x="176" y="470"/>
                    <a:pt x="229" y="488"/>
                    <a:pt x="282" y="488"/>
                  </a:cubicBezTo>
                  <a:cubicBezTo>
                    <a:pt x="356" y="488"/>
                    <a:pt x="429" y="452"/>
                    <a:pt x="467" y="394"/>
                  </a:cubicBezTo>
                  <a:cubicBezTo>
                    <a:pt x="567" y="294"/>
                    <a:pt x="534" y="127"/>
                    <a:pt x="434" y="61"/>
                  </a:cubicBezTo>
                  <a:cubicBezTo>
                    <a:pt x="392" y="19"/>
                    <a:pt x="338" y="0"/>
                    <a:pt x="2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26"/>
            <p:cNvSpPr/>
            <p:nvPr/>
          </p:nvSpPr>
          <p:spPr>
            <a:xfrm>
              <a:off x="5277775" y="3390125"/>
              <a:ext cx="13375" cy="12000"/>
            </a:xfrm>
            <a:custGeom>
              <a:avLst/>
              <a:gdLst/>
              <a:ahLst/>
              <a:cxnLst/>
              <a:rect l="l" t="t" r="r" b="b"/>
              <a:pathLst>
                <a:path w="535" h="480" extrusionOk="0">
                  <a:moveTo>
                    <a:pt x="250" y="1"/>
                  </a:moveTo>
                  <a:cubicBezTo>
                    <a:pt x="209" y="1"/>
                    <a:pt x="170" y="12"/>
                    <a:pt x="134" y="36"/>
                  </a:cubicBezTo>
                  <a:cubicBezTo>
                    <a:pt x="1" y="136"/>
                    <a:pt x="1" y="269"/>
                    <a:pt x="68" y="369"/>
                  </a:cubicBezTo>
                  <a:cubicBezTo>
                    <a:pt x="126" y="447"/>
                    <a:pt x="196" y="480"/>
                    <a:pt x="264" y="480"/>
                  </a:cubicBezTo>
                  <a:cubicBezTo>
                    <a:pt x="313" y="480"/>
                    <a:pt x="360" y="463"/>
                    <a:pt x="401" y="436"/>
                  </a:cubicBezTo>
                  <a:cubicBezTo>
                    <a:pt x="501" y="336"/>
                    <a:pt x="535" y="202"/>
                    <a:pt x="468" y="102"/>
                  </a:cubicBezTo>
                  <a:cubicBezTo>
                    <a:pt x="403" y="38"/>
                    <a:pt x="325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26"/>
            <p:cNvSpPr/>
            <p:nvPr/>
          </p:nvSpPr>
          <p:spPr>
            <a:xfrm>
              <a:off x="5284450" y="3334975"/>
              <a:ext cx="13375" cy="12675"/>
            </a:xfrm>
            <a:custGeom>
              <a:avLst/>
              <a:gdLst/>
              <a:ahLst/>
              <a:cxnLst/>
              <a:rect l="l" t="t" r="r" b="b"/>
              <a:pathLst>
                <a:path w="535" h="507" extrusionOk="0">
                  <a:moveTo>
                    <a:pt x="249" y="0"/>
                  </a:moveTo>
                  <a:cubicBezTo>
                    <a:pt x="135" y="0"/>
                    <a:pt x="34" y="91"/>
                    <a:pt x="34" y="207"/>
                  </a:cubicBezTo>
                  <a:cubicBezTo>
                    <a:pt x="1" y="340"/>
                    <a:pt x="101" y="474"/>
                    <a:pt x="234" y="507"/>
                  </a:cubicBezTo>
                  <a:cubicBezTo>
                    <a:pt x="368" y="507"/>
                    <a:pt x="468" y="407"/>
                    <a:pt x="501" y="273"/>
                  </a:cubicBezTo>
                  <a:cubicBezTo>
                    <a:pt x="534" y="140"/>
                    <a:pt x="434" y="40"/>
                    <a:pt x="301" y="7"/>
                  </a:cubicBezTo>
                  <a:cubicBezTo>
                    <a:pt x="283" y="2"/>
                    <a:pt x="266" y="0"/>
                    <a:pt x="2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26"/>
            <p:cNvSpPr/>
            <p:nvPr/>
          </p:nvSpPr>
          <p:spPr>
            <a:xfrm>
              <a:off x="5519625" y="3506825"/>
              <a:ext cx="14725" cy="12475"/>
            </a:xfrm>
            <a:custGeom>
              <a:avLst/>
              <a:gdLst/>
              <a:ahLst/>
              <a:cxnLst/>
              <a:rect l="l" t="t" r="r" b="b"/>
              <a:pathLst>
                <a:path w="589" h="499" extrusionOk="0">
                  <a:moveTo>
                    <a:pt x="256" y="0"/>
                  </a:moveTo>
                  <a:cubicBezTo>
                    <a:pt x="190" y="0"/>
                    <a:pt x="122" y="31"/>
                    <a:pt x="67" y="104"/>
                  </a:cubicBezTo>
                  <a:cubicBezTo>
                    <a:pt x="0" y="204"/>
                    <a:pt x="0" y="371"/>
                    <a:pt x="134" y="438"/>
                  </a:cubicBezTo>
                  <a:cubicBezTo>
                    <a:pt x="176" y="480"/>
                    <a:pt x="224" y="498"/>
                    <a:pt x="272" y="498"/>
                  </a:cubicBezTo>
                  <a:cubicBezTo>
                    <a:pt x="340" y="498"/>
                    <a:pt x="409" y="463"/>
                    <a:pt x="467" y="404"/>
                  </a:cubicBezTo>
                  <a:cubicBezTo>
                    <a:pt x="588" y="211"/>
                    <a:pt x="429" y="0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26"/>
            <p:cNvSpPr/>
            <p:nvPr/>
          </p:nvSpPr>
          <p:spPr>
            <a:xfrm>
              <a:off x="5525825" y="3543600"/>
              <a:ext cx="13600" cy="11850"/>
            </a:xfrm>
            <a:custGeom>
              <a:avLst/>
              <a:gdLst/>
              <a:ahLst/>
              <a:cxnLst/>
              <a:rect l="l" t="t" r="r" b="b"/>
              <a:pathLst>
                <a:path w="544" h="474" extrusionOk="0">
                  <a:moveTo>
                    <a:pt x="251" y="1"/>
                  </a:moveTo>
                  <a:cubicBezTo>
                    <a:pt x="123" y="1"/>
                    <a:pt x="0" y="96"/>
                    <a:pt x="19" y="268"/>
                  </a:cubicBezTo>
                  <a:cubicBezTo>
                    <a:pt x="19" y="410"/>
                    <a:pt x="122" y="473"/>
                    <a:pt x="233" y="473"/>
                  </a:cubicBezTo>
                  <a:cubicBezTo>
                    <a:pt x="382" y="473"/>
                    <a:pt x="544" y="359"/>
                    <a:pt x="486" y="168"/>
                  </a:cubicBezTo>
                  <a:cubicBezTo>
                    <a:pt x="444" y="54"/>
                    <a:pt x="346" y="1"/>
                    <a:pt x="2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26"/>
            <p:cNvSpPr/>
            <p:nvPr/>
          </p:nvSpPr>
          <p:spPr>
            <a:xfrm>
              <a:off x="5349525" y="3355800"/>
              <a:ext cx="17450" cy="12350"/>
            </a:xfrm>
            <a:custGeom>
              <a:avLst/>
              <a:gdLst/>
              <a:ahLst/>
              <a:cxnLst/>
              <a:rect l="l" t="t" r="r" b="b"/>
              <a:pathLst>
                <a:path w="698" h="494" extrusionOk="0">
                  <a:moveTo>
                    <a:pt x="370" y="0"/>
                  </a:moveTo>
                  <a:cubicBezTo>
                    <a:pt x="173" y="0"/>
                    <a:pt x="1" y="267"/>
                    <a:pt x="200" y="441"/>
                  </a:cubicBezTo>
                  <a:cubicBezTo>
                    <a:pt x="251" y="478"/>
                    <a:pt x="305" y="493"/>
                    <a:pt x="356" y="493"/>
                  </a:cubicBezTo>
                  <a:cubicBezTo>
                    <a:pt x="542" y="493"/>
                    <a:pt x="697" y="290"/>
                    <a:pt x="567" y="108"/>
                  </a:cubicBezTo>
                  <a:cubicBezTo>
                    <a:pt x="507" y="31"/>
                    <a:pt x="437" y="0"/>
                    <a:pt x="3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26"/>
            <p:cNvSpPr/>
            <p:nvPr/>
          </p:nvSpPr>
          <p:spPr>
            <a:xfrm>
              <a:off x="5275275" y="3156500"/>
              <a:ext cx="13375" cy="12075"/>
            </a:xfrm>
            <a:custGeom>
              <a:avLst/>
              <a:gdLst/>
              <a:ahLst/>
              <a:cxnLst/>
              <a:rect l="l" t="t" r="r" b="b"/>
              <a:pathLst>
                <a:path w="535" h="483" extrusionOk="0">
                  <a:moveTo>
                    <a:pt x="282" y="1"/>
                  </a:moveTo>
                  <a:cubicBezTo>
                    <a:pt x="168" y="1"/>
                    <a:pt x="63" y="91"/>
                    <a:pt x="34" y="207"/>
                  </a:cubicBezTo>
                  <a:cubicBezTo>
                    <a:pt x="1" y="341"/>
                    <a:pt x="101" y="474"/>
                    <a:pt x="234" y="474"/>
                  </a:cubicBezTo>
                  <a:cubicBezTo>
                    <a:pt x="257" y="480"/>
                    <a:pt x="280" y="483"/>
                    <a:pt x="302" y="483"/>
                  </a:cubicBezTo>
                  <a:cubicBezTo>
                    <a:pt x="411" y="483"/>
                    <a:pt x="507" y="418"/>
                    <a:pt x="535" y="307"/>
                  </a:cubicBezTo>
                  <a:cubicBezTo>
                    <a:pt x="535" y="174"/>
                    <a:pt x="468" y="41"/>
                    <a:pt x="334" y="7"/>
                  </a:cubicBezTo>
                  <a:cubicBezTo>
                    <a:pt x="317" y="3"/>
                    <a:pt x="299" y="1"/>
                    <a:pt x="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26"/>
            <p:cNvSpPr/>
            <p:nvPr/>
          </p:nvSpPr>
          <p:spPr>
            <a:xfrm>
              <a:off x="7538575" y="2058175"/>
              <a:ext cx="14075" cy="11875"/>
            </a:xfrm>
            <a:custGeom>
              <a:avLst/>
              <a:gdLst/>
              <a:ahLst/>
              <a:cxnLst/>
              <a:rect l="l" t="t" r="r" b="b"/>
              <a:pathLst>
                <a:path w="563" h="475" extrusionOk="0">
                  <a:moveTo>
                    <a:pt x="250" y="0"/>
                  </a:moveTo>
                  <a:cubicBezTo>
                    <a:pt x="184" y="0"/>
                    <a:pt x="117" y="25"/>
                    <a:pt x="67" y="75"/>
                  </a:cubicBezTo>
                  <a:cubicBezTo>
                    <a:pt x="0" y="176"/>
                    <a:pt x="0" y="342"/>
                    <a:pt x="67" y="409"/>
                  </a:cubicBezTo>
                  <a:cubicBezTo>
                    <a:pt x="113" y="455"/>
                    <a:pt x="166" y="475"/>
                    <a:pt x="218" y="475"/>
                  </a:cubicBezTo>
                  <a:cubicBezTo>
                    <a:pt x="394" y="475"/>
                    <a:pt x="562" y="255"/>
                    <a:pt x="434" y="75"/>
                  </a:cubicBezTo>
                  <a:cubicBezTo>
                    <a:pt x="384" y="25"/>
                    <a:pt x="317" y="0"/>
                    <a:pt x="2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26"/>
            <p:cNvSpPr/>
            <p:nvPr/>
          </p:nvSpPr>
          <p:spPr>
            <a:xfrm>
              <a:off x="7709300" y="2175325"/>
              <a:ext cx="14300" cy="7625"/>
            </a:xfrm>
            <a:custGeom>
              <a:avLst/>
              <a:gdLst/>
              <a:ahLst/>
              <a:cxnLst/>
              <a:rect l="l" t="t" r="r" b="b"/>
              <a:pathLst>
                <a:path w="572" h="305" extrusionOk="0">
                  <a:moveTo>
                    <a:pt x="123" y="1"/>
                  </a:moveTo>
                  <a:cubicBezTo>
                    <a:pt x="48" y="1"/>
                    <a:pt x="1" y="44"/>
                    <a:pt x="43" y="160"/>
                  </a:cubicBezTo>
                  <a:cubicBezTo>
                    <a:pt x="68" y="261"/>
                    <a:pt x="152" y="305"/>
                    <a:pt x="250" y="305"/>
                  </a:cubicBezTo>
                  <a:cubicBezTo>
                    <a:pt x="280" y="305"/>
                    <a:pt x="311" y="301"/>
                    <a:pt x="343" y="293"/>
                  </a:cubicBezTo>
                  <a:cubicBezTo>
                    <a:pt x="571" y="202"/>
                    <a:pt x="284" y="1"/>
                    <a:pt x="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26"/>
            <p:cNvSpPr/>
            <p:nvPr/>
          </p:nvSpPr>
          <p:spPr>
            <a:xfrm>
              <a:off x="7726425" y="2157325"/>
              <a:ext cx="13150" cy="11225"/>
            </a:xfrm>
            <a:custGeom>
              <a:avLst/>
              <a:gdLst/>
              <a:ahLst/>
              <a:cxnLst/>
              <a:rect l="l" t="t" r="r" b="b"/>
              <a:pathLst>
                <a:path w="526" h="449" extrusionOk="0">
                  <a:moveTo>
                    <a:pt x="252" y="0"/>
                  </a:moveTo>
                  <a:cubicBezTo>
                    <a:pt x="221" y="0"/>
                    <a:pt x="190" y="4"/>
                    <a:pt x="158" y="12"/>
                  </a:cubicBezTo>
                  <a:cubicBezTo>
                    <a:pt x="0" y="170"/>
                    <a:pt x="112" y="448"/>
                    <a:pt x="351" y="448"/>
                  </a:cubicBezTo>
                  <a:cubicBezTo>
                    <a:pt x="364" y="448"/>
                    <a:pt x="378" y="448"/>
                    <a:pt x="392" y="446"/>
                  </a:cubicBezTo>
                  <a:cubicBezTo>
                    <a:pt x="492" y="379"/>
                    <a:pt x="525" y="246"/>
                    <a:pt x="492" y="146"/>
                  </a:cubicBezTo>
                  <a:cubicBezTo>
                    <a:pt x="441" y="44"/>
                    <a:pt x="351" y="0"/>
                    <a:pt x="2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26"/>
            <p:cNvSpPr/>
            <p:nvPr/>
          </p:nvSpPr>
          <p:spPr>
            <a:xfrm>
              <a:off x="7701500" y="2049675"/>
              <a:ext cx="15225" cy="12450"/>
            </a:xfrm>
            <a:custGeom>
              <a:avLst/>
              <a:gdLst/>
              <a:ahLst/>
              <a:cxnLst/>
              <a:rect l="l" t="t" r="r" b="b"/>
              <a:pathLst>
                <a:path w="609" h="498" extrusionOk="0">
                  <a:moveTo>
                    <a:pt x="324" y="0"/>
                  </a:moveTo>
                  <a:cubicBezTo>
                    <a:pt x="169" y="0"/>
                    <a:pt x="1" y="153"/>
                    <a:pt x="88" y="349"/>
                  </a:cubicBezTo>
                  <a:cubicBezTo>
                    <a:pt x="123" y="453"/>
                    <a:pt x="202" y="497"/>
                    <a:pt x="285" y="497"/>
                  </a:cubicBezTo>
                  <a:cubicBezTo>
                    <a:pt x="441" y="497"/>
                    <a:pt x="608" y="344"/>
                    <a:pt x="521" y="149"/>
                  </a:cubicBezTo>
                  <a:cubicBezTo>
                    <a:pt x="487" y="44"/>
                    <a:pt x="407" y="0"/>
                    <a:pt x="3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26"/>
            <p:cNvSpPr/>
            <p:nvPr/>
          </p:nvSpPr>
          <p:spPr>
            <a:xfrm>
              <a:off x="7586100" y="2091575"/>
              <a:ext cx="12525" cy="11875"/>
            </a:xfrm>
            <a:custGeom>
              <a:avLst/>
              <a:gdLst/>
              <a:ahLst/>
              <a:cxnLst/>
              <a:rect l="l" t="t" r="r" b="b"/>
              <a:pathLst>
                <a:path w="501" h="475" extrusionOk="0">
                  <a:moveTo>
                    <a:pt x="286" y="1"/>
                  </a:moveTo>
                  <a:cubicBezTo>
                    <a:pt x="269" y="1"/>
                    <a:pt x="252" y="3"/>
                    <a:pt x="234" y="7"/>
                  </a:cubicBezTo>
                  <a:cubicBezTo>
                    <a:pt x="101" y="7"/>
                    <a:pt x="0" y="107"/>
                    <a:pt x="34" y="241"/>
                  </a:cubicBezTo>
                  <a:cubicBezTo>
                    <a:pt x="34" y="374"/>
                    <a:pt x="134" y="474"/>
                    <a:pt x="267" y="474"/>
                  </a:cubicBezTo>
                  <a:cubicBezTo>
                    <a:pt x="401" y="474"/>
                    <a:pt x="501" y="341"/>
                    <a:pt x="501" y="207"/>
                  </a:cubicBezTo>
                  <a:cubicBezTo>
                    <a:pt x="501" y="91"/>
                    <a:pt x="400" y="1"/>
                    <a:pt x="2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26"/>
            <p:cNvSpPr/>
            <p:nvPr/>
          </p:nvSpPr>
          <p:spPr>
            <a:xfrm>
              <a:off x="7656150" y="2205325"/>
              <a:ext cx="13900" cy="12050"/>
            </a:xfrm>
            <a:custGeom>
              <a:avLst/>
              <a:gdLst/>
              <a:ahLst/>
              <a:cxnLst/>
              <a:rect l="l" t="t" r="r" b="b"/>
              <a:pathLst>
                <a:path w="556" h="482" extrusionOk="0">
                  <a:moveTo>
                    <a:pt x="276" y="0"/>
                  </a:moveTo>
                  <a:cubicBezTo>
                    <a:pt x="241" y="0"/>
                    <a:pt x="204" y="9"/>
                    <a:pt x="167" y="27"/>
                  </a:cubicBezTo>
                  <a:cubicBezTo>
                    <a:pt x="67" y="94"/>
                    <a:pt x="0" y="227"/>
                    <a:pt x="67" y="361"/>
                  </a:cubicBezTo>
                  <a:cubicBezTo>
                    <a:pt x="115" y="440"/>
                    <a:pt x="201" y="482"/>
                    <a:pt x="285" y="482"/>
                  </a:cubicBezTo>
                  <a:cubicBezTo>
                    <a:pt x="376" y="482"/>
                    <a:pt x="466" y="432"/>
                    <a:pt x="501" y="327"/>
                  </a:cubicBezTo>
                  <a:cubicBezTo>
                    <a:pt x="555" y="164"/>
                    <a:pt x="432" y="0"/>
                    <a:pt x="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26"/>
            <p:cNvSpPr/>
            <p:nvPr/>
          </p:nvSpPr>
          <p:spPr>
            <a:xfrm>
              <a:off x="7747875" y="2147075"/>
              <a:ext cx="15425" cy="12275"/>
            </a:xfrm>
            <a:custGeom>
              <a:avLst/>
              <a:gdLst/>
              <a:ahLst/>
              <a:cxnLst/>
              <a:rect l="l" t="t" r="r" b="b"/>
              <a:pathLst>
                <a:path w="617" h="491" extrusionOk="0">
                  <a:moveTo>
                    <a:pt x="283" y="1"/>
                  </a:moveTo>
                  <a:cubicBezTo>
                    <a:pt x="236" y="1"/>
                    <a:pt x="185" y="17"/>
                    <a:pt x="134" y="55"/>
                  </a:cubicBezTo>
                  <a:cubicBezTo>
                    <a:pt x="34" y="122"/>
                    <a:pt x="1" y="255"/>
                    <a:pt x="67" y="389"/>
                  </a:cubicBezTo>
                  <a:cubicBezTo>
                    <a:pt x="111" y="453"/>
                    <a:pt x="195" y="490"/>
                    <a:pt x="277" y="490"/>
                  </a:cubicBezTo>
                  <a:cubicBezTo>
                    <a:pt x="322" y="490"/>
                    <a:pt x="366" y="479"/>
                    <a:pt x="401" y="456"/>
                  </a:cubicBezTo>
                  <a:cubicBezTo>
                    <a:pt x="617" y="294"/>
                    <a:pt x="484" y="1"/>
                    <a:pt x="2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26"/>
            <p:cNvSpPr/>
            <p:nvPr/>
          </p:nvSpPr>
          <p:spPr>
            <a:xfrm>
              <a:off x="7687850" y="2011375"/>
              <a:ext cx="14200" cy="12300"/>
            </a:xfrm>
            <a:custGeom>
              <a:avLst/>
              <a:gdLst/>
              <a:ahLst/>
              <a:cxnLst/>
              <a:rect l="l" t="t" r="r" b="b"/>
              <a:pathLst>
                <a:path w="568" h="492" extrusionOk="0">
                  <a:moveTo>
                    <a:pt x="260" y="1"/>
                  </a:moveTo>
                  <a:cubicBezTo>
                    <a:pt x="230" y="1"/>
                    <a:pt x="198" y="5"/>
                    <a:pt x="167" y="13"/>
                  </a:cubicBezTo>
                  <a:cubicBezTo>
                    <a:pt x="67" y="79"/>
                    <a:pt x="0" y="213"/>
                    <a:pt x="67" y="346"/>
                  </a:cubicBezTo>
                  <a:cubicBezTo>
                    <a:pt x="118" y="448"/>
                    <a:pt x="208" y="492"/>
                    <a:pt x="307" y="492"/>
                  </a:cubicBezTo>
                  <a:cubicBezTo>
                    <a:pt x="337" y="492"/>
                    <a:pt x="369" y="488"/>
                    <a:pt x="400" y="480"/>
                  </a:cubicBezTo>
                  <a:cubicBezTo>
                    <a:pt x="500" y="413"/>
                    <a:pt x="567" y="246"/>
                    <a:pt x="500" y="146"/>
                  </a:cubicBezTo>
                  <a:cubicBezTo>
                    <a:pt x="449" y="44"/>
                    <a:pt x="360" y="1"/>
                    <a:pt x="2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26"/>
            <p:cNvSpPr/>
            <p:nvPr/>
          </p:nvSpPr>
          <p:spPr>
            <a:xfrm>
              <a:off x="7613625" y="2045225"/>
              <a:ext cx="13350" cy="12175"/>
            </a:xfrm>
            <a:custGeom>
              <a:avLst/>
              <a:gdLst/>
              <a:ahLst/>
              <a:cxnLst/>
              <a:rect l="l" t="t" r="r" b="b"/>
              <a:pathLst>
                <a:path w="534" h="487" extrusionOk="0">
                  <a:moveTo>
                    <a:pt x="272" y="0"/>
                  </a:moveTo>
                  <a:cubicBezTo>
                    <a:pt x="239" y="0"/>
                    <a:pt x="203" y="8"/>
                    <a:pt x="167" y="26"/>
                  </a:cubicBezTo>
                  <a:cubicBezTo>
                    <a:pt x="34" y="60"/>
                    <a:pt x="0" y="193"/>
                    <a:pt x="34" y="327"/>
                  </a:cubicBezTo>
                  <a:cubicBezTo>
                    <a:pt x="82" y="424"/>
                    <a:pt x="167" y="486"/>
                    <a:pt x="248" y="486"/>
                  </a:cubicBezTo>
                  <a:cubicBezTo>
                    <a:pt x="278" y="486"/>
                    <a:pt x="307" y="478"/>
                    <a:pt x="334" y="460"/>
                  </a:cubicBezTo>
                  <a:cubicBezTo>
                    <a:pt x="467" y="427"/>
                    <a:pt x="534" y="260"/>
                    <a:pt x="467" y="160"/>
                  </a:cubicBezTo>
                  <a:cubicBezTo>
                    <a:pt x="443" y="62"/>
                    <a:pt x="365" y="0"/>
                    <a:pt x="2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26"/>
            <p:cNvSpPr/>
            <p:nvPr/>
          </p:nvSpPr>
          <p:spPr>
            <a:xfrm>
              <a:off x="7672350" y="2257900"/>
              <a:ext cx="14550" cy="7525"/>
            </a:xfrm>
            <a:custGeom>
              <a:avLst/>
              <a:gdLst/>
              <a:ahLst/>
              <a:cxnLst/>
              <a:rect l="l" t="t" r="r" b="b"/>
              <a:pathLst>
                <a:path w="582" h="301" extrusionOk="0">
                  <a:moveTo>
                    <a:pt x="118" y="0"/>
                  </a:moveTo>
                  <a:cubicBezTo>
                    <a:pt x="44" y="0"/>
                    <a:pt x="0" y="43"/>
                    <a:pt x="53" y="159"/>
                  </a:cubicBezTo>
                  <a:cubicBezTo>
                    <a:pt x="80" y="241"/>
                    <a:pt x="176" y="301"/>
                    <a:pt x="283" y="301"/>
                  </a:cubicBezTo>
                  <a:cubicBezTo>
                    <a:pt x="306" y="301"/>
                    <a:pt x="330" y="298"/>
                    <a:pt x="353" y="292"/>
                  </a:cubicBezTo>
                  <a:cubicBezTo>
                    <a:pt x="581" y="201"/>
                    <a:pt x="279" y="0"/>
                    <a:pt x="1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26"/>
            <p:cNvSpPr/>
            <p:nvPr/>
          </p:nvSpPr>
          <p:spPr>
            <a:xfrm>
              <a:off x="7797075" y="2225650"/>
              <a:ext cx="12550" cy="11375"/>
            </a:xfrm>
            <a:custGeom>
              <a:avLst/>
              <a:gdLst/>
              <a:ahLst/>
              <a:cxnLst/>
              <a:rect l="l" t="t" r="r" b="b"/>
              <a:pathLst>
                <a:path w="502" h="455" extrusionOk="0">
                  <a:moveTo>
                    <a:pt x="252" y="0"/>
                  </a:moveTo>
                  <a:cubicBezTo>
                    <a:pt x="129" y="0"/>
                    <a:pt x="1" y="85"/>
                    <a:pt x="1" y="248"/>
                  </a:cubicBezTo>
                  <a:cubicBezTo>
                    <a:pt x="1" y="364"/>
                    <a:pt x="101" y="455"/>
                    <a:pt x="215" y="455"/>
                  </a:cubicBezTo>
                  <a:cubicBezTo>
                    <a:pt x="233" y="455"/>
                    <a:pt x="250" y="453"/>
                    <a:pt x="268" y="448"/>
                  </a:cubicBezTo>
                  <a:cubicBezTo>
                    <a:pt x="401" y="448"/>
                    <a:pt x="501" y="315"/>
                    <a:pt x="468" y="181"/>
                  </a:cubicBezTo>
                  <a:cubicBezTo>
                    <a:pt x="453" y="60"/>
                    <a:pt x="354" y="0"/>
                    <a:pt x="2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26"/>
            <p:cNvSpPr/>
            <p:nvPr/>
          </p:nvSpPr>
          <p:spPr>
            <a:xfrm>
              <a:off x="7794575" y="2074225"/>
              <a:ext cx="15050" cy="12525"/>
            </a:xfrm>
            <a:custGeom>
              <a:avLst/>
              <a:gdLst/>
              <a:ahLst/>
              <a:cxnLst/>
              <a:rect l="l" t="t" r="r" b="b"/>
              <a:pathLst>
                <a:path w="602" h="501" extrusionOk="0">
                  <a:moveTo>
                    <a:pt x="334" y="1"/>
                  </a:moveTo>
                  <a:cubicBezTo>
                    <a:pt x="1" y="34"/>
                    <a:pt x="34" y="501"/>
                    <a:pt x="368" y="501"/>
                  </a:cubicBezTo>
                  <a:cubicBezTo>
                    <a:pt x="501" y="468"/>
                    <a:pt x="601" y="367"/>
                    <a:pt x="568" y="234"/>
                  </a:cubicBezTo>
                  <a:cubicBezTo>
                    <a:pt x="568" y="101"/>
                    <a:pt x="468" y="1"/>
                    <a:pt x="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26"/>
            <p:cNvSpPr/>
            <p:nvPr/>
          </p:nvSpPr>
          <p:spPr>
            <a:xfrm>
              <a:off x="7734550" y="2080075"/>
              <a:ext cx="15025" cy="12525"/>
            </a:xfrm>
            <a:custGeom>
              <a:avLst/>
              <a:gdLst/>
              <a:ahLst/>
              <a:cxnLst/>
              <a:rect l="l" t="t" r="r" b="b"/>
              <a:pathLst>
                <a:path w="601" h="501" extrusionOk="0">
                  <a:moveTo>
                    <a:pt x="334" y="0"/>
                  </a:moveTo>
                  <a:cubicBezTo>
                    <a:pt x="0" y="0"/>
                    <a:pt x="33" y="500"/>
                    <a:pt x="367" y="500"/>
                  </a:cubicBezTo>
                  <a:cubicBezTo>
                    <a:pt x="500" y="467"/>
                    <a:pt x="600" y="367"/>
                    <a:pt x="600" y="234"/>
                  </a:cubicBezTo>
                  <a:cubicBezTo>
                    <a:pt x="567" y="100"/>
                    <a:pt x="467" y="0"/>
                    <a:pt x="3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26"/>
            <p:cNvSpPr/>
            <p:nvPr/>
          </p:nvSpPr>
          <p:spPr>
            <a:xfrm>
              <a:off x="7726950" y="2316425"/>
              <a:ext cx="13075" cy="12025"/>
            </a:xfrm>
            <a:custGeom>
              <a:avLst/>
              <a:gdLst/>
              <a:ahLst/>
              <a:cxnLst/>
              <a:rect l="l" t="t" r="r" b="b"/>
              <a:pathLst>
                <a:path w="523" h="481" extrusionOk="0">
                  <a:moveTo>
                    <a:pt x="283" y="0"/>
                  </a:moveTo>
                  <a:cubicBezTo>
                    <a:pt x="145" y="0"/>
                    <a:pt x="1" y="103"/>
                    <a:pt x="37" y="286"/>
                  </a:cubicBezTo>
                  <a:cubicBezTo>
                    <a:pt x="52" y="420"/>
                    <a:pt x="153" y="481"/>
                    <a:pt x="257" y="481"/>
                  </a:cubicBezTo>
                  <a:cubicBezTo>
                    <a:pt x="387" y="481"/>
                    <a:pt x="523" y="386"/>
                    <a:pt x="504" y="220"/>
                  </a:cubicBezTo>
                  <a:cubicBezTo>
                    <a:pt x="504" y="69"/>
                    <a:pt x="396" y="0"/>
                    <a:pt x="2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26"/>
            <p:cNvSpPr/>
            <p:nvPr/>
          </p:nvSpPr>
          <p:spPr>
            <a:xfrm>
              <a:off x="7908125" y="2349700"/>
              <a:ext cx="15750" cy="12475"/>
            </a:xfrm>
            <a:custGeom>
              <a:avLst/>
              <a:gdLst/>
              <a:ahLst/>
              <a:cxnLst/>
              <a:rect l="l" t="t" r="r" b="b"/>
              <a:pathLst>
                <a:path w="630" h="499" extrusionOk="0">
                  <a:moveTo>
                    <a:pt x="353" y="0"/>
                  </a:moveTo>
                  <a:cubicBezTo>
                    <a:pt x="97" y="0"/>
                    <a:pt x="1" y="401"/>
                    <a:pt x="296" y="490"/>
                  </a:cubicBezTo>
                  <a:cubicBezTo>
                    <a:pt x="318" y="495"/>
                    <a:pt x="341" y="498"/>
                    <a:pt x="364" y="498"/>
                  </a:cubicBezTo>
                  <a:cubicBezTo>
                    <a:pt x="472" y="498"/>
                    <a:pt x="568" y="433"/>
                    <a:pt x="596" y="323"/>
                  </a:cubicBezTo>
                  <a:cubicBezTo>
                    <a:pt x="629" y="190"/>
                    <a:pt x="562" y="56"/>
                    <a:pt x="462" y="23"/>
                  </a:cubicBezTo>
                  <a:cubicBezTo>
                    <a:pt x="424" y="7"/>
                    <a:pt x="387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26"/>
            <p:cNvSpPr/>
            <p:nvPr/>
          </p:nvSpPr>
          <p:spPr>
            <a:xfrm>
              <a:off x="7882150" y="2238300"/>
              <a:ext cx="14675" cy="11825"/>
            </a:xfrm>
            <a:custGeom>
              <a:avLst/>
              <a:gdLst/>
              <a:ahLst/>
              <a:cxnLst/>
              <a:rect l="l" t="t" r="r" b="b"/>
              <a:pathLst>
                <a:path w="587" h="473" extrusionOk="0">
                  <a:moveTo>
                    <a:pt x="302" y="0"/>
                  </a:moveTo>
                  <a:cubicBezTo>
                    <a:pt x="280" y="0"/>
                    <a:pt x="257" y="3"/>
                    <a:pt x="234" y="9"/>
                  </a:cubicBezTo>
                  <a:cubicBezTo>
                    <a:pt x="34" y="76"/>
                    <a:pt x="0" y="342"/>
                    <a:pt x="200" y="443"/>
                  </a:cubicBezTo>
                  <a:cubicBezTo>
                    <a:pt x="235" y="463"/>
                    <a:pt x="272" y="472"/>
                    <a:pt x="309" y="472"/>
                  </a:cubicBezTo>
                  <a:cubicBezTo>
                    <a:pt x="451" y="472"/>
                    <a:pt x="587" y="335"/>
                    <a:pt x="534" y="176"/>
                  </a:cubicBezTo>
                  <a:cubicBezTo>
                    <a:pt x="506" y="65"/>
                    <a:pt x="410" y="0"/>
                    <a:pt x="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26"/>
            <p:cNvSpPr/>
            <p:nvPr/>
          </p:nvSpPr>
          <p:spPr>
            <a:xfrm>
              <a:off x="7815700" y="2245975"/>
              <a:ext cx="16425" cy="12575"/>
            </a:xfrm>
            <a:custGeom>
              <a:avLst/>
              <a:gdLst/>
              <a:ahLst/>
              <a:cxnLst/>
              <a:rect l="l" t="t" r="r" b="b"/>
              <a:pathLst>
                <a:path w="657" h="503" extrusionOk="0">
                  <a:moveTo>
                    <a:pt x="325" y="0"/>
                  </a:moveTo>
                  <a:cubicBezTo>
                    <a:pt x="21" y="0"/>
                    <a:pt x="0" y="470"/>
                    <a:pt x="323" y="502"/>
                  </a:cubicBezTo>
                  <a:cubicBezTo>
                    <a:pt x="623" y="502"/>
                    <a:pt x="657" y="35"/>
                    <a:pt x="357" y="2"/>
                  </a:cubicBezTo>
                  <a:cubicBezTo>
                    <a:pt x="346" y="1"/>
                    <a:pt x="335" y="0"/>
                    <a:pt x="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26"/>
            <p:cNvSpPr/>
            <p:nvPr/>
          </p:nvSpPr>
          <p:spPr>
            <a:xfrm>
              <a:off x="7831475" y="2410550"/>
              <a:ext cx="14650" cy="10375"/>
            </a:xfrm>
            <a:custGeom>
              <a:avLst/>
              <a:gdLst/>
              <a:ahLst/>
              <a:cxnLst/>
              <a:rect l="l" t="t" r="r" b="b"/>
              <a:pathLst>
                <a:path w="586" h="415" extrusionOk="0">
                  <a:moveTo>
                    <a:pt x="326" y="0"/>
                  </a:moveTo>
                  <a:cubicBezTo>
                    <a:pt x="174" y="0"/>
                    <a:pt x="0" y="100"/>
                    <a:pt x="59" y="257"/>
                  </a:cubicBezTo>
                  <a:cubicBezTo>
                    <a:pt x="73" y="367"/>
                    <a:pt x="170" y="414"/>
                    <a:pt x="274" y="414"/>
                  </a:cubicBezTo>
                  <a:cubicBezTo>
                    <a:pt x="423" y="414"/>
                    <a:pt x="585" y="315"/>
                    <a:pt x="526" y="157"/>
                  </a:cubicBezTo>
                  <a:cubicBezTo>
                    <a:pt x="526" y="48"/>
                    <a:pt x="431" y="0"/>
                    <a:pt x="3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26"/>
            <p:cNvSpPr/>
            <p:nvPr/>
          </p:nvSpPr>
          <p:spPr>
            <a:xfrm>
              <a:off x="7903825" y="24111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67" y="1"/>
                  </a:moveTo>
                  <a:cubicBezTo>
                    <a:pt x="134" y="1"/>
                    <a:pt x="1" y="101"/>
                    <a:pt x="1" y="234"/>
                  </a:cubicBezTo>
                  <a:cubicBezTo>
                    <a:pt x="1" y="368"/>
                    <a:pt x="101" y="501"/>
                    <a:pt x="234" y="501"/>
                  </a:cubicBezTo>
                  <a:cubicBezTo>
                    <a:pt x="367" y="501"/>
                    <a:pt x="468" y="401"/>
                    <a:pt x="501" y="268"/>
                  </a:cubicBezTo>
                  <a:cubicBezTo>
                    <a:pt x="501" y="134"/>
                    <a:pt x="401" y="34"/>
                    <a:pt x="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26"/>
            <p:cNvSpPr/>
            <p:nvPr/>
          </p:nvSpPr>
          <p:spPr>
            <a:xfrm>
              <a:off x="7870975" y="2294200"/>
              <a:ext cx="14525" cy="12875"/>
            </a:xfrm>
            <a:custGeom>
              <a:avLst/>
              <a:gdLst/>
              <a:ahLst/>
              <a:cxnLst/>
              <a:rect l="l" t="t" r="r" b="b"/>
              <a:pathLst>
                <a:path w="581" h="515" extrusionOk="0">
                  <a:moveTo>
                    <a:pt x="317" y="0"/>
                  </a:moveTo>
                  <a:cubicBezTo>
                    <a:pt x="161" y="0"/>
                    <a:pt x="0" y="141"/>
                    <a:pt x="80" y="341"/>
                  </a:cubicBezTo>
                  <a:cubicBezTo>
                    <a:pt x="109" y="428"/>
                    <a:pt x="213" y="515"/>
                    <a:pt x="327" y="515"/>
                  </a:cubicBezTo>
                  <a:cubicBezTo>
                    <a:pt x="345" y="515"/>
                    <a:pt x="363" y="513"/>
                    <a:pt x="381" y="508"/>
                  </a:cubicBezTo>
                  <a:cubicBezTo>
                    <a:pt x="514" y="441"/>
                    <a:pt x="581" y="308"/>
                    <a:pt x="547" y="208"/>
                  </a:cubicBezTo>
                  <a:cubicBezTo>
                    <a:pt x="521" y="62"/>
                    <a:pt x="420" y="0"/>
                    <a:pt x="3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26"/>
            <p:cNvSpPr/>
            <p:nvPr/>
          </p:nvSpPr>
          <p:spPr>
            <a:xfrm>
              <a:off x="7820425" y="2441000"/>
              <a:ext cx="15925" cy="12175"/>
            </a:xfrm>
            <a:custGeom>
              <a:avLst/>
              <a:gdLst/>
              <a:ahLst/>
              <a:cxnLst/>
              <a:rect l="l" t="t" r="r" b="b"/>
              <a:pathLst>
                <a:path w="637" h="487" extrusionOk="0">
                  <a:moveTo>
                    <a:pt x="249" y="0"/>
                  </a:moveTo>
                  <a:cubicBezTo>
                    <a:pt x="134" y="0"/>
                    <a:pt x="30" y="91"/>
                    <a:pt x="1" y="207"/>
                  </a:cubicBezTo>
                  <a:cubicBezTo>
                    <a:pt x="1" y="340"/>
                    <a:pt x="68" y="440"/>
                    <a:pt x="201" y="474"/>
                  </a:cubicBezTo>
                  <a:cubicBezTo>
                    <a:pt x="229" y="482"/>
                    <a:pt x="257" y="486"/>
                    <a:pt x="282" y="486"/>
                  </a:cubicBezTo>
                  <a:cubicBezTo>
                    <a:pt x="554" y="486"/>
                    <a:pt x="637" y="37"/>
                    <a:pt x="301" y="7"/>
                  </a:cubicBezTo>
                  <a:cubicBezTo>
                    <a:pt x="283" y="2"/>
                    <a:pt x="266" y="0"/>
                    <a:pt x="2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26"/>
            <p:cNvSpPr/>
            <p:nvPr/>
          </p:nvSpPr>
          <p:spPr>
            <a:xfrm>
              <a:off x="7957700" y="2661600"/>
              <a:ext cx="14725" cy="10850"/>
            </a:xfrm>
            <a:custGeom>
              <a:avLst/>
              <a:gdLst/>
              <a:ahLst/>
              <a:cxnLst/>
              <a:rect l="l" t="t" r="r" b="b"/>
              <a:pathLst>
                <a:path w="589" h="434" extrusionOk="0">
                  <a:moveTo>
                    <a:pt x="271" y="1"/>
                  </a:moveTo>
                  <a:cubicBezTo>
                    <a:pt x="131" y="1"/>
                    <a:pt x="1" y="138"/>
                    <a:pt x="47" y="323"/>
                  </a:cubicBezTo>
                  <a:cubicBezTo>
                    <a:pt x="67" y="402"/>
                    <a:pt x="128" y="434"/>
                    <a:pt x="199" y="434"/>
                  </a:cubicBezTo>
                  <a:cubicBezTo>
                    <a:pt x="366" y="434"/>
                    <a:pt x="588" y="253"/>
                    <a:pt x="447" y="89"/>
                  </a:cubicBezTo>
                  <a:cubicBezTo>
                    <a:pt x="396" y="28"/>
                    <a:pt x="332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26"/>
            <p:cNvSpPr/>
            <p:nvPr/>
          </p:nvSpPr>
          <p:spPr>
            <a:xfrm>
              <a:off x="8072075" y="2646125"/>
              <a:ext cx="12750" cy="10225"/>
            </a:xfrm>
            <a:custGeom>
              <a:avLst/>
              <a:gdLst/>
              <a:ahLst/>
              <a:cxnLst/>
              <a:rect l="l" t="t" r="r" b="b"/>
              <a:pathLst>
                <a:path w="510" h="409" extrusionOk="0">
                  <a:moveTo>
                    <a:pt x="389" y="1"/>
                  </a:moveTo>
                  <a:cubicBezTo>
                    <a:pt x="242" y="1"/>
                    <a:pt x="0" y="409"/>
                    <a:pt x="251" y="409"/>
                  </a:cubicBezTo>
                  <a:cubicBezTo>
                    <a:pt x="259" y="409"/>
                    <a:pt x="267" y="409"/>
                    <a:pt x="276" y="408"/>
                  </a:cubicBezTo>
                  <a:cubicBezTo>
                    <a:pt x="409" y="374"/>
                    <a:pt x="509" y="241"/>
                    <a:pt x="476" y="108"/>
                  </a:cubicBezTo>
                  <a:cubicBezTo>
                    <a:pt x="462" y="31"/>
                    <a:pt x="429" y="1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26"/>
            <p:cNvSpPr/>
            <p:nvPr/>
          </p:nvSpPr>
          <p:spPr>
            <a:xfrm>
              <a:off x="8003075" y="2458025"/>
              <a:ext cx="14725" cy="12175"/>
            </a:xfrm>
            <a:custGeom>
              <a:avLst/>
              <a:gdLst/>
              <a:ahLst/>
              <a:cxnLst/>
              <a:rect l="l" t="t" r="r" b="b"/>
              <a:pathLst>
                <a:path w="589" h="487" extrusionOk="0">
                  <a:moveTo>
                    <a:pt x="339" y="0"/>
                  </a:moveTo>
                  <a:cubicBezTo>
                    <a:pt x="305" y="0"/>
                    <a:pt x="269" y="8"/>
                    <a:pt x="234" y="26"/>
                  </a:cubicBezTo>
                  <a:cubicBezTo>
                    <a:pt x="33" y="93"/>
                    <a:pt x="0" y="360"/>
                    <a:pt x="200" y="460"/>
                  </a:cubicBezTo>
                  <a:cubicBezTo>
                    <a:pt x="237" y="478"/>
                    <a:pt x="274" y="486"/>
                    <a:pt x="309" y="486"/>
                  </a:cubicBezTo>
                  <a:cubicBezTo>
                    <a:pt x="465" y="486"/>
                    <a:pt x="588" y="323"/>
                    <a:pt x="534" y="160"/>
                  </a:cubicBezTo>
                  <a:cubicBezTo>
                    <a:pt x="509" y="62"/>
                    <a:pt x="431" y="0"/>
                    <a:pt x="3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26"/>
            <p:cNvSpPr/>
            <p:nvPr/>
          </p:nvSpPr>
          <p:spPr>
            <a:xfrm>
              <a:off x="7834600" y="2517350"/>
              <a:ext cx="14400" cy="12450"/>
            </a:xfrm>
            <a:custGeom>
              <a:avLst/>
              <a:gdLst/>
              <a:ahLst/>
              <a:cxnLst/>
              <a:rect l="l" t="t" r="r" b="b"/>
              <a:pathLst>
                <a:path w="576" h="498" extrusionOk="0">
                  <a:moveTo>
                    <a:pt x="275" y="0"/>
                  </a:moveTo>
                  <a:cubicBezTo>
                    <a:pt x="252" y="0"/>
                    <a:pt x="227" y="7"/>
                    <a:pt x="201" y="22"/>
                  </a:cubicBezTo>
                  <a:cubicBezTo>
                    <a:pt x="68" y="55"/>
                    <a:pt x="1" y="188"/>
                    <a:pt x="34" y="322"/>
                  </a:cubicBezTo>
                  <a:cubicBezTo>
                    <a:pt x="90" y="432"/>
                    <a:pt x="191" y="497"/>
                    <a:pt x="299" y="497"/>
                  </a:cubicBezTo>
                  <a:cubicBezTo>
                    <a:pt x="322" y="497"/>
                    <a:pt x="345" y="494"/>
                    <a:pt x="368" y="489"/>
                  </a:cubicBezTo>
                  <a:cubicBezTo>
                    <a:pt x="576" y="429"/>
                    <a:pt x="466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26"/>
            <p:cNvSpPr/>
            <p:nvPr/>
          </p:nvSpPr>
          <p:spPr>
            <a:xfrm>
              <a:off x="7869625" y="2681950"/>
              <a:ext cx="13375" cy="12125"/>
            </a:xfrm>
            <a:custGeom>
              <a:avLst/>
              <a:gdLst/>
              <a:ahLst/>
              <a:cxnLst/>
              <a:rect l="l" t="t" r="r" b="b"/>
              <a:pathLst>
                <a:path w="535" h="485" extrusionOk="0">
                  <a:moveTo>
                    <a:pt x="269" y="0"/>
                  </a:moveTo>
                  <a:cubicBezTo>
                    <a:pt x="247" y="0"/>
                    <a:pt x="224" y="3"/>
                    <a:pt x="201" y="9"/>
                  </a:cubicBezTo>
                  <a:cubicBezTo>
                    <a:pt x="68" y="42"/>
                    <a:pt x="1" y="176"/>
                    <a:pt x="34" y="309"/>
                  </a:cubicBezTo>
                  <a:cubicBezTo>
                    <a:pt x="62" y="420"/>
                    <a:pt x="158" y="484"/>
                    <a:pt x="266" y="484"/>
                  </a:cubicBezTo>
                  <a:cubicBezTo>
                    <a:pt x="289" y="484"/>
                    <a:pt x="312" y="482"/>
                    <a:pt x="334" y="476"/>
                  </a:cubicBezTo>
                  <a:cubicBezTo>
                    <a:pt x="468" y="443"/>
                    <a:pt x="535" y="309"/>
                    <a:pt x="501" y="176"/>
                  </a:cubicBezTo>
                  <a:cubicBezTo>
                    <a:pt x="474" y="65"/>
                    <a:pt x="377" y="0"/>
                    <a:pt x="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26"/>
            <p:cNvSpPr/>
            <p:nvPr/>
          </p:nvSpPr>
          <p:spPr>
            <a:xfrm>
              <a:off x="8018075" y="2678000"/>
              <a:ext cx="16700" cy="12525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67" y="0"/>
                  </a:moveTo>
                  <a:cubicBezTo>
                    <a:pt x="34" y="0"/>
                    <a:pt x="0" y="467"/>
                    <a:pt x="334" y="500"/>
                  </a:cubicBezTo>
                  <a:cubicBezTo>
                    <a:pt x="634" y="500"/>
                    <a:pt x="668" y="33"/>
                    <a:pt x="3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26"/>
            <p:cNvSpPr/>
            <p:nvPr/>
          </p:nvSpPr>
          <p:spPr>
            <a:xfrm>
              <a:off x="7963875" y="2501825"/>
              <a:ext cx="14850" cy="11825"/>
            </a:xfrm>
            <a:custGeom>
              <a:avLst/>
              <a:gdLst/>
              <a:ahLst/>
              <a:cxnLst/>
              <a:rect l="l" t="t" r="r" b="b"/>
              <a:pathLst>
                <a:path w="594" h="473" extrusionOk="0">
                  <a:moveTo>
                    <a:pt x="335" y="0"/>
                  </a:moveTo>
                  <a:cubicBezTo>
                    <a:pt x="313" y="0"/>
                    <a:pt x="290" y="3"/>
                    <a:pt x="267" y="9"/>
                  </a:cubicBezTo>
                  <a:cubicBezTo>
                    <a:pt x="34" y="75"/>
                    <a:pt x="0" y="342"/>
                    <a:pt x="200" y="442"/>
                  </a:cubicBezTo>
                  <a:cubicBezTo>
                    <a:pt x="242" y="463"/>
                    <a:pt x="283" y="472"/>
                    <a:pt x="322" y="472"/>
                  </a:cubicBezTo>
                  <a:cubicBezTo>
                    <a:pt x="473" y="472"/>
                    <a:pt x="594" y="334"/>
                    <a:pt x="567" y="176"/>
                  </a:cubicBezTo>
                  <a:cubicBezTo>
                    <a:pt x="540" y="65"/>
                    <a:pt x="443" y="0"/>
                    <a:pt x="3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26"/>
            <p:cNvSpPr/>
            <p:nvPr/>
          </p:nvSpPr>
          <p:spPr>
            <a:xfrm>
              <a:off x="7877150" y="2572700"/>
              <a:ext cx="12525" cy="11500"/>
            </a:xfrm>
            <a:custGeom>
              <a:avLst/>
              <a:gdLst/>
              <a:ahLst/>
              <a:cxnLst/>
              <a:rect l="l" t="t" r="r" b="b"/>
              <a:pathLst>
                <a:path w="501" h="460" extrusionOk="0">
                  <a:moveTo>
                    <a:pt x="250" y="1"/>
                  </a:moveTo>
                  <a:cubicBezTo>
                    <a:pt x="184" y="1"/>
                    <a:pt x="117" y="26"/>
                    <a:pt x="67" y="76"/>
                  </a:cubicBezTo>
                  <a:cubicBezTo>
                    <a:pt x="0" y="143"/>
                    <a:pt x="0" y="309"/>
                    <a:pt x="67" y="409"/>
                  </a:cubicBezTo>
                  <a:cubicBezTo>
                    <a:pt x="117" y="443"/>
                    <a:pt x="184" y="459"/>
                    <a:pt x="250" y="459"/>
                  </a:cubicBezTo>
                  <a:cubicBezTo>
                    <a:pt x="317" y="459"/>
                    <a:pt x="384" y="443"/>
                    <a:pt x="434" y="409"/>
                  </a:cubicBezTo>
                  <a:cubicBezTo>
                    <a:pt x="500" y="309"/>
                    <a:pt x="500" y="143"/>
                    <a:pt x="434" y="76"/>
                  </a:cubicBezTo>
                  <a:cubicBezTo>
                    <a:pt x="384" y="26"/>
                    <a:pt x="317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26"/>
            <p:cNvSpPr/>
            <p:nvPr/>
          </p:nvSpPr>
          <p:spPr>
            <a:xfrm>
              <a:off x="7923000" y="2715750"/>
              <a:ext cx="15775" cy="12125"/>
            </a:xfrm>
            <a:custGeom>
              <a:avLst/>
              <a:gdLst/>
              <a:ahLst/>
              <a:cxnLst/>
              <a:rect l="l" t="t" r="r" b="b"/>
              <a:pathLst>
                <a:path w="631" h="485" extrusionOk="0">
                  <a:moveTo>
                    <a:pt x="305" y="1"/>
                  </a:moveTo>
                  <a:cubicBezTo>
                    <a:pt x="273" y="1"/>
                    <a:pt x="238" y="8"/>
                    <a:pt x="201" y="25"/>
                  </a:cubicBezTo>
                  <a:cubicBezTo>
                    <a:pt x="67" y="58"/>
                    <a:pt x="1" y="191"/>
                    <a:pt x="34" y="325"/>
                  </a:cubicBezTo>
                  <a:cubicBezTo>
                    <a:pt x="83" y="422"/>
                    <a:pt x="168" y="484"/>
                    <a:pt x="262" y="484"/>
                  </a:cubicBezTo>
                  <a:cubicBezTo>
                    <a:pt x="296" y="484"/>
                    <a:pt x="332" y="476"/>
                    <a:pt x="368" y="458"/>
                  </a:cubicBezTo>
                  <a:cubicBezTo>
                    <a:pt x="631" y="370"/>
                    <a:pt x="535" y="1"/>
                    <a:pt x="3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26"/>
            <p:cNvSpPr/>
            <p:nvPr/>
          </p:nvSpPr>
          <p:spPr>
            <a:xfrm>
              <a:off x="7981850" y="2612275"/>
              <a:ext cx="15225" cy="12800"/>
            </a:xfrm>
            <a:custGeom>
              <a:avLst/>
              <a:gdLst/>
              <a:ahLst/>
              <a:cxnLst/>
              <a:rect l="l" t="t" r="r" b="b"/>
              <a:pathLst>
                <a:path w="609" h="512" extrusionOk="0">
                  <a:moveTo>
                    <a:pt x="307" y="1"/>
                  </a:moveTo>
                  <a:cubicBezTo>
                    <a:pt x="206" y="1"/>
                    <a:pt x="109" y="59"/>
                    <a:pt x="82" y="194"/>
                  </a:cubicBezTo>
                  <a:cubicBezTo>
                    <a:pt x="0" y="378"/>
                    <a:pt x="156" y="511"/>
                    <a:pt x="311" y="511"/>
                  </a:cubicBezTo>
                  <a:cubicBezTo>
                    <a:pt x="411" y="511"/>
                    <a:pt x="510" y="457"/>
                    <a:pt x="549" y="327"/>
                  </a:cubicBezTo>
                  <a:cubicBezTo>
                    <a:pt x="609" y="129"/>
                    <a:pt x="455" y="1"/>
                    <a:pt x="3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26"/>
            <p:cNvSpPr/>
            <p:nvPr/>
          </p:nvSpPr>
          <p:spPr>
            <a:xfrm>
              <a:off x="7968875" y="2581050"/>
              <a:ext cx="14850" cy="11825"/>
            </a:xfrm>
            <a:custGeom>
              <a:avLst/>
              <a:gdLst/>
              <a:ahLst/>
              <a:cxnLst/>
              <a:rect l="l" t="t" r="r" b="b"/>
              <a:pathLst>
                <a:path w="594" h="473" extrusionOk="0">
                  <a:moveTo>
                    <a:pt x="302" y="0"/>
                  </a:moveTo>
                  <a:cubicBezTo>
                    <a:pt x="280" y="0"/>
                    <a:pt x="257" y="3"/>
                    <a:pt x="234" y="9"/>
                  </a:cubicBezTo>
                  <a:cubicBezTo>
                    <a:pt x="34" y="75"/>
                    <a:pt x="0" y="342"/>
                    <a:pt x="201" y="442"/>
                  </a:cubicBezTo>
                  <a:cubicBezTo>
                    <a:pt x="242" y="463"/>
                    <a:pt x="283" y="472"/>
                    <a:pt x="322" y="472"/>
                  </a:cubicBezTo>
                  <a:cubicBezTo>
                    <a:pt x="473" y="472"/>
                    <a:pt x="594" y="334"/>
                    <a:pt x="567" y="175"/>
                  </a:cubicBezTo>
                  <a:cubicBezTo>
                    <a:pt x="512" y="65"/>
                    <a:pt x="411" y="0"/>
                    <a:pt x="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26"/>
            <p:cNvSpPr/>
            <p:nvPr/>
          </p:nvSpPr>
          <p:spPr>
            <a:xfrm>
              <a:off x="8021400" y="2899650"/>
              <a:ext cx="13375" cy="12025"/>
            </a:xfrm>
            <a:custGeom>
              <a:avLst/>
              <a:gdLst/>
              <a:ahLst/>
              <a:cxnLst/>
              <a:rect l="l" t="t" r="r" b="b"/>
              <a:pathLst>
                <a:path w="535" h="481" extrusionOk="0">
                  <a:moveTo>
                    <a:pt x="287" y="1"/>
                  </a:moveTo>
                  <a:cubicBezTo>
                    <a:pt x="269" y="1"/>
                    <a:pt x="252" y="3"/>
                    <a:pt x="234" y="7"/>
                  </a:cubicBezTo>
                  <a:cubicBezTo>
                    <a:pt x="101" y="41"/>
                    <a:pt x="1" y="141"/>
                    <a:pt x="34" y="274"/>
                  </a:cubicBezTo>
                  <a:cubicBezTo>
                    <a:pt x="63" y="390"/>
                    <a:pt x="168" y="481"/>
                    <a:pt x="282" y="481"/>
                  </a:cubicBezTo>
                  <a:cubicBezTo>
                    <a:pt x="299" y="481"/>
                    <a:pt x="317" y="479"/>
                    <a:pt x="334" y="474"/>
                  </a:cubicBezTo>
                  <a:cubicBezTo>
                    <a:pt x="468" y="441"/>
                    <a:pt x="535" y="341"/>
                    <a:pt x="535" y="207"/>
                  </a:cubicBezTo>
                  <a:cubicBezTo>
                    <a:pt x="506" y="91"/>
                    <a:pt x="401" y="1"/>
                    <a:pt x="2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26"/>
            <p:cNvSpPr/>
            <p:nvPr/>
          </p:nvSpPr>
          <p:spPr>
            <a:xfrm>
              <a:off x="8018675" y="2944200"/>
              <a:ext cx="13600" cy="11550"/>
            </a:xfrm>
            <a:custGeom>
              <a:avLst/>
              <a:gdLst/>
              <a:ahLst/>
              <a:cxnLst/>
              <a:rect l="l" t="t" r="r" b="b"/>
              <a:pathLst>
                <a:path w="544" h="462" extrusionOk="0">
                  <a:moveTo>
                    <a:pt x="252" y="0"/>
                  </a:moveTo>
                  <a:cubicBezTo>
                    <a:pt x="164" y="0"/>
                    <a:pt x="68" y="62"/>
                    <a:pt x="43" y="160"/>
                  </a:cubicBezTo>
                  <a:cubicBezTo>
                    <a:pt x="0" y="332"/>
                    <a:pt x="137" y="462"/>
                    <a:pt x="275" y="462"/>
                  </a:cubicBezTo>
                  <a:cubicBezTo>
                    <a:pt x="352" y="462"/>
                    <a:pt x="429" y="422"/>
                    <a:pt x="477" y="327"/>
                  </a:cubicBezTo>
                  <a:cubicBezTo>
                    <a:pt x="544" y="193"/>
                    <a:pt x="477" y="60"/>
                    <a:pt x="343" y="26"/>
                  </a:cubicBezTo>
                  <a:cubicBezTo>
                    <a:pt x="317" y="9"/>
                    <a:pt x="285" y="0"/>
                    <a:pt x="2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26"/>
            <p:cNvSpPr/>
            <p:nvPr/>
          </p:nvSpPr>
          <p:spPr>
            <a:xfrm>
              <a:off x="8013900" y="3142850"/>
              <a:ext cx="13525" cy="8850"/>
            </a:xfrm>
            <a:custGeom>
              <a:avLst/>
              <a:gdLst/>
              <a:ahLst/>
              <a:cxnLst/>
              <a:rect l="l" t="t" r="r" b="b"/>
              <a:pathLst>
                <a:path w="541" h="354" extrusionOk="0">
                  <a:moveTo>
                    <a:pt x="83" y="1"/>
                  </a:moveTo>
                  <a:cubicBezTo>
                    <a:pt x="35" y="1"/>
                    <a:pt x="1" y="34"/>
                    <a:pt x="1" y="120"/>
                  </a:cubicBezTo>
                  <a:cubicBezTo>
                    <a:pt x="1" y="253"/>
                    <a:pt x="101" y="353"/>
                    <a:pt x="234" y="353"/>
                  </a:cubicBezTo>
                  <a:cubicBezTo>
                    <a:pt x="541" y="353"/>
                    <a:pt x="241" y="1"/>
                    <a:pt x="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26"/>
            <p:cNvSpPr/>
            <p:nvPr/>
          </p:nvSpPr>
          <p:spPr>
            <a:xfrm>
              <a:off x="8099175" y="3050400"/>
              <a:ext cx="13150" cy="12225"/>
            </a:xfrm>
            <a:custGeom>
              <a:avLst/>
              <a:gdLst/>
              <a:ahLst/>
              <a:cxnLst/>
              <a:rect l="l" t="t" r="r" b="b"/>
              <a:pathLst>
                <a:path w="526" h="489" extrusionOk="0">
                  <a:moveTo>
                    <a:pt x="248" y="1"/>
                  </a:moveTo>
                  <a:cubicBezTo>
                    <a:pt x="108" y="1"/>
                    <a:pt x="0" y="139"/>
                    <a:pt x="25" y="315"/>
                  </a:cubicBezTo>
                  <a:cubicBezTo>
                    <a:pt x="44" y="429"/>
                    <a:pt x="149" y="489"/>
                    <a:pt x="255" y="489"/>
                  </a:cubicBezTo>
                  <a:cubicBezTo>
                    <a:pt x="335" y="489"/>
                    <a:pt x="416" y="454"/>
                    <a:pt x="459" y="382"/>
                  </a:cubicBezTo>
                  <a:cubicBezTo>
                    <a:pt x="526" y="248"/>
                    <a:pt x="492" y="115"/>
                    <a:pt x="392" y="48"/>
                  </a:cubicBezTo>
                  <a:cubicBezTo>
                    <a:pt x="343" y="15"/>
                    <a:pt x="294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26"/>
            <p:cNvSpPr/>
            <p:nvPr/>
          </p:nvSpPr>
          <p:spPr>
            <a:xfrm>
              <a:off x="8059075" y="2905450"/>
              <a:ext cx="14550" cy="8025"/>
            </a:xfrm>
            <a:custGeom>
              <a:avLst/>
              <a:gdLst/>
              <a:ahLst/>
              <a:cxnLst/>
              <a:rect l="l" t="t" r="r" b="b"/>
              <a:pathLst>
                <a:path w="582" h="321" extrusionOk="0">
                  <a:moveTo>
                    <a:pt x="330" y="0"/>
                  </a:moveTo>
                  <a:cubicBezTo>
                    <a:pt x="308" y="0"/>
                    <a:pt x="285" y="3"/>
                    <a:pt x="262" y="9"/>
                  </a:cubicBezTo>
                  <a:cubicBezTo>
                    <a:pt x="1" y="80"/>
                    <a:pt x="297" y="320"/>
                    <a:pt x="466" y="320"/>
                  </a:cubicBezTo>
                  <a:cubicBezTo>
                    <a:pt x="534" y="320"/>
                    <a:pt x="581" y="281"/>
                    <a:pt x="562" y="175"/>
                  </a:cubicBezTo>
                  <a:cubicBezTo>
                    <a:pt x="534" y="65"/>
                    <a:pt x="438" y="0"/>
                    <a:pt x="3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26"/>
            <p:cNvSpPr/>
            <p:nvPr/>
          </p:nvSpPr>
          <p:spPr>
            <a:xfrm>
              <a:off x="7906325" y="3033275"/>
              <a:ext cx="15175" cy="11875"/>
            </a:xfrm>
            <a:custGeom>
              <a:avLst/>
              <a:gdLst/>
              <a:ahLst/>
              <a:cxnLst/>
              <a:rect l="l" t="t" r="r" b="b"/>
              <a:pathLst>
                <a:path w="607" h="475" extrusionOk="0">
                  <a:moveTo>
                    <a:pt x="279" y="1"/>
                  </a:moveTo>
                  <a:cubicBezTo>
                    <a:pt x="217" y="1"/>
                    <a:pt x="153" y="29"/>
                    <a:pt x="101" y="99"/>
                  </a:cubicBezTo>
                  <a:cubicBezTo>
                    <a:pt x="1" y="166"/>
                    <a:pt x="34" y="333"/>
                    <a:pt x="101" y="400"/>
                  </a:cubicBezTo>
                  <a:cubicBezTo>
                    <a:pt x="151" y="450"/>
                    <a:pt x="217" y="475"/>
                    <a:pt x="280" y="475"/>
                  </a:cubicBezTo>
                  <a:cubicBezTo>
                    <a:pt x="343" y="475"/>
                    <a:pt x="401" y="450"/>
                    <a:pt x="434" y="400"/>
                  </a:cubicBezTo>
                  <a:cubicBezTo>
                    <a:pt x="606" y="227"/>
                    <a:pt x="452" y="1"/>
                    <a:pt x="2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26"/>
            <p:cNvSpPr/>
            <p:nvPr/>
          </p:nvSpPr>
          <p:spPr>
            <a:xfrm>
              <a:off x="7915500" y="3224925"/>
              <a:ext cx="11700" cy="11825"/>
            </a:xfrm>
            <a:custGeom>
              <a:avLst/>
              <a:gdLst/>
              <a:ahLst/>
              <a:cxnLst/>
              <a:rect l="l" t="t" r="r" b="b"/>
              <a:pathLst>
                <a:path w="468" h="473" extrusionOk="0">
                  <a:moveTo>
                    <a:pt x="275" y="0"/>
                  </a:moveTo>
                  <a:cubicBezTo>
                    <a:pt x="262" y="0"/>
                    <a:pt x="248" y="2"/>
                    <a:pt x="234" y="5"/>
                  </a:cubicBezTo>
                  <a:cubicBezTo>
                    <a:pt x="101" y="5"/>
                    <a:pt x="1" y="106"/>
                    <a:pt x="1" y="239"/>
                  </a:cubicBezTo>
                  <a:cubicBezTo>
                    <a:pt x="1" y="372"/>
                    <a:pt x="101" y="472"/>
                    <a:pt x="234" y="472"/>
                  </a:cubicBezTo>
                  <a:cubicBezTo>
                    <a:pt x="367" y="472"/>
                    <a:pt x="468" y="372"/>
                    <a:pt x="468" y="239"/>
                  </a:cubicBezTo>
                  <a:cubicBezTo>
                    <a:pt x="468" y="120"/>
                    <a:pt x="387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26"/>
            <p:cNvSpPr/>
            <p:nvPr/>
          </p:nvSpPr>
          <p:spPr>
            <a:xfrm>
              <a:off x="8007000" y="3173225"/>
              <a:ext cx="16100" cy="12750"/>
            </a:xfrm>
            <a:custGeom>
              <a:avLst/>
              <a:gdLst/>
              <a:ahLst/>
              <a:cxnLst/>
              <a:rect l="l" t="t" r="r" b="b"/>
              <a:pathLst>
                <a:path w="644" h="510" extrusionOk="0">
                  <a:moveTo>
                    <a:pt x="379" y="1"/>
                  </a:moveTo>
                  <a:cubicBezTo>
                    <a:pt x="317" y="1"/>
                    <a:pt x="256" y="26"/>
                    <a:pt x="210" y="72"/>
                  </a:cubicBezTo>
                  <a:cubicBezTo>
                    <a:pt x="0" y="229"/>
                    <a:pt x="161" y="510"/>
                    <a:pt x="369" y="510"/>
                  </a:cubicBezTo>
                  <a:cubicBezTo>
                    <a:pt x="426" y="510"/>
                    <a:pt x="486" y="489"/>
                    <a:pt x="544" y="439"/>
                  </a:cubicBezTo>
                  <a:cubicBezTo>
                    <a:pt x="644" y="339"/>
                    <a:pt x="644" y="205"/>
                    <a:pt x="577" y="105"/>
                  </a:cubicBezTo>
                  <a:cubicBezTo>
                    <a:pt x="523" y="34"/>
                    <a:pt x="450" y="1"/>
                    <a:pt x="3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26"/>
            <p:cNvSpPr/>
            <p:nvPr/>
          </p:nvSpPr>
          <p:spPr>
            <a:xfrm>
              <a:off x="7949600" y="2998000"/>
              <a:ext cx="15950" cy="12250"/>
            </a:xfrm>
            <a:custGeom>
              <a:avLst/>
              <a:gdLst/>
              <a:ahLst/>
              <a:cxnLst/>
              <a:rect l="l" t="t" r="r" b="b"/>
              <a:pathLst>
                <a:path w="638" h="490" extrusionOk="0">
                  <a:moveTo>
                    <a:pt x="373" y="1"/>
                  </a:moveTo>
                  <a:cubicBezTo>
                    <a:pt x="350" y="1"/>
                    <a:pt x="327" y="4"/>
                    <a:pt x="304" y="9"/>
                  </a:cubicBezTo>
                  <a:cubicBezTo>
                    <a:pt x="1" y="70"/>
                    <a:pt x="84" y="489"/>
                    <a:pt x="353" y="489"/>
                  </a:cubicBezTo>
                  <a:cubicBezTo>
                    <a:pt x="379" y="489"/>
                    <a:pt x="408" y="485"/>
                    <a:pt x="438" y="476"/>
                  </a:cubicBezTo>
                  <a:cubicBezTo>
                    <a:pt x="571" y="443"/>
                    <a:pt x="638" y="310"/>
                    <a:pt x="605" y="176"/>
                  </a:cubicBezTo>
                  <a:cubicBezTo>
                    <a:pt x="577" y="66"/>
                    <a:pt x="481" y="1"/>
                    <a:pt x="3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26"/>
            <p:cNvSpPr/>
            <p:nvPr/>
          </p:nvSpPr>
          <p:spPr>
            <a:xfrm>
              <a:off x="7869250" y="3088175"/>
              <a:ext cx="15425" cy="12250"/>
            </a:xfrm>
            <a:custGeom>
              <a:avLst/>
              <a:gdLst/>
              <a:ahLst/>
              <a:cxnLst/>
              <a:rect l="l" t="t" r="r" b="b"/>
              <a:pathLst>
                <a:path w="617" h="490" extrusionOk="0">
                  <a:moveTo>
                    <a:pt x="334" y="0"/>
                  </a:moveTo>
                  <a:cubicBezTo>
                    <a:pt x="266" y="0"/>
                    <a:pt x="203" y="33"/>
                    <a:pt x="149" y="105"/>
                  </a:cubicBezTo>
                  <a:cubicBezTo>
                    <a:pt x="0" y="279"/>
                    <a:pt x="184" y="490"/>
                    <a:pt x="370" y="490"/>
                  </a:cubicBezTo>
                  <a:cubicBezTo>
                    <a:pt x="434" y="490"/>
                    <a:pt x="498" y="465"/>
                    <a:pt x="550" y="405"/>
                  </a:cubicBezTo>
                  <a:cubicBezTo>
                    <a:pt x="616" y="305"/>
                    <a:pt x="616" y="138"/>
                    <a:pt x="516" y="72"/>
                  </a:cubicBezTo>
                  <a:cubicBezTo>
                    <a:pt x="454" y="25"/>
                    <a:pt x="392" y="0"/>
                    <a:pt x="3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26"/>
            <p:cNvSpPr/>
            <p:nvPr/>
          </p:nvSpPr>
          <p:spPr>
            <a:xfrm>
              <a:off x="7977075" y="3436500"/>
              <a:ext cx="12675" cy="12225"/>
            </a:xfrm>
            <a:custGeom>
              <a:avLst/>
              <a:gdLst/>
              <a:ahLst/>
              <a:cxnLst/>
              <a:rect l="l" t="t" r="r" b="b"/>
              <a:pathLst>
                <a:path w="507" h="489" extrusionOk="0">
                  <a:moveTo>
                    <a:pt x="280" y="1"/>
                  </a:moveTo>
                  <a:cubicBezTo>
                    <a:pt x="142" y="1"/>
                    <a:pt x="1" y="108"/>
                    <a:pt x="39" y="282"/>
                  </a:cubicBezTo>
                  <a:cubicBezTo>
                    <a:pt x="39" y="398"/>
                    <a:pt x="140" y="489"/>
                    <a:pt x="254" y="489"/>
                  </a:cubicBezTo>
                  <a:cubicBezTo>
                    <a:pt x="271" y="489"/>
                    <a:pt x="289" y="487"/>
                    <a:pt x="306" y="482"/>
                  </a:cubicBezTo>
                  <a:cubicBezTo>
                    <a:pt x="440" y="449"/>
                    <a:pt x="506" y="315"/>
                    <a:pt x="506" y="182"/>
                  </a:cubicBezTo>
                  <a:cubicBezTo>
                    <a:pt x="478" y="56"/>
                    <a:pt x="380" y="1"/>
                    <a:pt x="2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26"/>
            <p:cNvSpPr/>
            <p:nvPr/>
          </p:nvSpPr>
          <p:spPr>
            <a:xfrm>
              <a:off x="8081075" y="3391400"/>
              <a:ext cx="15425" cy="12125"/>
            </a:xfrm>
            <a:custGeom>
              <a:avLst/>
              <a:gdLst/>
              <a:ahLst/>
              <a:cxnLst/>
              <a:rect l="l" t="t" r="r" b="b"/>
              <a:pathLst>
                <a:path w="617" h="485" extrusionOk="0">
                  <a:moveTo>
                    <a:pt x="342" y="0"/>
                  </a:moveTo>
                  <a:cubicBezTo>
                    <a:pt x="170" y="0"/>
                    <a:pt x="1" y="168"/>
                    <a:pt x="116" y="351"/>
                  </a:cubicBezTo>
                  <a:cubicBezTo>
                    <a:pt x="160" y="440"/>
                    <a:pt x="249" y="485"/>
                    <a:pt x="333" y="485"/>
                  </a:cubicBezTo>
                  <a:cubicBezTo>
                    <a:pt x="375" y="485"/>
                    <a:pt x="416" y="474"/>
                    <a:pt x="449" y="452"/>
                  </a:cubicBezTo>
                  <a:cubicBezTo>
                    <a:pt x="549" y="385"/>
                    <a:pt x="616" y="218"/>
                    <a:pt x="549" y="118"/>
                  </a:cubicBezTo>
                  <a:cubicBezTo>
                    <a:pt x="497" y="35"/>
                    <a:pt x="419" y="0"/>
                    <a:pt x="3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26"/>
            <p:cNvSpPr/>
            <p:nvPr/>
          </p:nvSpPr>
          <p:spPr>
            <a:xfrm>
              <a:off x="8054650" y="328077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74" y="1"/>
                  </a:moveTo>
                  <a:cubicBezTo>
                    <a:pt x="138" y="1"/>
                    <a:pt x="0" y="115"/>
                    <a:pt x="39" y="307"/>
                  </a:cubicBezTo>
                  <a:cubicBezTo>
                    <a:pt x="66" y="417"/>
                    <a:pt x="162" y="482"/>
                    <a:pt x="271" y="482"/>
                  </a:cubicBezTo>
                  <a:cubicBezTo>
                    <a:pt x="293" y="482"/>
                    <a:pt x="316" y="479"/>
                    <a:pt x="339" y="473"/>
                  </a:cubicBezTo>
                  <a:cubicBezTo>
                    <a:pt x="472" y="440"/>
                    <a:pt x="539" y="340"/>
                    <a:pt x="506" y="207"/>
                  </a:cubicBezTo>
                  <a:cubicBezTo>
                    <a:pt x="477" y="64"/>
                    <a:pt x="376" y="1"/>
                    <a:pt x="2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26"/>
            <p:cNvSpPr/>
            <p:nvPr/>
          </p:nvSpPr>
          <p:spPr>
            <a:xfrm>
              <a:off x="7950125" y="3424625"/>
              <a:ext cx="14925" cy="10075"/>
            </a:xfrm>
            <a:custGeom>
              <a:avLst/>
              <a:gdLst/>
              <a:ahLst/>
              <a:cxnLst/>
              <a:rect l="l" t="t" r="r" b="b"/>
              <a:pathLst>
                <a:path w="597" h="403" extrusionOk="0">
                  <a:moveTo>
                    <a:pt x="305" y="1"/>
                  </a:moveTo>
                  <a:cubicBezTo>
                    <a:pt x="237" y="1"/>
                    <a:pt x="169" y="27"/>
                    <a:pt x="117" y="90"/>
                  </a:cubicBezTo>
                  <a:cubicBezTo>
                    <a:pt x="0" y="230"/>
                    <a:pt x="226" y="402"/>
                    <a:pt x="395" y="402"/>
                  </a:cubicBezTo>
                  <a:cubicBezTo>
                    <a:pt x="468" y="402"/>
                    <a:pt x="530" y="370"/>
                    <a:pt x="550" y="290"/>
                  </a:cubicBezTo>
                  <a:cubicBezTo>
                    <a:pt x="596" y="130"/>
                    <a:pt x="453" y="1"/>
                    <a:pt x="3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26"/>
            <p:cNvSpPr/>
            <p:nvPr/>
          </p:nvSpPr>
          <p:spPr>
            <a:xfrm>
              <a:off x="7963025" y="3640300"/>
              <a:ext cx="13175" cy="11775"/>
            </a:xfrm>
            <a:custGeom>
              <a:avLst/>
              <a:gdLst/>
              <a:ahLst/>
              <a:cxnLst/>
              <a:rect l="l" t="t" r="r" b="b"/>
              <a:pathLst>
                <a:path w="527" h="471" extrusionOk="0">
                  <a:moveTo>
                    <a:pt x="291" y="1"/>
                  </a:moveTo>
                  <a:cubicBezTo>
                    <a:pt x="284" y="1"/>
                    <a:pt x="276" y="1"/>
                    <a:pt x="268" y="2"/>
                  </a:cubicBezTo>
                  <a:cubicBezTo>
                    <a:pt x="134" y="2"/>
                    <a:pt x="1" y="102"/>
                    <a:pt x="1" y="236"/>
                  </a:cubicBezTo>
                  <a:cubicBezTo>
                    <a:pt x="1" y="369"/>
                    <a:pt x="134" y="469"/>
                    <a:pt x="268" y="469"/>
                  </a:cubicBezTo>
                  <a:cubicBezTo>
                    <a:pt x="276" y="470"/>
                    <a:pt x="284" y="471"/>
                    <a:pt x="291" y="471"/>
                  </a:cubicBezTo>
                  <a:cubicBezTo>
                    <a:pt x="527" y="471"/>
                    <a:pt x="527" y="1"/>
                    <a:pt x="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26"/>
            <p:cNvSpPr/>
            <p:nvPr/>
          </p:nvSpPr>
          <p:spPr>
            <a:xfrm>
              <a:off x="8072725" y="3559000"/>
              <a:ext cx="15425" cy="12425"/>
            </a:xfrm>
            <a:custGeom>
              <a:avLst/>
              <a:gdLst/>
              <a:ahLst/>
              <a:cxnLst/>
              <a:rect l="l" t="t" r="r" b="b"/>
              <a:pathLst>
                <a:path w="617" h="497" extrusionOk="0">
                  <a:moveTo>
                    <a:pt x="371" y="1"/>
                  </a:moveTo>
                  <a:cubicBezTo>
                    <a:pt x="184" y="1"/>
                    <a:pt x="0" y="212"/>
                    <a:pt x="149" y="386"/>
                  </a:cubicBezTo>
                  <a:cubicBezTo>
                    <a:pt x="208" y="464"/>
                    <a:pt x="278" y="496"/>
                    <a:pt x="346" y="496"/>
                  </a:cubicBezTo>
                  <a:cubicBezTo>
                    <a:pt x="394" y="496"/>
                    <a:pt x="442" y="480"/>
                    <a:pt x="483" y="452"/>
                  </a:cubicBezTo>
                  <a:cubicBezTo>
                    <a:pt x="583" y="352"/>
                    <a:pt x="616" y="219"/>
                    <a:pt x="550" y="85"/>
                  </a:cubicBezTo>
                  <a:cubicBezTo>
                    <a:pt x="499" y="26"/>
                    <a:pt x="434" y="1"/>
                    <a:pt x="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26"/>
            <p:cNvSpPr/>
            <p:nvPr/>
          </p:nvSpPr>
          <p:spPr>
            <a:xfrm>
              <a:off x="8045600" y="3352425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240" y="0"/>
                  </a:moveTo>
                  <a:cubicBezTo>
                    <a:pt x="121" y="0"/>
                    <a:pt x="0" y="84"/>
                    <a:pt x="0" y="243"/>
                  </a:cubicBezTo>
                  <a:cubicBezTo>
                    <a:pt x="0" y="376"/>
                    <a:pt x="134" y="476"/>
                    <a:pt x="267" y="476"/>
                  </a:cubicBezTo>
                  <a:cubicBezTo>
                    <a:pt x="401" y="443"/>
                    <a:pt x="501" y="343"/>
                    <a:pt x="467" y="209"/>
                  </a:cubicBezTo>
                  <a:cubicBezTo>
                    <a:pt x="452" y="67"/>
                    <a:pt x="346" y="0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26"/>
            <p:cNvSpPr/>
            <p:nvPr/>
          </p:nvSpPr>
          <p:spPr>
            <a:xfrm>
              <a:off x="7882150" y="3492525"/>
              <a:ext cx="13350" cy="12250"/>
            </a:xfrm>
            <a:custGeom>
              <a:avLst/>
              <a:gdLst/>
              <a:ahLst/>
              <a:cxnLst/>
              <a:rect l="l" t="t" r="r" b="b"/>
              <a:pathLst>
                <a:path w="534" h="490" extrusionOk="0">
                  <a:moveTo>
                    <a:pt x="255" y="1"/>
                  </a:moveTo>
                  <a:cubicBezTo>
                    <a:pt x="192" y="1"/>
                    <a:pt x="134" y="26"/>
                    <a:pt x="100" y="76"/>
                  </a:cubicBezTo>
                  <a:cubicBezTo>
                    <a:pt x="0" y="176"/>
                    <a:pt x="0" y="343"/>
                    <a:pt x="100" y="443"/>
                  </a:cubicBezTo>
                  <a:cubicBezTo>
                    <a:pt x="145" y="473"/>
                    <a:pt x="204" y="489"/>
                    <a:pt x="264" y="489"/>
                  </a:cubicBezTo>
                  <a:cubicBezTo>
                    <a:pt x="337" y="489"/>
                    <a:pt x="412" y="465"/>
                    <a:pt x="467" y="409"/>
                  </a:cubicBezTo>
                  <a:cubicBezTo>
                    <a:pt x="534" y="309"/>
                    <a:pt x="534" y="143"/>
                    <a:pt x="434" y="76"/>
                  </a:cubicBezTo>
                  <a:cubicBezTo>
                    <a:pt x="384" y="26"/>
                    <a:pt x="317" y="1"/>
                    <a:pt x="2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26"/>
            <p:cNvSpPr/>
            <p:nvPr/>
          </p:nvSpPr>
          <p:spPr>
            <a:xfrm>
              <a:off x="7887150" y="3718125"/>
              <a:ext cx="12225" cy="9100"/>
            </a:xfrm>
            <a:custGeom>
              <a:avLst/>
              <a:gdLst/>
              <a:ahLst/>
              <a:cxnLst/>
              <a:rect l="l" t="t" r="r" b="b"/>
              <a:pathLst>
                <a:path w="489" h="364" extrusionOk="0">
                  <a:moveTo>
                    <a:pt x="116" y="1"/>
                  </a:moveTo>
                  <a:cubicBezTo>
                    <a:pt x="74" y="1"/>
                    <a:pt x="41" y="35"/>
                    <a:pt x="34" y="125"/>
                  </a:cubicBezTo>
                  <a:cubicBezTo>
                    <a:pt x="0" y="225"/>
                    <a:pt x="100" y="359"/>
                    <a:pt x="234" y="359"/>
                  </a:cubicBezTo>
                  <a:cubicBezTo>
                    <a:pt x="251" y="362"/>
                    <a:pt x="266" y="363"/>
                    <a:pt x="279" y="363"/>
                  </a:cubicBezTo>
                  <a:cubicBezTo>
                    <a:pt x="488" y="363"/>
                    <a:pt x="253" y="1"/>
                    <a:pt x="1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26"/>
            <p:cNvSpPr/>
            <p:nvPr/>
          </p:nvSpPr>
          <p:spPr>
            <a:xfrm>
              <a:off x="7717025" y="3831500"/>
              <a:ext cx="12525" cy="12200"/>
            </a:xfrm>
            <a:custGeom>
              <a:avLst/>
              <a:gdLst/>
              <a:ahLst/>
              <a:cxnLst/>
              <a:rect l="l" t="t" r="r" b="b"/>
              <a:pathLst>
                <a:path w="501" h="488" extrusionOk="0">
                  <a:moveTo>
                    <a:pt x="249" y="0"/>
                  </a:moveTo>
                  <a:cubicBezTo>
                    <a:pt x="195" y="0"/>
                    <a:pt x="141" y="19"/>
                    <a:pt x="101" y="60"/>
                  </a:cubicBezTo>
                  <a:cubicBezTo>
                    <a:pt x="1" y="160"/>
                    <a:pt x="1" y="327"/>
                    <a:pt x="101" y="427"/>
                  </a:cubicBezTo>
                  <a:cubicBezTo>
                    <a:pt x="142" y="469"/>
                    <a:pt x="198" y="488"/>
                    <a:pt x="253" y="488"/>
                  </a:cubicBezTo>
                  <a:cubicBezTo>
                    <a:pt x="375" y="488"/>
                    <a:pt x="501" y="397"/>
                    <a:pt x="501" y="260"/>
                  </a:cubicBezTo>
                  <a:cubicBezTo>
                    <a:pt x="501" y="98"/>
                    <a:pt x="372" y="0"/>
                    <a:pt x="2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26"/>
            <p:cNvSpPr/>
            <p:nvPr/>
          </p:nvSpPr>
          <p:spPr>
            <a:xfrm>
              <a:off x="7742875" y="4011800"/>
              <a:ext cx="13725" cy="8850"/>
            </a:xfrm>
            <a:custGeom>
              <a:avLst/>
              <a:gdLst/>
              <a:ahLst/>
              <a:cxnLst/>
              <a:rect l="l" t="t" r="r" b="b"/>
              <a:pathLst>
                <a:path w="549" h="354" extrusionOk="0">
                  <a:moveTo>
                    <a:pt x="84" y="1"/>
                  </a:moveTo>
                  <a:cubicBezTo>
                    <a:pt x="35" y="1"/>
                    <a:pt x="1" y="34"/>
                    <a:pt x="1" y="120"/>
                  </a:cubicBezTo>
                  <a:cubicBezTo>
                    <a:pt x="1" y="253"/>
                    <a:pt x="101" y="353"/>
                    <a:pt x="267" y="353"/>
                  </a:cubicBezTo>
                  <a:cubicBezTo>
                    <a:pt x="549" y="353"/>
                    <a:pt x="242" y="1"/>
                    <a:pt x="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26"/>
            <p:cNvSpPr/>
            <p:nvPr/>
          </p:nvSpPr>
          <p:spPr>
            <a:xfrm>
              <a:off x="7820600" y="3968125"/>
              <a:ext cx="14025" cy="12400"/>
            </a:xfrm>
            <a:custGeom>
              <a:avLst/>
              <a:gdLst/>
              <a:ahLst/>
              <a:cxnLst/>
              <a:rect l="l" t="t" r="r" b="b"/>
              <a:pathLst>
                <a:path w="561" h="496" extrusionOk="0">
                  <a:moveTo>
                    <a:pt x="268" y="1"/>
                  </a:moveTo>
                  <a:cubicBezTo>
                    <a:pt x="164" y="1"/>
                    <a:pt x="64" y="69"/>
                    <a:pt x="27" y="199"/>
                  </a:cubicBezTo>
                  <a:cubicBezTo>
                    <a:pt x="1" y="358"/>
                    <a:pt x="142" y="496"/>
                    <a:pt x="285" y="496"/>
                  </a:cubicBezTo>
                  <a:cubicBezTo>
                    <a:pt x="323" y="496"/>
                    <a:pt x="360" y="486"/>
                    <a:pt x="394" y="466"/>
                  </a:cubicBezTo>
                  <a:cubicBezTo>
                    <a:pt x="528" y="366"/>
                    <a:pt x="561" y="232"/>
                    <a:pt x="494" y="132"/>
                  </a:cubicBezTo>
                  <a:cubicBezTo>
                    <a:pt x="435" y="44"/>
                    <a:pt x="350" y="1"/>
                    <a:pt x="2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26"/>
            <p:cNvSpPr/>
            <p:nvPr/>
          </p:nvSpPr>
          <p:spPr>
            <a:xfrm>
              <a:off x="7800400" y="3877800"/>
              <a:ext cx="13825" cy="8125"/>
            </a:xfrm>
            <a:custGeom>
              <a:avLst/>
              <a:gdLst/>
              <a:ahLst/>
              <a:cxnLst/>
              <a:rect l="l" t="t" r="r" b="b"/>
              <a:pathLst>
                <a:path w="553" h="325" extrusionOk="0">
                  <a:moveTo>
                    <a:pt x="336" y="1"/>
                  </a:moveTo>
                  <a:cubicBezTo>
                    <a:pt x="314" y="1"/>
                    <a:pt x="291" y="3"/>
                    <a:pt x="268" y="9"/>
                  </a:cubicBezTo>
                  <a:cubicBezTo>
                    <a:pt x="0" y="33"/>
                    <a:pt x="301" y="324"/>
                    <a:pt x="457" y="324"/>
                  </a:cubicBezTo>
                  <a:cubicBezTo>
                    <a:pt x="515" y="324"/>
                    <a:pt x="553" y="284"/>
                    <a:pt x="535" y="176"/>
                  </a:cubicBezTo>
                  <a:cubicBezTo>
                    <a:pt x="535" y="65"/>
                    <a:pt x="443" y="1"/>
                    <a:pt x="3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26"/>
            <p:cNvSpPr/>
            <p:nvPr/>
          </p:nvSpPr>
          <p:spPr>
            <a:xfrm>
              <a:off x="7671725" y="3996950"/>
              <a:ext cx="17250" cy="12325"/>
            </a:xfrm>
            <a:custGeom>
              <a:avLst/>
              <a:gdLst/>
              <a:ahLst/>
              <a:cxnLst/>
              <a:rect l="l" t="t" r="r" b="b"/>
              <a:pathLst>
                <a:path w="690" h="493" extrusionOk="0">
                  <a:moveTo>
                    <a:pt x="354" y="1"/>
                  </a:moveTo>
                  <a:cubicBezTo>
                    <a:pt x="296" y="1"/>
                    <a:pt x="234" y="24"/>
                    <a:pt x="178" y="80"/>
                  </a:cubicBezTo>
                  <a:cubicBezTo>
                    <a:pt x="1" y="257"/>
                    <a:pt x="151" y="493"/>
                    <a:pt x="336" y="493"/>
                  </a:cubicBezTo>
                  <a:cubicBezTo>
                    <a:pt x="394" y="493"/>
                    <a:pt x="456" y="469"/>
                    <a:pt x="512" y="414"/>
                  </a:cubicBezTo>
                  <a:cubicBezTo>
                    <a:pt x="689" y="236"/>
                    <a:pt x="539" y="1"/>
                    <a:pt x="3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26"/>
            <p:cNvSpPr/>
            <p:nvPr/>
          </p:nvSpPr>
          <p:spPr>
            <a:xfrm>
              <a:off x="7634125" y="4208550"/>
              <a:ext cx="14200" cy="12425"/>
            </a:xfrm>
            <a:custGeom>
              <a:avLst/>
              <a:gdLst/>
              <a:ahLst/>
              <a:cxnLst/>
              <a:rect l="l" t="t" r="r" b="b"/>
              <a:pathLst>
                <a:path w="568" h="497" extrusionOk="0">
                  <a:moveTo>
                    <a:pt x="298" y="1"/>
                  </a:moveTo>
                  <a:cubicBezTo>
                    <a:pt x="209" y="1"/>
                    <a:pt x="121" y="49"/>
                    <a:pt x="81" y="155"/>
                  </a:cubicBezTo>
                  <a:cubicBezTo>
                    <a:pt x="1" y="356"/>
                    <a:pt x="162" y="496"/>
                    <a:pt x="318" y="496"/>
                  </a:cubicBezTo>
                  <a:cubicBezTo>
                    <a:pt x="421" y="496"/>
                    <a:pt x="521" y="435"/>
                    <a:pt x="548" y="289"/>
                  </a:cubicBezTo>
                  <a:cubicBezTo>
                    <a:pt x="568" y="109"/>
                    <a:pt x="432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26"/>
            <p:cNvSpPr/>
            <p:nvPr/>
          </p:nvSpPr>
          <p:spPr>
            <a:xfrm>
              <a:off x="7685325" y="4154475"/>
              <a:ext cx="12550" cy="12325"/>
            </a:xfrm>
            <a:custGeom>
              <a:avLst/>
              <a:gdLst/>
              <a:ahLst/>
              <a:cxnLst/>
              <a:rect l="l" t="t" r="r" b="b"/>
              <a:pathLst>
                <a:path w="502" h="493" extrusionOk="0">
                  <a:moveTo>
                    <a:pt x="219" y="1"/>
                  </a:moveTo>
                  <a:cubicBezTo>
                    <a:pt x="102" y="1"/>
                    <a:pt x="1" y="97"/>
                    <a:pt x="1" y="250"/>
                  </a:cubicBezTo>
                  <a:cubicBezTo>
                    <a:pt x="1" y="387"/>
                    <a:pt x="110" y="493"/>
                    <a:pt x="232" y="493"/>
                  </a:cubicBezTo>
                  <a:cubicBezTo>
                    <a:pt x="289" y="493"/>
                    <a:pt x="348" y="470"/>
                    <a:pt x="401" y="417"/>
                  </a:cubicBezTo>
                  <a:cubicBezTo>
                    <a:pt x="501" y="317"/>
                    <a:pt x="501" y="184"/>
                    <a:pt x="401" y="83"/>
                  </a:cubicBezTo>
                  <a:cubicBezTo>
                    <a:pt x="344" y="26"/>
                    <a:pt x="27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26"/>
            <p:cNvSpPr/>
            <p:nvPr/>
          </p:nvSpPr>
          <p:spPr>
            <a:xfrm>
              <a:off x="7652825" y="4003100"/>
              <a:ext cx="11700" cy="12550"/>
            </a:xfrm>
            <a:custGeom>
              <a:avLst/>
              <a:gdLst/>
              <a:ahLst/>
              <a:cxnLst/>
              <a:rect l="l" t="t" r="r" b="b"/>
              <a:pathLst>
                <a:path w="468" h="502" extrusionOk="0">
                  <a:moveTo>
                    <a:pt x="234" y="1"/>
                  </a:moveTo>
                  <a:cubicBezTo>
                    <a:pt x="100" y="1"/>
                    <a:pt x="0" y="101"/>
                    <a:pt x="0" y="234"/>
                  </a:cubicBezTo>
                  <a:cubicBezTo>
                    <a:pt x="0" y="368"/>
                    <a:pt x="100" y="501"/>
                    <a:pt x="234" y="501"/>
                  </a:cubicBezTo>
                  <a:cubicBezTo>
                    <a:pt x="367" y="501"/>
                    <a:pt x="467" y="368"/>
                    <a:pt x="467" y="234"/>
                  </a:cubicBezTo>
                  <a:cubicBezTo>
                    <a:pt x="467" y="101"/>
                    <a:pt x="367" y="1"/>
                    <a:pt x="2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26"/>
            <p:cNvSpPr/>
            <p:nvPr/>
          </p:nvSpPr>
          <p:spPr>
            <a:xfrm>
              <a:off x="7584425" y="4090800"/>
              <a:ext cx="14000" cy="11925"/>
            </a:xfrm>
            <a:custGeom>
              <a:avLst/>
              <a:gdLst/>
              <a:ahLst/>
              <a:cxnLst/>
              <a:rect l="l" t="t" r="r" b="b"/>
              <a:pathLst>
                <a:path w="560" h="477" extrusionOk="0">
                  <a:moveTo>
                    <a:pt x="272" y="1"/>
                  </a:moveTo>
                  <a:cubicBezTo>
                    <a:pt x="204" y="1"/>
                    <a:pt x="140" y="30"/>
                    <a:pt x="101" y="95"/>
                  </a:cubicBezTo>
                  <a:cubicBezTo>
                    <a:pt x="1" y="195"/>
                    <a:pt x="34" y="362"/>
                    <a:pt x="134" y="429"/>
                  </a:cubicBezTo>
                  <a:cubicBezTo>
                    <a:pt x="184" y="462"/>
                    <a:pt x="236" y="477"/>
                    <a:pt x="286" y="477"/>
                  </a:cubicBezTo>
                  <a:cubicBezTo>
                    <a:pt x="434" y="477"/>
                    <a:pt x="559" y="345"/>
                    <a:pt x="534" y="195"/>
                  </a:cubicBezTo>
                  <a:cubicBezTo>
                    <a:pt x="494" y="73"/>
                    <a:pt x="378" y="1"/>
                    <a:pt x="2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26"/>
            <p:cNvSpPr/>
            <p:nvPr/>
          </p:nvSpPr>
          <p:spPr>
            <a:xfrm>
              <a:off x="7596100" y="441090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68" y="0"/>
                  </a:moveTo>
                  <a:cubicBezTo>
                    <a:pt x="101" y="0"/>
                    <a:pt x="1" y="100"/>
                    <a:pt x="1" y="234"/>
                  </a:cubicBezTo>
                  <a:cubicBezTo>
                    <a:pt x="1" y="367"/>
                    <a:pt x="101" y="501"/>
                    <a:pt x="234" y="501"/>
                  </a:cubicBezTo>
                  <a:cubicBezTo>
                    <a:pt x="368" y="501"/>
                    <a:pt x="468" y="401"/>
                    <a:pt x="468" y="267"/>
                  </a:cubicBezTo>
                  <a:cubicBezTo>
                    <a:pt x="501" y="134"/>
                    <a:pt x="368" y="34"/>
                    <a:pt x="2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26"/>
            <p:cNvSpPr/>
            <p:nvPr/>
          </p:nvSpPr>
          <p:spPr>
            <a:xfrm>
              <a:off x="7663175" y="4371525"/>
              <a:ext cx="13850" cy="11800"/>
            </a:xfrm>
            <a:custGeom>
              <a:avLst/>
              <a:gdLst/>
              <a:ahLst/>
              <a:cxnLst/>
              <a:rect l="l" t="t" r="r" b="b"/>
              <a:pathLst>
                <a:path w="554" h="472" extrusionOk="0">
                  <a:moveTo>
                    <a:pt x="293" y="1"/>
                  </a:moveTo>
                  <a:cubicBezTo>
                    <a:pt x="193" y="1"/>
                    <a:pt x="91" y="61"/>
                    <a:pt x="53" y="174"/>
                  </a:cubicBezTo>
                  <a:cubicBezTo>
                    <a:pt x="0" y="333"/>
                    <a:pt x="136" y="471"/>
                    <a:pt x="295" y="471"/>
                  </a:cubicBezTo>
                  <a:cubicBezTo>
                    <a:pt x="336" y="471"/>
                    <a:pt x="379" y="462"/>
                    <a:pt x="420" y="441"/>
                  </a:cubicBezTo>
                  <a:cubicBezTo>
                    <a:pt x="520" y="375"/>
                    <a:pt x="553" y="241"/>
                    <a:pt x="487" y="108"/>
                  </a:cubicBezTo>
                  <a:cubicBezTo>
                    <a:pt x="443" y="36"/>
                    <a:pt x="369" y="1"/>
                    <a:pt x="2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26"/>
            <p:cNvSpPr/>
            <p:nvPr/>
          </p:nvSpPr>
          <p:spPr>
            <a:xfrm>
              <a:off x="7668650" y="4265175"/>
              <a:ext cx="11700" cy="11625"/>
            </a:xfrm>
            <a:custGeom>
              <a:avLst/>
              <a:gdLst/>
              <a:ahLst/>
              <a:cxnLst/>
              <a:rect l="l" t="t" r="r" b="b"/>
              <a:pathLst>
                <a:path w="468" h="465" extrusionOk="0">
                  <a:moveTo>
                    <a:pt x="234" y="0"/>
                  </a:moveTo>
                  <a:cubicBezTo>
                    <a:pt x="118" y="0"/>
                    <a:pt x="1" y="75"/>
                    <a:pt x="1" y="225"/>
                  </a:cubicBezTo>
                  <a:cubicBezTo>
                    <a:pt x="1" y="345"/>
                    <a:pt x="81" y="464"/>
                    <a:pt x="193" y="464"/>
                  </a:cubicBezTo>
                  <a:cubicBezTo>
                    <a:pt x="207" y="464"/>
                    <a:pt x="220" y="462"/>
                    <a:pt x="234" y="459"/>
                  </a:cubicBezTo>
                  <a:cubicBezTo>
                    <a:pt x="368" y="459"/>
                    <a:pt x="468" y="359"/>
                    <a:pt x="468" y="225"/>
                  </a:cubicBezTo>
                  <a:cubicBezTo>
                    <a:pt x="468" y="75"/>
                    <a:pt x="351" y="0"/>
                    <a:pt x="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26"/>
            <p:cNvSpPr/>
            <p:nvPr/>
          </p:nvSpPr>
          <p:spPr>
            <a:xfrm>
              <a:off x="7511050" y="42366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67" y="1"/>
                  </a:moveTo>
                  <a:cubicBezTo>
                    <a:pt x="134" y="1"/>
                    <a:pt x="0" y="101"/>
                    <a:pt x="0" y="234"/>
                  </a:cubicBezTo>
                  <a:cubicBezTo>
                    <a:pt x="0" y="368"/>
                    <a:pt x="100" y="501"/>
                    <a:pt x="234" y="501"/>
                  </a:cubicBezTo>
                  <a:cubicBezTo>
                    <a:pt x="367" y="501"/>
                    <a:pt x="467" y="401"/>
                    <a:pt x="501" y="268"/>
                  </a:cubicBezTo>
                  <a:cubicBezTo>
                    <a:pt x="501" y="134"/>
                    <a:pt x="401" y="34"/>
                    <a:pt x="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26"/>
            <p:cNvSpPr/>
            <p:nvPr/>
          </p:nvSpPr>
          <p:spPr>
            <a:xfrm>
              <a:off x="7323400" y="4488125"/>
              <a:ext cx="16200" cy="11800"/>
            </a:xfrm>
            <a:custGeom>
              <a:avLst/>
              <a:gdLst/>
              <a:ahLst/>
              <a:cxnLst/>
              <a:rect l="l" t="t" r="r" b="b"/>
              <a:pathLst>
                <a:path w="648" h="472" extrusionOk="0">
                  <a:moveTo>
                    <a:pt x="286" y="0"/>
                  </a:moveTo>
                  <a:cubicBezTo>
                    <a:pt x="221" y="0"/>
                    <a:pt x="156" y="25"/>
                    <a:pt x="101" y="80"/>
                  </a:cubicBezTo>
                  <a:cubicBezTo>
                    <a:pt x="1" y="180"/>
                    <a:pt x="34" y="347"/>
                    <a:pt x="134" y="414"/>
                  </a:cubicBezTo>
                  <a:cubicBezTo>
                    <a:pt x="182" y="455"/>
                    <a:pt x="233" y="472"/>
                    <a:pt x="283" y="472"/>
                  </a:cubicBezTo>
                  <a:cubicBezTo>
                    <a:pt x="479" y="472"/>
                    <a:pt x="647" y="206"/>
                    <a:pt x="435" y="47"/>
                  </a:cubicBezTo>
                  <a:cubicBezTo>
                    <a:pt x="390" y="17"/>
                    <a:pt x="33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26"/>
            <p:cNvSpPr/>
            <p:nvPr/>
          </p:nvSpPr>
          <p:spPr>
            <a:xfrm>
              <a:off x="7411475" y="4455925"/>
              <a:ext cx="17525" cy="12725"/>
            </a:xfrm>
            <a:custGeom>
              <a:avLst/>
              <a:gdLst/>
              <a:ahLst/>
              <a:cxnLst/>
              <a:rect l="l" t="t" r="r" b="b"/>
              <a:pathLst>
                <a:path w="701" h="509" extrusionOk="0">
                  <a:moveTo>
                    <a:pt x="367" y="0"/>
                  </a:moveTo>
                  <a:cubicBezTo>
                    <a:pt x="330" y="0"/>
                    <a:pt x="289" y="11"/>
                    <a:pt x="247" y="34"/>
                  </a:cubicBezTo>
                  <a:cubicBezTo>
                    <a:pt x="1" y="157"/>
                    <a:pt x="124" y="509"/>
                    <a:pt x="355" y="509"/>
                  </a:cubicBezTo>
                  <a:cubicBezTo>
                    <a:pt x="374" y="509"/>
                    <a:pt x="394" y="506"/>
                    <a:pt x="414" y="501"/>
                  </a:cubicBezTo>
                  <a:cubicBezTo>
                    <a:pt x="701" y="386"/>
                    <a:pt x="593" y="0"/>
                    <a:pt x="3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26"/>
            <p:cNvSpPr/>
            <p:nvPr/>
          </p:nvSpPr>
          <p:spPr>
            <a:xfrm>
              <a:off x="7490925" y="4186175"/>
              <a:ext cx="15150" cy="11550"/>
            </a:xfrm>
            <a:custGeom>
              <a:avLst/>
              <a:gdLst/>
              <a:ahLst/>
              <a:cxnLst/>
              <a:rect l="l" t="t" r="r" b="b"/>
              <a:pathLst>
                <a:path w="606" h="462" extrusionOk="0">
                  <a:moveTo>
                    <a:pt x="322" y="0"/>
                  </a:moveTo>
                  <a:cubicBezTo>
                    <a:pt x="107" y="0"/>
                    <a:pt x="1" y="331"/>
                    <a:pt x="238" y="450"/>
                  </a:cubicBezTo>
                  <a:cubicBezTo>
                    <a:pt x="262" y="458"/>
                    <a:pt x="287" y="462"/>
                    <a:pt x="313" y="462"/>
                  </a:cubicBezTo>
                  <a:cubicBezTo>
                    <a:pt x="398" y="462"/>
                    <a:pt x="488" y="418"/>
                    <a:pt x="538" y="317"/>
                  </a:cubicBezTo>
                  <a:cubicBezTo>
                    <a:pt x="605" y="183"/>
                    <a:pt x="538" y="50"/>
                    <a:pt x="405" y="16"/>
                  </a:cubicBezTo>
                  <a:cubicBezTo>
                    <a:pt x="376" y="5"/>
                    <a:pt x="348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26"/>
            <p:cNvSpPr/>
            <p:nvPr/>
          </p:nvSpPr>
          <p:spPr>
            <a:xfrm>
              <a:off x="7410150" y="4255275"/>
              <a:ext cx="13350" cy="12025"/>
            </a:xfrm>
            <a:custGeom>
              <a:avLst/>
              <a:gdLst/>
              <a:ahLst/>
              <a:cxnLst/>
              <a:rect l="l" t="t" r="r" b="b"/>
              <a:pathLst>
                <a:path w="534" h="481" extrusionOk="0">
                  <a:moveTo>
                    <a:pt x="282" y="1"/>
                  </a:moveTo>
                  <a:cubicBezTo>
                    <a:pt x="232" y="1"/>
                    <a:pt x="180" y="17"/>
                    <a:pt x="134" y="54"/>
                  </a:cubicBezTo>
                  <a:cubicBezTo>
                    <a:pt x="33" y="154"/>
                    <a:pt x="0" y="288"/>
                    <a:pt x="100" y="388"/>
                  </a:cubicBezTo>
                  <a:cubicBezTo>
                    <a:pt x="151" y="451"/>
                    <a:pt x="220" y="481"/>
                    <a:pt x="289" y="481"/>
                  </a:cubicBezTo>
                  <a:cubicBezTo>
                    <a:pt x="402" y="481"/>
                    <a:pt x="513" y="400"/>
                    <a:pt x="534" y="254"/>
                  </a:cubicBezTo>
                  <a:cubicBezTo>
                    <a:pt x="534" y="110"/>
                    <a:pt x="413" y="1"/>
                    <a:pt x="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26"/>
            <p:cNvSpPr/>
            <p:nvPr/>
          </p:nvSpPr>
          <p:spPr>
            <a:xfrm>
              <a:off x="7369275" y="4467400"/>
              <a:ext cx="14775" cy="11950"/>
            </a:xfrm>
            <a:custGeom>
              <a:avLst/>
              <a:gdLst/>
              <a:ahLst/>
              <a:cxnLst/>
              <a:rect l="l" t="t" r="r" b="b"/>
              <a:pathLst>
                <a:path w="591" h="478" extrusionOk="0">
                  <a:moveTo>
                    <a:pt x="299" y="0"/>
                  </a:moveTo>
                  <a:cubicBezTo>
                    <a:pt x="191" y="0"/>
                    <a:pt x="95" y="65"/>
                    <a:pt x="67" y="175"/>
                  </a:cubicBezTo>
                  <a:cubicBezTo>
                    <a:pt x="1" y="276"/>
                    <a:pt x="67" y="409"/>
                    <a:pt x="201" y="476"/>
                  </a:cubicBezTo>
                  <a:cubicBezTo>
                    <a:pt x="212" y="477"/>
                    <a:pt x="224" y="478"/>
                    <a:pt x="235" y="478"/>
                  </a:cubicBezTo>
                  <a:cubicBezTo>
                    <a:pt x="478" y="478"/>
                    <a:pt x="591" y="136"/>
                    <a:pt x="368" y="9"/>
                  </a:cubicBezTo>
                  <a:cubicBezTo>
                    <a:pt x="345" y="3"/>
                    <a:pt x="322" y="0"/>
                    <a:pt x="2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26"/>
            <p:cNvSpPr/>
            <p:nvPr/>
          </p:nvSpPr>
          <p:spPr>
            <a:xfrm>
              <a:off x="7042225" y="4605825"/>
              <a:ext cx="17650" cy="12750"/>
            </a:xfrm>
            <a:custGeom>
              <a:avLst/>
              <a:gdLst/>
              <a:ahLst/>
              <a:cxnLst/>
              <a:rect l="l" t="t" r="r" b="b"/>
              <a:pathLst>
                <a:path w="706" h="510" extrusionOk="0">
                  <a:moveTo>
                    <a:pt x="376" y="0"/>
                  </a:moveTo>
                  <a:cubicBezTo>
                    <a:pt x="333" y="0"/>
                    <a:pt x="287" y="13"/>
                    <a:pt x="240" y="42"/>
                  </a:cubicBezTo>
                  <a:cubicBezTo>
                    <a:pt x="1" y="202"/>
                    <a:pt x="164" y="510"/>
                    <a:pt x="376" y="510"/>
                  </a:cubicBezTo>
                  <a:cubicBezTo>
                    <a:pt x="429" y="510"/>
                    <a:pt x="486" y="490"/>
                    <a:pt x="540" y="443"/>
                  </a:cubicBezTo>
                  <a:cubicBezTo>
                    <a:pt x="705" y="278"/>
                    <a:pt x="576" y="0"/>
                    <a:pt x="3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26"/>
            <p:cNvSpPr/>
            <p:nvPr/>
          </p:nvSpPr>
          <p:spPr>
            <a:xfrm>
              <a:off x="7059050" y="4717775"/>
              <a:ext cx="14200" cy="11875"/>
            </a:xfrm>
            <a:custGeom>
              <a:avLst/>
              <a:gdLst/>
              <a:ahLst/>
              <a:cxnLst/>
              <a:rect l="l" t="t" r="r" b="b"/>
              <a:pathLst>
                <a:path w="568" h="475" extrusionOk="0">
                  <a:moveTo>
                    <a:pt x="234" y="1"/>
                  </a:moveTo>
                  <a:cubicBezTo>
                    <a:pt x="101" y="1"/>
                    <a:pt x="1" y="134"/>
                    <a:pt x="1" y="268"/>
                  </a:cubicBezTo>
                  <a:cubicBezTo>
                    <a:pt x="1" y="384"/>
                    <a:pt x="101" y="474"/>
                    <a:pt x="215" y="474"/>
                  </a:cubicBezTo>
                  <a:cubicBezTo>
                    <a:pt x="233" y="474"/>
                    <a:pt x="250" y="472"/>
                    <a:pt x="268" y="468"/>
                  </a:cubicBezTo>
                  <a:cubicBezTo>
                    <a:pt x="568" y="435"/>
                    <a:pt x="501" y="1"/>
                    <a:pt x="2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26"/>
            <p:cNvSpPr/>
            <p:nvPr/>
          </p:nvSpPr>
          <p:spPr>
            <a:xfrm>
              <a:off x="7155175" y="4645975"/>
              <a:ext cx="15650" cy="12650"/>
            </a:xfrm>
            <a:custGeom>
              <a:avLst/>
              <a:gdLst/>
              <a:ahLst/>
              <a:cxnLst/>
              <a:rect l="l" t="t" r="r" b="b"/>
              <a:pathLst>
                <a:path w="626" h="506" extrusionOk="0">
                  <a:moveTo>
                    <a:pt x="320" y="1"/>
                  </a:moveTo>
                  <a:cubicBezTo>
                    <a:pt x="138" y="1"/>
                    <a:pt x="0" y="217"/>
                    <a:pt x="125" y="404"/>
                  </a:cubicBezTo>
                  <a:cubicBezTo>
                    <a:pt x="168" y="469"/>
                    <a:pt x="239" y="506"/>
                    <a:pt x="320" y="506"/>
                  </a:cubicBezTo>
                  <a:cubicBezTo>
                    <a:pt x="364" y="506"/>
                    <a:pt x="412" y="495"/>
                    <a:pt x="459" y="471"/>
                  </a:cubicBezTo>
                  <a:cubicBezTo>
                    <a:pt x="626" y="338"/>
                    <a:pt x="559" y="71"/>
                    <a:pt x="359" y="4"/>
                  </a:cubicBezTo>
                  <a:cubicBezTo>
                    <a:pt x="346" y="2"/>
                    <a:pt x="333" y="1"/>
                    <a:pt x="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26"/>
            <p:cNvSpPr/>
            <p:nvPr/>
          </p:nvSpPr>
          <p:spPr>
            <a:xfrm>
              <a:off x="7070725" y="4559000"/>
              <a:ext cx="15875" cy="12025"/>
            </a:xfrm>
            <a:custGeom>
              <a:avLst/>
              <a:gdLst/>
              <a:ahLst/>
              <a:cxnLst/>
              <a:rect l="l" t="t" r="r" b="b"/>
              <a:pathLst>
                <a:path w="635" h="481" extrusionOk="0">
                  <a:moveTo>
                    <a:pt x="324" y="1"/>
                  </a:moveTo>
                  <a:cubicBezTo>
                    <a:pt x="254" y="1"/>
                    <a:pt x="189" y="26"/>
                    <a:pt x="134" y="81"/>
                  </a:cubicBezTo>
                  <a:cubicBezTo>
                    <a:pt x="1" y="247"/>
                    <a:pt x="134" y="481"/>
                    <a:pt x="334" y="481"/>
                  </a:cubicBezTo>
                  <a:cubicBezTo>
                    <a:pt x="568" y="481"/>
                    <a:pt x="635" y="214"/>
                    <a:pt x="501" y="47"/>
                  </a:cubicBezTo>
                  <a:cubicBezTo>
                    <a:pt x="441" y="17"/>
                    <a:pt x="381" y="1"/>
                    <a:pt x="3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26"/>
            <p:cNvSpPr/>
            <p:nvPr/>
          </p:nvSpPr>
          <p:spPr>
            <a:xfrm>
              <a:off x="6751625" y="4734900"/>
              <a:ext cx="17350" cy="12150"/>
            </a:xfrm>
            <a:custGeom>
              <a:avLst/>
              <a:gdLst/>
              <a:ahLst/>
              <a:cxnLst/>
              <a:rect l="l" t="t" r="r" b="b"/>
              <a:pathLst>
                <a:path w="694" h="486" extrusionOk="0">
                  <a:moveTo>
                    <a:pt x="349" y="0"/>
                  </a:moveTo>
                  <a:cubicBezTo>
                    <a:pt x="320" y="0"/>
                    <a:pt x="289" y="5"/>
                    <a:pt x="256" y="16"/>
                  </a:cubicBezTo>
                  <a:cubicBezTo>
                    <a:pt x="0" y="130"/>
                    <a:pt x="107" y="486"/>
                    <a:pt x="330" y="486"/>
                  </a:cubicBezTo>
                  <a:cubicBezTo>
                    <a:pt x="369" y="486"/>
                    <a:pt x="411" y="475"/>
                    <a:pt x="456" y="450"/>
                  </a:cubicBezTo>
                  <a:cubicBezTo>
                    <a:pt x="694" y="331"/>
                    <a:pt x="587" y="0"/>
                    <a:pt x="3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26"/>
            <p:cNvSpPr/>
            <p:nvPr/>
          </p:nvSpPr>
          <p:spPr>
            <a:xfrm>
              <a:off x="6794700" y="4821825"/>
              <a:ext cx="15325" cy="12200"/>
            </a:xfrm>
            <a:custGeom>
              <a:avLst/>
              <a:gdLst/>
              <a:ahLst/>
              <a:cxnLst/>
              <a:rect l="l" t="t" r="r" b="b"/>
              <a:pathLst>
                <a:path w="613" h="488" extrusionOk="0">
                  <a:moveTo>
                    <a:pt x="264" y="1"/>
                  </a:moveTo>
                  <a:cubicBezTo>
                    <a:pt x="244" y="1"/>
                    <a:pt x="223" y="3"/>
                    <a:pt x="201" y="9"/>
                  </a:cubicBezTo>
                  <a:cubicBezTo>
                    <a:pt x="67" y="75"/>
                    <a:pt x="1" y="209"/>
                    <a:pt x="67" y="342"/>
                  </a:cubicBezTo>
                  <a:cubicBezTo>
                    <a:pt x="93" y="444"/>
                    <a:pt x="196" y="488"/>
                    <a:pt x="288" y="488"/>
                  </a:cubicBezTo>
                  <a:cubicBezTo>
                    <a:pt x="316" y="488"/>
                    <a:pt x="344" y="483"/>
                    <a:pt x="367" y="476"/>
                  </a:cubicBezTo>
                  <a:cubicBezTo>
                    <a:pt x="612" y="322"/>
                    <a:pt x="492" y="1"/>
                    <a:pt x="2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26"/>
            <p:cNvSpPr/>
            <p:nvPr/>
          </p:nvSpPr>
          <p:spPr>
            <a:xfrm>
              <a:off x="7086750" y="4620525"/>
              <a:ext cx="13200" cy="12125"/>
            </a:xfrm>
            <a:custGeom>
              <a:avLst/>
              <a:gdLst/>
              <a:ahLst/>
              <a:cxnLst/>
              <a:rect l="l" t="t" r="r" b="b"/>
              <a:pathLst>
                <a:path w="528" h="485" extrusionOk="0">
                  <a:moveTo>
                    <a:pt x="264" y="1"/>
                  </a:moveTo>
                  <a:cubicBezTo>
                    <a:pt x="156" y="1"/>
                    <a:pt x="46" y="72"/>
                    <a:pt x="27" y="188"/>
                  </a:cubicBezTo>
                  <a:cubicBezTo>
                    <a:pt x="0" y="347"/>
                    <a:pt x="142" y="485"/>
                    <a:pt x="285" y="485"/>
                  </a:cubicBezTo>
                  <a:cubicBezTo>
                    <a:pt x="322" y="485"/>
                    <a:pt x="359" y="476"/>
                    <a:pt x="394" y="455"/>
                  </a:cubicBezTo>
                  <a:cubicBezTo>
                    <a:pt x="494" y="355"/>
                    <a:pt x="527" y="222"/>
                    <a:pt x="461" y="122"/>
                  </a:cubicBezTo>
                  <a:cubicBezTo>
                    <a:pt x="419" y="38"/>
                    <a:pt x="342" y="1"/>
                    <a:pt x="2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26"/>
            <p:cNvSpPr/>
            <p:nvPr/>
          </p:nvSpPr>
          <p:spPr>
            <a:xfrm>
              <a:off x="7102200" y="4536600"/>
              <a:ext cx="13600" cy="11350"/>
            </a:xfrm>
            <a:custGeom>
              <a:avLst/>
              <a:gdLst/>
              <a:ahLst/>
              <a:cxnLst/>
              <a:rect l="l" t="t" r="r" b="b"/>
              <a:pathLst>
                <a:path w="544" h="454" extrusionOk="0">
                  <a:moveTo>
                    <a:pt x="273" y="1"/>
                  </a:moveTo>
                  <a:cubicBezTo>
                    <a:pt x="165" y="1"/>
                    <a:pt x="70" y="60"/>
                    <a:pt x="43" y="143"/>
                  </a:cubicBezTo>
                  <a:cubicBezTo>
                    <a:pt x="1" y="331"/>
                    <a:pt x="142" y="453"/>
                    <a:pt x="286" y="453"/>
                  </a:cubicBezTo>
                  <a:cubicBezTo>
                    <a:pt x="372" y="453"/>
                    <a:pt x="460" y="409"/>
                    <a:pt x="510" y="310"/>
                  </a:cubicBezTo>
                  <a:cubicBezTo>
                    <a:pt x="543" y="176"/>
                    <a:pt x="476" y="43"/>
                    <a:pt x="343" y="9"/>
                  </a:cubicBezTo>
                  <a:cubicBezTo>
                    <a:pt x="319" y="3"/>
                    <a:pt x="296" y="1"/>
                    <a:pt x="2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26"/>
            <p:cNvSpPr/>
            <p:nvPr/>
          </p:nvSpPr>
          <p:spPr>
            <a:xfrm>
              <a:off x="7048425" y="4676625"/>
              <a:ext cx="14825" cy="12300"/>
            </a:xfrm>
            <a:custGeom>
              <a:avLst/>
              <a:gdLst/>
              <a:ahLst/>
              <a:cxnLst/>
              <a:rect l="l" t="t" r="r" b="b"/>
              <a:pathLst>
                <a:path w="593" h="492" extrusionOk="0">
                  <a:moveTo>
                    <a:pt x="313" y="0"/>
                  </a:moveTo>
                  <a:cubicBezTo>
                    <a:pt x="219" y="0"/>
                    <a:pt x="110" y="44"/>
                    <a:pt x="59" y="146"/>
                  </a:cubicBezTo>
                  <a:cubicBezTo>
                    <a:pt x="0" y="293"/>
                    <a:pt x="122" y="491"/>
                    <a:pt x="289" y="491"/>
                  </a:cubicBezTo>
                  <a:cubicBezTo>
                    <a:pt x="312" y="491"/>
                    <a:pt x="335" y="487"/>
                    <a:pt x="359" y="479"/>
                  </a:cubicBezTo>
                  <a:cubicBezTo>
                    <a:pt x="559" y="413"/>
                    <a:pt x="593" y="112"/>
                    <a:pt x="392" y="12"/>
                  </a:cubicBezTo>
                  <a:cubicBezTo>
                    <a:pt x="369" y="4"/>
                    <a:pt x="341" y="0"/>
                    <a:pt x="3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26"/>
            <p:cNvSpPr/>
            <p:nvPr/>
          </p:nvSpPr>
          <p:spPr>
            <a:xfrm>
              <a:off x="7209375" y="4622800"/>
              <a:ext cx="11500" cy="10325"/>
            </a:xfrm>
            <a:custGeom>
              <a:avLst/>
              <a:gdLst/>
              <a:ahLst/>
              <a:cxnLst/>
              <a:rect l="l" t="t" r="r" b="b"/>
              <a:pathLst>
                <a:path w="460" h="413" extrusionOk="0">
                  <a:moveTo>
                    <a:pt x="328" y="0"/>
                  </a:moveTo>
                  <a:cubicBezTo>
                    <a:pt x="184" y="0"/>
                    <a:pt x="1" y="413"/>
                    <a:pt x="186" y="413"/>
                  </a:cubicBezTo>
                  <a:cubicBezTo>
                    <a:pt x="206" y="413"/>
                    <a:pt x="230" y="408"/>
                    <a:pt x="259" y="397"/>
                  </a:cubicBezTo>
                  <a:cubicBezTo>
                    <a:pt x="392" y="364"/>
                    <a:pt x="459" y="231"/>
                    <a:pt x="426" y="97"/>
                  </a:cubicBezTo>
                  <a:cubicBezTo>
                    <a:pt x="400" y="28"/>
                    <a:pt x="366" y="0"/>
                    <a:pt x="3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26"/>
            <p:cNvSpPr/>
            <p:nvPr/>
          </p:nvSpPr>
          <p:spPr>
            <a:xfrm>
              <a:off x="7235150" y="4491550"/>
              <a:ext cx="11575" cy="10275"/>
            </a:xfrm>
            <a:custGeom>
              <a:avLst/>
              <a:gdLst/>
              <a:ahLst/>
              <a:cxnLst/>
              <a:rect l="l" t="t" r="r" b="b"/>
              <a:pathLst>
                <a:path w="463" h="411" extrusionOk="0">
                  <a:moveTo>
                    <a:pt x="203" y="1"/>
                  </a:moveTo>
                  <a:cubicBezTo>
                    <a:pt x="1" y="1"/>
                    <a:pt x="201" y="410"/>
                    <a:pt x="340" y="410"/>
                  </a:cubicBezTo>
                  <a:cubicBezTo>
                    <a:pt x="377" y="410"/>
                    <a:pt x="409" y="382"/>
                    <a:pt x="429" y="310"/>
                  </a:cubicBezTo>
                  <a:cubicBezTo>
                    <a:pt x="462" y="210"/>
                    <a:pt x="395" y="77"/>
                    <a:pt x="262" y="10"/>
                  </a:cubicBezTo>
                  <a:cubicBezTo>
                    <a:pt x="239" y="4"/>
                    <a:pt x="219" y="1"/>
                    <a:pt x="2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26"/>
            <p:cNvSpPr/>
            <p:nvPr/>
          </p:nvSpPr>
          <p:spPr>
            <a:xfrm>
              <a:off x="6961125" y="4466650"/>
              <a:ext cx="13725" cy="8950"/>
            </a:xfrm>
            <a:custGeom>
              <a:avLst/>
              <a:gdLst/>
              <a:ahLst/>
              <a:cxnLst/>
              <a:rect l="l" t="t" r="r" b="b"/>
              <a:pathLst>
                <a:path w="549" h="358" extrusionOk="0">
                  <a:moveTo>
                    <a:pt x="323" y="0"/>
                  </a:moveTo>
                  <a:cubicBezTo>
                    <a:pt x="310" y="0"/>
                    <a:pt x="296" y="2"/>
                    <a:pt x="282" y="5"/>
                  </a:cubicBezTo>
                  <a:cubicBezTo>
                    <a:pt x="1" y="5"/>
                    <a:pt x="307" y="358"/>
                    <a:pt x="465" y="358"/>
                  </a:cubicBezTo>
                  <a:cubicBezTo>
                    <a:pt x="514" y="358"/>
                    <a:pt x="549" y="325"/>
                    <a:pt x="549" y="239"/>
                  </a:cubicBezTo>
                  <a:cubicBezTo>
                    <a:pt x="519" y="120"/>
                    <a:pt x="436" y="0"/>
                    <a:pt x="3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26"/>
            <p:cNvSpPr/>
            <p:nvPr/>
          </p:nvSpPr>
          <p:spPr>
            <a:xfrm>
              <a:off x="6739650" y="4718400"/>
              <a:ext cx="15450" cy="12625"/>
            </a:xfrm>
            <a:custGeom>
              <a:avLst/>
              <a:gdLst/>
              <a:ahLst/>
              <a:cxnLst/>
              <a:rect l="l" t="t" r="r" b="b"/>
              <a:pathLst>
                <a:path w="618" h="505" extrusionOk="0">
                  <a:moveTo>
                    <a:pt x="268" y="1"/>
                  </a:moveTo>
                  <a:cubicBezTo>
                    <a:pt x="209" y="1"/>
                    <a:pt x="151" y="26"/>
                    <a:pt x="101" y="76"/>
                  </a:cubicBezTo>
                  <a:cubicBezTo>
                    <a:pt x="1" y="176"/>
                    <a:pt x="1" y="343"/>
                    <a:pt x="101" y="443"/>
                  </a:cubicBezTo>
                  <a:cubicBezTo>
                    <a:pt x="151" y="486"/>
                    <a:pt x="206" y="504"/>
                    <a:pt x="259" y="504"/>
                  </a:cubicBezTo>
                  <a:cubicBezTo>
                    <a:pt x="452" y="504"/>
                    <a:pt x="618" y="259"/>
                    <a:pt x="435" y="76"/>
                  </a:cubicBezTo>
                  <a:cubicBezTo>
                    <a:pt x="385" y="26"/>
                    <a:pt x="326" y="1"/>
                    <a:pt x="2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26"/>
            <p:cNvSpPr/>
            <p:nvPr/>
          </p:nvSpPr>
          <p:spPr>
            <a:xfrm>
              <a:off x="6834725" y="4775825"/>
              <a:ext cx="15550" cy="11875"/>
            </a:xfrm>
            <a:custGeom>
              <a:avLst/>
              <a:gdLst/>
              <a:ahLst/>
              <a:cxnLst/>
              <a:rect l="l" t="t" r="r" b="b"/>
              <a:pathLst>
                <a:path w="622" h="475" extrusionOk="0">
                  <a:moveTo>
                    <a:pt x="314" y="1"/>
                  </a:moveTo>
                  <a:cubicBezTo>
                    <a:pt x="288" y="1"/>
                    <a:pt x="261" y="5"/>
                    <a:pt x="234" y="14"/>
                  </a:cubicBezTo>
                  <a:cubicBezTo>
                    <a:pt x="34" y="81"/>
                    <a:pt x="1" y="347"/>
                    <a:pt x="201" y="448"/>
                  </a:cubicBezTo>
                  <a:cubicBezTo>
                    <a:pt x="238" y="466"/>
                    <a:pt x="275" y="474"/>
                    <a:pt x="311" y="474"/>
                  </a:cubicBezTo>
                  <a:cubicBezTo>
                    <a:pt x="404" y="474"/>
                    <a:pt x="486" y="420"/>
                    <a:pt x="534" y="347"/>
                  </a:cubicBezTo>
                  <a:cubicBezTo>
                    <a:pt x="621" y="174"/>
                    <a:pt x="483" y="1"/>
                    <a:pt x="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26"/>
            <p:cNvSpPr/>
            <p:nvPr/>
          </p:nvSpPr>
          <p:spPr>
            <a:xfrm>
              <a:off x="6995075" y="4609500"/>
              <a:ext cx="13125" cy="12075"/>
            </a:xfrm>
            <a:custGeom>
              <a:avLst/>
              <a:gdLst/>
              <a:ahLst/>
              <a:cxnLst/>
              <a:rect l="l" t="t" r="r" b="b"/>
              <a:pathLst>
                <a:path w="525" h="483" extrusionOk="0">
                  <a:moveTo>
                    <a:pt x="263" y="1"/>
                  </a:moveTo>
                  <a:cubicBezTo>
                    <a:pt x="152" y="1"/>
                    <a:pt x="45" y="73"/>
                    <a:pt x="25" y="196"/>
                  </a:cubicBezTo>
                  <a:cubicBezTo>
                    <a:pt x="0" y="365"/>
                    <a:pt x="117" y="482"/>
                    <a:pt x="247" y="482"/>
                  </a:cubicBezTo>
                  <a:cubicBezTo>
                    <a:pt x="295" y="482"/>
                    <a:pt x="346" y="466"/>
                    <a:pt x="392" y="429"/>
                  </a:cubicBezTo>
                  <a:cubicBezTo>
                    <a:pt x="492" y="362"/>
                    <a:pt x="525" y="196"/>
                    <a:pt x="458" y="96"/>
                  </a:cubicBezTo>
                  <a:cubicBezTo>
                    <a:pt x="406" y="31"/>
                    <a:pt x="334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26"/>
            <p:cNvSpPr/>
            <p:nvPr/>
          </p:nvSpPr>
          <p:spPr>
            <a:xfrm>
              <a:off x="6850925" y="4559950"/>
              <a:ext cx="14550" cy="8050"/>
            </a:xfrm>
            <a:custGeom>
              <a:avLst/>
              <a:gdLst/>
              <a:ahLst/>
              <a:cxnLst/>
              <a:rect l="l" t="t" r="r" b="b"/>
              <a:pathLst>
                <a:path w="582" h="322" extrusionOk="0">
                  <a:moveTo>
                    <a:pt x="252" y="1"/>
                  </a:moveTo>
                  <a:cubicBezTo>
                    <a:pt x="144" y="1"/>
                    <a:pt x="47" y="66"/>
                    <a:pt x="20" y="176"/>
                  </a:cubicBezTo>
                  <a:cubicBezTo>
                    <a:pt x="1" y="282"/>
                    <a:pt x="48" y="321"/>
                    <a:pt x="116" y="321"/>
                  </a:cubicBezTo>
                  <a:cubicBezTo>
                    <a:pt x="284" y="321"/>
                    <a:pt x="581" y="81"/>
                    <a:pt x="320" y="9"/>
                  </a:cubicBezTo>
                  <a:cubicBezTo>
                    <a:pt x="297" y="4"/>
                    <a:pt x="274" y="1"/>
                    <a:pt x="2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26"/>
            <p:cNvSpPr/>
            <p:nvPr/>
          </p:nvSpPr>
          <p:spPr>
            <a:xfrm>
              <a:off x="6566200" y="4806975"/>
              <a:ext cx="13375" cy="11775"/>
            </a:xfrm>
            <a:custGeom>
              <a:avLst/>
              <a:gdLst/>
              <a:ahLst/>
              <a:cxnLst/>
              <a:rect l="l" t="t" r="r" b="b"/>
              <a:pathLst>
                <a:path w="535" h="471" extrusionOk="0">
                  <a:moveTo>
                    <a:pt x="258" y="1"/>
                  </a:moveTo>
                  <a:cubicBezTo>
                    <a:pt x="213" y="1"/>
                    <a:pt x="170" y="12"/>
                    <a:pt x="134" y="35"/>
                  </a:cubicBezTo>
                  <a:cubicBezTo>
                    <a:pt x="34" y="102"/>
                    <a:pt x="1" y="269"/>
                    <a:pt x="67" y="369"/>
                  </a:cubicBezTo>
                  <a:cubicBezTo>
                    <a:pt x="110" y="434"/>
                    <a:pt x="195" y="470"/>
                    <a:pt x="277" y="470"/>
                  </a:cubicBezTo>
                  <a:cubicBezTo>
                    <a:pt x="322" y="470"/>
                    <a:pt x="365" y="459"/>
                    <a:pt x="401" y="436"/>
                  </a:cubicBezTo>
                  <a:cubicBezTo>
                    <a:pt x="501" y="369"/>
                    <a:pt x="534" y="202"/>
                    <a:pt x="468" y="102"/>
                  </a:cubicBezTo>
                  <a:cubicBezTo>
                    <a:pt x="425" y="38"/>
                    <a:pt x="340" y="1"/>
                    <a:pt x="2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26"/>
            <p:cNvSpPr/>
            <p:nvPr/>
          </p:nvSpPr>
          <p:spPr>
            <a:xfrm>
              <a:off x="6721325" y="4802850"/>
              <a:ext cx="11700" cy="11700"/>
            </a:xfrm>
            <a:custGeom>
              <a:avLst/>
              <a:gdLst/>
              <a:ahLst/>
              <a:cxnLst/>
              <a:rect l="l" t="t" r="r" b="b"/>
              <a:pathLst>
                <a:path w="468" h="468" extrusionOk="0">
                  <a:moveTo>
                    <a:pt x="234" y="0"/>
                  </a:moveTo>
                  <a:cubicBezTo>
                    <a:pt x="100" y="0"/>
                    <a:pt x="0" y="100"/>
                    <a:pt x="0" y="234"/>
                  </a:cubicBezTo>
                  <a:cubicBezTo>
                    <a:pt x="0" y="367"/>
                    <a:pt x="100" y="467"/>
                    <a:pt x="234" y="467"/>
                  </a:cubicBezTo>
                  <a:cubicBezTo>
                    <a:pt x="367" y="467"/>
                    <a:pt x="467" y="367"/>
                    <a:pt x="467" y="234"/>
                  </a:cubicBezTo>
                  <a:cubicBezTo>
                    <a:pt x="467" y="100"/>
                    <a:pt x="367" y="0"/>
                    <a:pt x="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26"/>
            <p:cNvSpPr/>
            <p:nvPr/>
          </p:nvSpPr>
          <p:spPr>
            <a:xfrm>
              <a:off x="6751825" y="4610875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57" y="1"/>
                  </a:moveTo>
                  <a:cubicBezTo>
                    <a:pt x="99" y="1"/>
                    <a:pt x="1" y="412"/>
                    <a:pt x="281" y="474"/>
                  </a:cubicBezTo>
                  <a:cubicBezTo>
                    <a:pt x="304" y="480"/>
                    <a:pt x="327" y="483"/>
                    <a:pt x="349" y="483"/>
                  </a:cubicBezTo>
                  <a:cubicBezTo>
                    <a:pt x="457" y="483"/>
                    <a:pt x="554" y="418"/>
                    <a:pt x="581" y="307"/>
                  </a:cubicBezTo>
                  <a:cubicBezTo>
                    <a:pt x="615" y="174"/>
                    <a:pt x="548" y="41"/>
                    <a:pt x="415" y="7"/>
                  </a:cubicBezTo>
                  <a:cubicBezTo>
                    <a:pt x="395" y="3"/>
                    <a:pt x="375" y="1"/>
                    <a:pt x="3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26"/>
            <p:cNvSpPr/>
            <p:nvPr/>
          </p:nvSpPr>
          <p:spPr>
            <a:xfrm>
              <a:off x="6538675" y="4677375"/>
              <a:ext cx="10800" cy="10350"/>
            </a:xfrm>
            <a:custGeom>
              <a:avLst/>
              <a:gdLst/>
              <a:ahLst/>
              <a:cxnLst/>
              <a:rect l="l" t="t" r="r" b="b"/>
              <a:pathLst>
                <a:path w="432" h="414" extrusionOk="0">
                  <a:moveTo>
                    <a:pt x="266" y="1"/>
                  </a:moveTo>
                  <a:cubicBezTo>
                    <a:pt x="249" y="1"/>
                    <a:pt x="227" y="5"/>
                    <a:pt x="201" y="16"/>
                  </a:cubicBezTo>
                  <a:cubicBezTo>
                    <a:pt x="68" y="49"/>
                    <a:pt x="1" y="183"/>
                    <a:pt x="34" y="316"/>
                  </a:cubicBezTo>
                  <a:cubicBezTo>
                    <a:pt x="53" y="385"/>
                    <a:pt x="83" y="413"/>
                    <a:pt x="116" y="413"/>
                  </a:cubicBezTo>
                  <a:cubicBezTo>
                    <a:pt x="246" y="413"/>
                    <a:pt x="431" y="1"/>
                    <a:pt x="2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26"/>
            <p:cNvSpPr/>
            <p:nvPr/>
          </p:nvSpPr>
          <p:spPr>
            <a:xfrm>
              <a:off x="6497825" y="4844025"/>
              <a:ext cx="13775" cy="11975"/>
            </a:xfrm>
            <a:custGeom>
              <a:avLst/>
              <a:gdLst/>
              <a:ahLst/>
              <a:cxnLst/>
              <a:rect l="l" t="t" r="r" b="b"/>
              <a:pathLst>
                <a:path w="551" h="479" extrusionOk="0">
                  <a:moveTo>
                    <a:pt x="263" y="0"/>
                  </a:moveTo>
                  <a:cubicBezTo>
                    <a:pt x="167" y="0"/>
                    <a:pt x="69" y="50"/>
                    <a:pt x="34" y="155"/>
                  </a:cubicBezTo>
                  <a:cubicBezTo>
                    <a:pt x="0" y="288"/>
                    <a:pt x="34" y="421"/>
                    <a:pt x="167" y="455"/>
                  </a:cubicBezTo>
                  <a:cubicBezTo>
                    <a:pt x="200" y="471"/>
                    <a:pt x="233" y="479"/>
                    <a:pt x="265" y="479"/>
                  </a:cubicBezTo>
                  <a:cubicBezTo>
                    <a:pt x="425" y="479"/>
                    <a:pt x="551" y="288"/>
                    <a:pt x="467" y="121"/>
                  </a:cubicBezTo>
                  <a:cubicBezTo>
                    <a:pt x="436" y="42"/>
                    <a:pt x="351" y="0"/>
                    <a:pt x="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26"/>
            <p:cNvSpPr/>
            <p:nvPr/>
          </p:nvSpPr>
          <p:spPr>
            <a:xfrm>
              <a:off x="6503650" y="4755725"/>
              <a:ext cx="14600" cy="12150"/>
            </a:xfrm>
            <a:custGeom>
              <a:avLst/>
              <a:gdLst/>
              <a:ahLst/>
              <a:cxnLst/>
              <a:rect l="l" t="t" r="r" b="b"/>
              <a:pathLst>
                <a:path w="584" h="486" extrusionOk="0">
                  <a:moveTo>
                    <a:pt x="265" y="1"/>
                  </a:moveTo>
                  <a:cubicBezTo>
                    <a:pt x="192" y="1"/>
                    <a:pt x="119" y="35"/>
                    <a:pt x="68" y="117"/>
                  </a:cubicBezTo>
                  <a:cubicBezTo>
                    <a:pt x="1" y="217"/>
                    <a:pt x="34" y="384"/>
                    <a:pt x="134" y="451"/>
                  </a:cubicBezTo>
                  <a:cubicBezTo>
                    <a:pt x="182" y="475"/>
                    <a:pt x="229" y="486"/>
                    <a:pt x="273" y="486"/>
                  </a:cubicBezTo>
                  <a:cubicBezTo>
                    <a:pt x="354" y="486"/>
                    <a:pt x="425" y="449"/>
                    <a:pt x="468" y="384"/>
                  </a:cubicBezTo>
                  <a:cubicBezTo>
                    <a:pt x="583" y="176"/>
                    <a:pt x="427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26"/>
            <p:cNvSpPr/>
            <p:nvPr/>
          </p:nvSpPr>
          <p:spPr>
            <a:xfrm>
              <a:off x="6542025" y="4796050"/>
              <a:ext cx="13375" cy="12500"/>
            </a:xfrm>
            <a:custGeom>
              <a:avLst/>
              <a:gdLst/>
              <a:ahLst/>
              <a:cxnLst/>
              <a:rect l="l" t="t" r="r" b="b"/>
              <a:pathLst>
                <a:path w="535" h="500" extrusionOk="0">
                  <a:moveTo>
                    <a:pt x="268" y="1"/>
                  </a:moveTo>
                  <a:cubicBezTo>
                    <a:pt x="201" y="1"/>
                    <a:pt x="136" y="34"/>
                    <a:pt x="100" y="106"/>
                  </a:cubicBezTo>
                  <a:cubicBezTo>
                    <a:pt x="0" y="172"/>
                    <a:pt x="0" y="339"/>
                    <a:pt x="100" y="439"/>
                  </a:cubicBezTo>
                  <a:cubicBezTo>
                    <a:pt x="142" y="481"/>
                    <a:pt x="196" y="500"/>
                    <a:pt x="249" y="500"/>
                  </a:cubicBezTo>
                  <a:cubicBezTo>
                    <a:pt x="323" y="500"/>
                    <a:pt x="395" y="464"/>
                    <a:pt x="434" y="406"/>
                  </a:cubicBezTo>
                  <a:cubicBezTo>
                    <a:pt x="534" y="306"/>
                    <a:pt x="534" y="139"/>
                    <a:pt x="434" y="72"/>
                  </a:cubicBezTo>
                  <a:cubicBezTo>
                    <a:pt x="388" y="26"/>
                    <a:pt x="327" y="1"/>
                    <a:pt x="2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26"/>
            <p:cNvSpPr/>
            <p:nvPr/>
          </p:nvSpPr>
          <p:spPr>
            <a:xfrm>
              <a:off x="6597250" y="4759025"/>
              <a:ext cx="14000" cy="12175"/>
            </a:xfrm>
            <a:custGeom>
              <a:avLst/>
              <a:gdLst/>
              <a:ahLst/>
              <a:cxnLst/>
              <a:rect l="l" t="t" r="r" b="b"/>
              <a:pathLst>
                <a:path w="560" h="487" extrusionOk="0">
                  <a:moveTo>
                    <a:pt x="287" y="0"/>
                  </a:moveTo>
                  <a:cubicBezTo>
                    <a:pt x="176" y="0"/>
                    <a:pt x="66" y="80"/>
                    <a:pt x="26" y="219"/>
                  </a:cubicBezTo>
                  <a:cubicBezTo>
                    <a:pt x="1" y="372"/>
                    <a:pt x="132" y="486"/>
                    <a:pt x="285" y="486"/>
                  </a:cubicBezTo>
                  <a:cubicBezTo>
                    <a:pt x="331" y="486"/>
                    <a:pt x="380" y="476"/>
                    <a:pt x="427" y="452"/>
                  </a:cubicBezTo>
                  <a:cubicBezTo>
                    <a:pt x="527" y="352"/>
                    <a:pt x="560" y="219"/>
                    <a:pt x="493" y="119"/>
                  </a:cubicBezTo>
                  <a:cubicBezTo>
                    <a:pt x="439" y="38"/>
                    <a:pt x="363" y="0"/>
                    <a:pt x="2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26"/>
            <p:cNvSpPr/>
            <p:nvPr/>
          </p:nvSpPr>
          <p:spPr>
            <a:xfrm>
              <a:off x="6373650" y="4648275"/>
              <a:ext cx="14125" cy="11775"/>
            </a:xfrm>
            <a:custGeom>
              <a:avLst/>
              <a:gdLst/>
              <a:ahLst/>
              <a:cxnLst/>
              <a:rect l="l" t="t" r="r" b="b"/>
              <a:pathLst>
                <a:path w="565" h="471" extrusionOk="0">
                  <a:moveTo>
                    <a:pt x="304" y="0"/>
                  </a:moveTo>
                  <a:cubicBezTo>
                    <a:pt x="205" y="0"/>
                    <a:pt x="115" y="44"/>
                    <a:pt x="64" y="146"/>
                  </a:cubicBezTo>
                  <a:cubicBezTo>
                    <a:pt x="1" y="335"/>
                    <a:pt x="163" y="471"/>
                    <a:pt x="316" y="471"/>
                  </a:cubicBezTo>
                  <a:cubicBezTo>
                    <a:pt x="406" y="471"/>
                    <a:pt x="494" y="424"/>
                    <a:pt x="531" y="312"/>
                  </a:cubicBezTo>
                  <a:cubicBezTo>
                    <a:pt x="564" y="179"/>
                    <a:pt x="498" y="46"/>
                    <a:pt x="397" y="12"/>
                  </a:cubicBezTo>
                  <a:cubicBezTo>
                    <a:pt x="366" y="4"/>
                    <a:pt x="334" y="0"/>
                    <a:pt x="3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26"/>
            <p:cNvSpPr/>
            <p:nvPr/>
          </p:nvSpPr>
          <p:spPr>
            <a:xfrm>
              <a:off x="6077525" y="4779175"/>
              <a:ext cx="14700" cy="12050"/>
            </a:xfrm>
            <a:custGeom>
              <a:avLst/>
              <a:gdLst/>
              <a:ahLst/>
              <a:cxnLst/>
              <a:rect l="l" t="t" r="r" b="b"/>
              <a:pathLst>
                <a:path w="588" h="482" extrusionOk="0">
                  <a:moveTo>
                    <a:pt x="280" y="0"/>
                  </a:moveTo>
                  <a:cubicBezTo>
                    <a:pt x="254" y="0"/>
                    <a:pt x="227" y="4"/>
                    <a:pt x="201" y="13"/>
                  </a:cubicBezTo>
                  <a:cubicBezTo>
                    <a:pt x="67" y="47"/>
                    <a:pt x="0" y="180"/>
                    <a:pt x="34" y="314"/>
                  </a:cubicBezTo>
                  <a:cubicBezTo>
                    <a:pt x="70" y="422"/>
                    <a:pt x="165" y="481"/>
                    <a:pt x="265" y="481"/>
                  </a:cubicBezTo>
                  <a:cubicBezTo>
                    <a:pt x="350" y="481"/>
                    <a:pt x="440" y="439"/>
                    <a:pt x="501" y="347"/>
                  </a:cubicBezTo>
                  <a:cubicBezTo>
                    <a:pt x="587" y="174"/>
                    <a:pt x="449" y="0"/>
                    <a:pt x="2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26"/>
            <p:cNvSpPr/>
            <p:nvPr/>
          </p:nvSpPr>
          <p:spPr>
            <a:xfrm>
              <a:off x="6213475" y="4808550"/>
              <a:ext cx="14625" cy="8650"/>
            </a:xfrm>
            <a:custGeom>
              <a:avLst/>
              <a:gdLst/>
              <a:ahLst/>
              <a:cxnLst/>
              <a:rect l="l" t="t" r="r" b="b"/>
              <a:pathLst>
                <a:path w="585" h="346" extrusionOk="0">
                  <a:moveTo>
                    <a:pt x="480" y="1"/>
                  </a:moveTo>
                  <a:cubicBezTo>
                    <a:pt x="314" y="1"/>
                    <a:pt x="0" y="267"/>
                    <a:pt x="266" y="339"/>
                  </a:cubicBezTo>
                  <a:cubicBezTo>
                    <a:pt x="284" y="344"/>
                    <a:pt x="302" y="346"/>
                    <a:pt x="319" y="346"/>
                  </a:cubicBezTo>
                  <a:cubicBezTo>
                    <a:pt x="433" y="346"/>
                    <a:pt x="538" y="255"/>
                    <a:pt x="567" y="139"/>
                  </a:cubicBezTo>
                  <a:cubicBezTo>
                    <a:pt x="585" y="39"/>
                    <a:pt x="543" y="1"/>
                    <a:pt x="4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26"/>
            <p:cNvSpPr/>
            <p:nvPr/>
          </p:nvSpPr>
          <p:spPr>
            <a:xfrm>
              <a:off x="6312250" y="4734175"/>
              <a:ext cx="15475" cy="12000"/>
            </a:xfrm>
            <a:custGeom>
              <a:avLst/>
              <a:gdLst/>
              <a:ahLst/>
              <a:cxnLst/>
              <a:rect l="l" t="t" r="r" b="b"/>
              <a:pathLst>
                <a:path w="619" h="480" extrusionOk="0">
                  <a:moveTo>
                    <a:pt x="314" y="0"/>
                  </a:moveTo>
                  <a:cubicBezTo>
                    <a:pt x="142" y="0"/>
                    <a:pt x="1" y="199"/>
                    <a:pt x="118" y="346"/>
                  </a:cubicBezTo>
                  <a:cubicBezTo>
                    <a:pt x="140" y="435"/>
                    <a:pt x="222" y="479"/>
                    <a:pt x="303" y="479"/>
                  </a:cubicBezTo>
                  <a:cubicBezTo>
                    <a:pt x="344" y="479"/>
                    <a:pt x="385" y="468"/>
                    <a:pt x="418" y="446"/>
                  </a:cubicBezTo>
                  <a:cubicBezTo>
                    <a:pt x="619" y="346"/>
                    <a:pt x="585" y="79"/>
                    <a:pt x="385" y="12"/>
                  </a:cubicBezTo>
                  <a:cubicBezTo>
                    <a:pt x="361" y="4"/>
                    <a:pt x="337" y="0"/>
                    <a:pt x="3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26"/>
            <p:cNvSpPr/>
            <p:nvPr/>
          </p:nvSpPr>
          <p:spPr>
            <a:xfrm>
              <a:off x="6189150" y="4662400"/>
              <a:ext cx="17775" cy="12400"/>
            </a:xfrm>
            <a:custGeom>
              <a:avLst/>
              <a:gdLst/>
              <a:ahLst/>
              <a:cxnLst/>
              <a:rect l="l" t="t" r="r" b="b"/>
              <a:pathLst>
                <a:path w="711" h="496" extrusionOk="0">
                  <a:moveTo>
                    <a:pt x="357" y="0"/>
                  </a:moveTo>
                  <a:cubicBezTo>
                    <a:pt x="111" y="0"/>
                    <a:pt x="1" y="391"/>
                    <a:pt x="272" y="481"/>
                  </a:cubicBezTo>
                  <a:cubicBezTo>
                    <a:pt x="304" y="491"/>
                    <a:pt x="334" y="495"/>
                    <a:pt x="362" y="495"/>
                  </a:cubicBezTo>
                  <a:cubicBezTo>
                    <a:pt x="627" y="495"/>
                    <a:pt x="710" y="105"/>
                    <a:pt x="439" y="14"/>
                  </a:cubicBezTo>
                  <a:cubicBezTo>
                    <a:pt x="410" y="5"/>
                    <a:pt x="383" y="0"/>
                    <a:pt x="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26"/>
            <p:cNvSpPr/>
            <p:nvPr/>
          </p:nvSpPr>
          <p:spPr>
            <a:xfrm>
              <a:off x="6111725" y="4753875"/>
              <a:ext cx="15500" cy="12150"/>
            </a:xfrm>
            <a:custGeom>
              <a:avLst/>
              <a:gdLst/>
              <a:ahLst/>
              <a:cxnLst/>
              <a:rect l="l" t="t" r="r" b="b"/>
              <a:pathLst>
                <a:path w="620" h="486" extrusionOk="0">
                  <a:moveTo>
                    <a:pt x="279" y="0"/>
                  </a:moveTo>
                  <a:cubicBezTo>
                    <a:pt x="231" y="0"/>
                    <a:pt x="181" y="17"/>
                    <a:pt x="133" y="58"/>
                  </a:cubicBezTo>
                  <a:cubicBezTo>
                    <a:pt x="0" y="125"/>
                    <a:pt x="0" y="291"/>
                    <a:pt x="67" y="392"/>
                  </a:cubicBezTo>
                  <a:cubicBezTo>
                    <a:pt x="125" y="450"/>
                    <a:pt x="194" y="485"/>
                    <a:pt x="268" y="485"/>
                  </a:cubicBezTo>
                  <a:cubicBezTo>
                    <a:pt x="322" y="485"/>
                    <a:pt x="378" y="467"/>
                    <a:pt x="434" y="425"/>
                  </a:cubicBezTo>
                  <a:cubicBezTo>
                    <a:pt x="620" y="265"/>
                    <a:pt x="467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26"/>
            <p:cNvSpPr/>
            <p:nvPr/>
          </p:nvSpPr>
          <p:spPr>
            <a:xfrm>
              <a:off x="6199300" y="4781025"/>
              <a:ext cx="14625" cy="8675"/>
            </a:xfrm>
            <a:custGeom>
              <a:avLst/>
              <a:gdLst/>
              <a:ahLst/>
              <a:cxnLst/>
              <a:rect l="l" t="t" r="r" b="b"/>
              <a:pathLst>
                <a:path w="585" h="347" extrusionOk="0">
                  <a:moveTo>
                    <a:pt x="480" y="1"/>
                  </a:moveTo>
                  <a:cubicBezTo>
                    <a:pt x="314" y="1"/>
                    <a:pt x="0" y="267"/>
                    <a:pt x="266" y="340"/>
                  </a:cubicBezTo>
                  <a:cubicBezTo>
                    <a:pt x="284" y="344"/>
                    <a:pt x="301" y="346"/>
                    <a:pt x="319" y="346"/>
                  </a:cubicBezTo>
                  <a:cubicBezTo>
                    <a:pt x="433" y="346"/>
                    <a:pt x="538" y="255"/>
                    <a:pt x="567" y="139"/>
                  </a:cubicBezTo>
                  <a:cubicBezTo>
                    <a:pt x="585" y="39"/>
                    <a:pt x="543" y="1"/>
                    <a:pt x="4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26"/>
            <p:cNvSpPr/>
            <p:nvPr/>
          </p:nvSpPr>
          <p:spPr>
            <a:xfrm>
              <a:off x="6266350" y="4691625"/>
              <a:ext cx="15500" cy="12225"/>
            </a:xfrm>
            <a:custGeom>
              <a:avLst/>
              <a:gdLst/>
              <a:ahLst/>
              <a:cxnLst/>
              <a:rect l="l" t="t" r="r" b="b"/>
              <a:pathLst>
                <a:path w="620" h="489" extrusionOk="0">
                  <a:moveTo>
                    <a:pt x="357" y="0"/>
                  </a:moveTo>
                  <a:cubicBezTo>
                    <a:pt x="176" y="0"/>
                    <a:pt x="1" y="236"/>
                    <a:pt x="153" y="413"/>
                  </a:cubicBezTo>
                  <a:cubicBezTo>
                    <a:pt x="203" y="463"/>
                    <a:pt x="270" y="488"/>
                    <a:pt x="336" y="488"/>
                  </a:cubicBezTo>
                  <a:cubicBezTo>
                    <a:pt x="403" y="488"/>
                    <a:pt x="470" y="463"/>
                    <a:pt x="520" y="413"/>
                  </a:cubicBezTo>
                  <a:cubicBezTo>
                    <a:pt x="587" y="313"/>
                    <a:pt x="620" y="180"/>
                    <a:pt x="520" y="80"/>
                  </a:cubicBezTo>
                  <a:cubicBezTo>
                    <a:pt x="472" y="24"/>
                    <a:pt x="414" y="0"/>
                    <a:pt x="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26"/>
            <p:cNvSpPr/>
            <p:nvPr/>
          </p:nvSpPr>
          <p:spPr>
            <a:xfrm>
              <a:off x="6097575" y="4607500"/>
              <a:ext cx="14175" cy="11900"/>
            </a:xfrm>
            <a:custGeom>
              <a:avLst/>
              <a:gdLst/>
              <a:ahLst/>
              <a:cxnLst/>
              <a:rect l="l" t="t" r="r" b="b"/>
              <a:pathLst>
                <a:path w="567" h="476" extrusionOk="0">
                  <a:moveTo>
                    <a:pt x="308" y="0"/>
                  </a:moveTo>
                  <a:cubicBezTo>
                    <a:pt x="211" y="0"/>
                    <a:pt x="93" y="60"/>
                    <a:pt x="66" y="142"/>
                  </a:cubicBezTo>
                  <a:cubicBezTo>
                    <a:pt x="1" y="337"/>
                    <a:pt x="161" y="476"/>
                    <a:pt x="309" y="476"/>
                  </a:cubicBezTo>
                  <a:cubicBezTo>
                    <a:pt x="388" y="476"/>
                    <a:pt x="464" y="436"/>
                    <a:pt x="499" y="342"/>
                  </a:cubicBezTo>
                  <a:cubicBezTo>
                    <a:pt x="566" y="209"/>
                    <a:pt x="499" y="75"/>
                    <a:pt x="366" y="9"/>
                  </a:cubicBezTo>
                  <a:cubicBezTo>
                    <a:pt x="348" y="3"/>
                    <a:pt x="328" y="0"/>
                    <a:pt x="3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26"/>
            <p:cNvSpPr/>
            <p:nvPr/>
          </p:nvSpPr>
          <p:spPr>
            <a:xfrm>
              <a:off x="5980775" y="4731600"/>
              <a:ext cx="13175" cy="12500"/>
            </a:xfrm>
            <a:custGeom>
              <a:avLst/>
              <a:gdLst/>
              <a:ahLst/>
              <a:cxnLst/>
              <a:rect l="l" t="t" r="r" b="b"/>
              <a:pathLst>
                <a:path w="527" h="500" extrusionOk="0">
                  <a:moveTo>
                    <a:pt x="267" y="0"/>
                  </a:moveTo>
                  <a:cubicBezTo>
                    <a:pt x="222" y="0"/>
                    <a:pt x="176" y="15"/>
                    <a:pt x="134" y="48"/>
                  </a:cubicBezTo>
                  <a:cubicBezTo>
                    <a:pt x="34" y="148"/>
                    <a:pt x="1" y="282"/>
                    <a:pt x="68" y="415"/>
                  </a:cubicBezTo>
                  <a:cubicBezTo>
                    <a:pt x="114" y="474"/>
                    <a:pt x="182" y="499"/>
                    <a:pt x="250" y="499"/>
                  </a:cubicBezTo>
                  <a:cubicBezTo>
                    <a:pt x="375" y="499"/>
                    <a:pt x="501" y="412"/>
                    <a:pt x="501" y="282"/>
                  </a:cubicBezTo>
                  <a:cubicBezTo>
                    <a:pt x="526" y="132"/>
                    <a:pt x="401" y="0"/>
                    <a:pt x="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26"/>
            <p:cNvSpPr/>
            <p:nvPr/>
          </p:nvSpPr>
          <p:spPr>
            <a:xfrm>
              <a:off x="6082525" y="4748425"/>
              <a:ext cx="13375" cy="12075"/>
            </a:xfrm>
            <a:custGeom>
              <a:avLst/>
              <a:gdLst/>
              <a:ahLst/>
              <a:cxnLst/>
              <a:rect l="l" t="t" r="r" b="b"/>
              <a:pathLst>
                <a:path w="535" h="483" extrusionOk="0">
                  <a:moveTo>
                    <a:pt x="266" y="1"/>
                  </a:moveTo>
                  <a:cubicBezTo>
                    <a:pt x="158" y="1"/>
                    <a:pt x="62" y="65"/>
                    <a:pt x="34" y="176"/>
                  </a:cubicBezTo>
                  <a:cubicBezTo>
                    <a:pt x="1" y="309"/>
                    <a:pt x="67" y="443"/>
                    <a:pt x="201" y="476"/>
                  </a:cubicBezTo>
                  <a:cubicBezTo>
                    <a:pt x="219" y="481"/>
                    <a:pt x="236" y="483"/>
                    <a:pt x="254" y="483"/>
                  </a:cubicBezTo>
                  <a:cubicBezTo>
                    <a:pt x="368" y="483"/>
                    <a:pt x="472" y="396"/>
                    <a:pt x="501" y="309"/>
                  </a:cubicBezTo>
                  <a:cubicBezTo>
                    <a:pt x="534" y="176"/>
                    <a:pt x="468" y="42"/>
                    <a:pt x="334" y="9"/>
                  </a:cubicBezTo>
                  <a:cubicBezTo>
                    <a:pt x="311" y="3"/>
                    <a:pt x="288" y="1"/>
                    <a:pt x="2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26"/>
            <p:cNvSpPr/>
            <p:nvPr/>
          </p:nvSpPr>
          <p:spPr>
            <a:xfrm>
              <a:off x="6136350" y="4683150"/>
              <a:ext cx="14575" cy="11525"/>
            </a:xfrm>
            <a:custGeom>
              <a:avLst/>
              <a:gdLst/>
              <a:ahLst/>
              <a:cxnLst/>
              <a:rect l="l" t="t" r="r" b="b"/>
              <a:pathLst>
                <a:path w="583" h="461" extrusionOk="0">
                  <a:moveTo>
                    <a:pt x="328" y="0"/>
                  </a:moveTo>
                  <a:cubicBezTo>
                    <a:pt x="147" y="0"/>
                    <a:pt x="0" y="211"/>
                    <a:pt x="149" y="385"/>
                  </a:cubicBezTo>
                  <a:cubicBezTo>
                    <a:pt x="199" y="435"/>
                    <a:pt x="266" y="460"/>
                    <a:pt x="328" y="460"/>
                  </a:cubicBezTo>
                  <a:cubicBezTo>
                    <a:pt x="391" y="460"/>
                    <a:pt x="449" y="435"/>
                    <a:pt x="483" y="385"/>
                  </a:cubicBezTo>
                  <a:cubicBezTo>
                    <a:pt x="583" y="318"/>
                    <a:pt x="583" y="152"/>
                    <a:pt x="516" y="85"/>
                  </a:cubicBezTo>
                  <a:cubicBezTo>
                    <a:pt x="456" y="25"/>
                    <a:pt x="390" y="0"/>
                    <a:pt x="3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26"/>
            <p:cNvSpPr/>
            <p:nvPr/>
          </p:nvSpPr>
          <p:spPr>
            <a:xfrm>
              <a:off x="5972675" y="4545325"/>
              <a:ext cx="15650" cy="12450"/>
            </a:xfrm>
            <a:custGeom>
              <a:avLst/>
              <a:gdLst/>
              <a:ahLst/>
              <a:cxnLst/>
              <a:rect l="l" t="t" r="r" b="b"/>
              <a:pathLst>
                <a:path w="626" h="498" extrusionOk="0">
                  <a:moveTo>
                    <a:pt x="310" y="0"/>
                  </a:moveTo>
                  <a:cubicBezTo>
                    <a:pt x="236" y="0"/>
                    <a:pt x="164" y="36"/>
                    <a:pt x="125" y="94"/>
                  </a:cubicBezTo>
                  <a:cubicBezTo>
                    <a:pt x="0" y="281"/>
                    <a:pt x="138" y="497"/>
                    <a:pt x="320" y="497"/>
                  </a:cubicBezTo>
                  <a:cubicBezTo>
                    <a:pt x="332" y="497"/>
                    <a:pt x="345" y="496"/>
                    <a:pt x="358" y="494"/>
                  </a:cubicBezTo>
                  <a:cubicBezTo>
                    <a:pt x="592" y="428"/>
                    <a:pt x="625" y="161"/>
                    <a:pt x="458" y="61"/>
                  </a:cubicBezTo>
                  <a:cubicBezTo>
                    <a:pt x="416" y="19"/>
                    <a:pt x="363" y="0"/>
                    <a:pt x="3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26"/>
            <p:cNvSpPr/>
            <p:nvPr/>
          </p:nvSpPr>
          <p:spPr>
            <a:xfrm>
              <a:off x="5663900" y="4575875"/>
              <a:ext cx="11700" cy="11850"/>
            </a:xfrm>
            <a:custGeom>
              <a:avLst/>
              <a:gdLst/>
              <a:ahLst/>
              <a:cxnLst/>
              <a:rect l="l" t="t" r="r" b="b"/>
              <a:pathLst>
                <a:path w="468" h="474" extrusionOk="0">
                  <a:moveTo>
                    <a:pt x="193" y="1"/>
                  </a:moveTo>
                  <a:cubicBezTo>
                    <a:pt x="80" y="1"/>
                    <a:pt x="0" y="120"/>
                    <a:pt x="0" y="240"/>
                  </a:cubicBezTo>
                  <a:cubicBezTo>
                    <a:pt x="0" y="373"/>
                    <a:pt x="100" y="473"/>
                    <a:pt x="234" y="473"/>
                  </a:cubicBezTo>
                  <a:cubicBezTo>
                    <a:pt x="367" y="473"/>
                    <a:pt x="467" y="373"/>
                    <a:pt x="467" y="240"/>
                  </a:cubicBezTo>
                  <a:cubicBezTo>
                    <a:pt x="467" y="120"/>
                    <a:pt x="387" y="1"/>
                    <a:pt x="275" y="1"/>
                  </a:cubicBezTo>
                  <a:cubicBezTo>
                    <a:pt x="262" y="1"/>
                    <a:pt x="248" y="3"/>
                    <a:pt x="234" y="6"/>
                  </a:cubicBezTo>
                  <a:cubicBezTo>
                    <a:pt x="220" y="3"/>
                    <a:pt x="206" y="1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26"/>
            <p:cNvSpPr/>
            <p:nvPr/>
          </p:nvSpPr>
          <p:spPr>
            <a:xfrm>
              <a:off x="5740825" y="4697700"/>
              <a:ext cx="15650" cy="12025"/>
            </a:xfrm>
            <a:custGeom>
              <a:avLst/>
              <a:gdLst/>
              <a:ahLst/>
              <a:cxnLst/>
              <a:rect l="l" t="t" r="r" b="b"/>
              <a:pathLst>
                <a:path w="626" h="481" extrusionOk="0">
                  <a:moveTo>
                    <a:pt x="320" y="0"/>
                  </a:moveTo>
                  <a:cubicBezTo>
                    <a:pt x="138" y="0"/>
                    <a:pt x="1" y="214"/>
                    <a:pt x="126" y="370"/>
                  </a:cubicBezTo>
                  <a:cubicBezTo>
                    <a:pt x="165" y="448"/>
                    <a:pt x="238" y="481"/>
                    <a:pt x="312" y="481"/>
                  </a:cubicBezTo>
                  <a:cubicBezTo>
                    <a:pt x="365" y="481"/>
                    <a:pt x="418" y="465"/>
                    <a:pt x="459" y="437"/>
                  </a:cubicBezTo>
                  <a:cubicBezTo>
                    <a:pt x="626" y="304"/>
                    <a:pt x="593" y="37"/>
                    <a:pt x="359" y="3"/>
                  </a:cubicBezTo>
                  <a:cubicBezTo>
                    <a:pt x="346" y="1"/>
                    <a:pt x="333" y="0"/>
                    <a:pt x="3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26"/>
            <p:cNvSpPr/>
            <p:nvPr/>
          </p:nvSpPr>
          <p:spPr>
            <a:xfrm>
              <a:off x="5898225" y="4665075"/>
              <a:ext cx="12525" cy="11875"/>
            </a:xfrm>
            <a:custGeom>
              <a:avLst/>
              <a:gdLst/>
              <a:ahLst/>
              <a:cxnLst/>
              <a:rect l="l" t="t" r="r" b="b"/>
              <a:pathLst>
                <a:path w="501" h="475" extrusionOk="0">
                  <a:moveTo>
                    <a:pt x="285" y="1"/>
                  </a:moveTo>
                  <a:cubicBezTo>
                    <a:pt x="269" y="1"/>
                    <a:pt x="252" y="3"/>
                    <a:pt x="234" y="7"/>
                  </a:cubicBezTo>
                  <a:cubicBezTo>
                    <a:pt x="101" y="7"/>
                    <a:pt x="1" y="107"/>
                    <a:pt x="1" y="241"/>
                  </a:cubicBezTo>
                  <a:cubicBezTo>
                    <a:pt x="34" y="374"/>
                    <a:pt x="134" y="474"/>
                    <a:pt x="267" y="474"/>
                  </a:cubicBezTo>
                  <a:cubicBezTo>
                    <a:pt x="401" y="474"/>
                    <a:pt x="501" y="341"/>
                    <a:pt x="501" y="208"/>
                  </a:cubicBezTo>
                  <a:cubicBezTo>
                    <a:pt x="472" y="92"/>
                    <a:pt x="393" y="1"/>
                    <a:pt x="2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26"/>
            <p:cNvSpPr/>
            <p:nvPr/>
          </p:nvSpPr>
          <p:spPr>
            <a:xfrm>
              <a:off x="5876550" y="4570700"/>
              <a:ext cx="15525" cy="12350"/>
            </a:xfrm>
            <a:custGeom>
              <a:avLst/>
              <a:gdLst/>
              <a:ahLst/>
              <a:cxnLst/>
              <a:rect l="l" t="t" r="r" b="b"/>
              <a:pathLst>
                <a:path w="621" h="494" extrusionOk="0">
                  <a:moveTo>
                    <a:pt x="294" y="1"/>
                  </a:moveTo>
                  <a:cubicBezTo>
                    <a:pt x="263" y="1"/>
                    <a:pt x="232" y="5"/>
                    <a:pt x="200" y="13"/>
                  </a:cubicBezTo>
                  <a:cubicBezTo>
                    <a:pt x="0" y="113"/>
                    <a:pt x="34" y="413"/>
                    <a:pt x="234" y="480"/>
                  </a:cubicBezTo>
                  <a:cubicBezTo>
                    <a:pt x="261" y="489"/>
                    <a:pt x="287" y="493"/>
                    <a:pt x="314" y="493"/>
                  </a:cubicBezTo>
                  <a:cubicBezTo>
                    <a:pt x="482" y="493"/>
                    <a:pt x="621" y="320"/>
                    <a:pt x="534" y="146"/>
                  </a:cubicBezTo>
                  <a:cubicBezTo>
                    <a:pt x="483" y="44"/>
                    <a:pt x="393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26"/>
            <p:cNvSpPr/>
            <p:nvPr/>
          </p:nvSpPr>
          <p:spPr>
            <a:xfrm>
              <a:off x="5769225" y="4569300"/>
              <a:ext cx="14775" cy="12575"/>
            </a:xfrm>
            <a:custGeom>
              <a:avLst/>
              <a:gdLst/>
              <a:ahLst/>
              <a:cxnLst/>
              <a:rect l="l" t="t" r="r" b="b"/>
              <a:pathLst>
                <a:path w="591" h="503" extrusionOk="0">
                  <a:moveTo>
                    <a:pt x="327" y="1"/>
                  </a:moveTo>
                  <a:cubicBezTo>
                    <a:pt x="53" y="1"/>
                    <a:pt x="1" y="438"/>
                    <a:pt x="290" y="503"/>
                  </a:cubicBezTo>
                  <a:cubicBezTo>
                    <a:pt x="424" y="503"/>
                    <a:pt x="557" y="403"/>
                    <a:pt x="557" y="269"/>
                  </a:cubicBezTo>
                  <a:cubicBezTo>
                    <a:pt x="591" y="136"/>
                    <a:pt x="491" y="36"/>
                    <a:pt x="357" y="2"/>
                  </a:cubicBezTo>
                  <a:cubicBezTo>
                    <a:pt x="347" y="1"/>
                    <a:pt x="337" y="1"/>
                    <a:pt x="3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26"/>
            <p:cNvSpPr/>
            <p:nvPr/>
          </p:nvSpPr>
          <p:spPr>
            <a:xfrm>
              <a:off x="5721825" y="4680475"/>
              <a:ext cx="15075" cy="12100"/>
            </a:xfrm>
            <a:custGeom>
              <a:avLst/>
              <a:gdLst/>
              <a:ahLst/>
              <a:cxnLst/>
              <a:rect l="l" t="t" r="r" b="b"/>
              <a:pathLst>
                <a:path w="603" h="484" extrusionOk="0">
                  <a:moveTo>
                    <a:pt x="298" y="0"/>
                  </a:moveTo>
                  <a:cubicBezTo>
                    <a:pt x="209" y="0"/>
                    <a:pt x="122" y="47"/>
                    <a:pt x="85" y="159"/>
                  </a:cubicBezTo>
                  <a:cubicBezTo>
                    <a:pt x="1" y="348"/>
                    <a:pt x="155" y="484"/>
                    <a:pt x="305" y="484"/>
                  </a:cubicBezTo>
                  <a:cubicBezTo>
                    <a:pt x="394" y="484"/>
                    <a:pt x="482" y="437"/>
                    <a:pt x="519" y="325"/>
                  </a:cubicBezTo>
                  <a:cubicBezTo>
                    <a:pt x="603" y="136"/>
                    <a:pt x="449" y="0"/>
                    <a:pt x="2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26"/>
            <p:cNvSpPr/>
            <p:nvPr/>
          </p:nvSpPr>
          <p:spPr>
            <a:xfrm>
              <a:off x="5857375" y="4686900"/>
              <a:ext cx="13175" cy="12600"/>
            </a:xfrm>
            <a:custGeom>
              <a:avLst/>
              <a:gdLst/>
              <a:ahLst/>
              <a:cxnLst/>
              <a:rect l="l" t="t" r="r" b="b"/>
              <a:pathLst>
                <a:path w="527" h="504" extrusionOk="0">
                  <a:moveTo>
                    <a:pt x="289" y="0"/>
                  </a:moveTo>
                  <a:cubicBezTo>
                    <a:pt x="282" y="0"/>
                    <a:pt x="275" y="1"/>
                    <a:pt x="267" y="2"/>
                  </a:cubicBezTo>
                  <a:cubicBezTo>
                    <a:pt x="134" y="2"/>
                    <a:pt x="33" y="102"/>
                    <a:pt x="33" y="235"/>
                  </a:cubicBezTo>
                  <a:cubicBezTo>
                    <a:pt x="0" y="369"/>
                    <a:pt x="134" y="502"/>
                    <a:pt x="267" y="502"/>
                  </a:cubicBezTo>
                  <a:cubicBezTo>
                    <a:pt x="275" y="503"/>
                    <a:pt x="282" y="503"/>
                    <a:pt x="289" y="503"/>
                  </a:cubicBezTo>
                  <a:cubicBezTo>
                    <a:pt x="526" y="503"/>
                    <a:pt x="526" y="0"/>
                    <a:pt x="2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26"/>
            <p:cNvSpPr/>
            <p:nvPr/>
          </p:nvSpPr>
          <p:spPr>
            <a:xfrm>
              <a:off x="6004125" y="4545000"/>
              <a:ext cx="16300" cy="11900"/>
            </a:xfrm>
            <a:custGeom>
              <a:avLst/>
              <a:gdLst/>
              <a:ahLst/>
              <a:cxnLst/>
              <a:rect l="l" t="t" r="r" b="b"/>
              <a:pathLst>
                <a:path w="652" h="476" extrusionOk="0">
                  <a:moveTo>
                    <a:pt x="298" y="1"/>
                  </a:moveTo>
                  <a:cubicBezTo>
                    <a:pt x="256" y="1"/>
                    <a:pt x="212" y="13"/>
                    <a:pt x="168" y="40"/>
                  </a:cubicBezTo>
                  <a:cubicBezTo>
                    <a:pt x="34" y="107"/>
                    <a:pt x="1" y="274"/>
                    <a:pt x="68" y="374"/>
                  </a:cubicBezTo>
                  <a:cubicBezTo>
                    <a:pt x="132" y="438"/>
                    <a:pt x="211" y="475"/>
                    <a:pt x="285" y="475"/>
                  </a:cubicBezTo>
                  <a:cubicBezTo>
                    <a:pt x="326" y="475"/>
                    <a:pt x="366" y="464"/>
                    <a:pt x="401" y="441"/>
                  </a:cubicBezTo>
                  <a:lnTo>
                    <a:pt x="401" y="474"/>
                  </a:lnTo>
                  <a:cubicBezTo>
                    <a:pt x="652" y="307"/>
                    <a:pt x="507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26"/>
            <p:cNvSpPr/>
            <p:nvPr/>
          </p:nvSpPr>
          <p:spPr>
            <a:xfrm>
              <a:off x="5808225" y="4480725"/>
              <a:ext cx="11650" cy="10250"/>
            </a:xfrm>
            <a:custGeom>
              <a:avLst/>
              <a:gdLst/>
              <a:ahLst/>
              <a:cxnLst/>
              <a:rect l="l" t="t" r="r" b="b"/>
              <a:pathLst>
                <a:path w="466" h="410" extrusionOk="0">
                  <a:moveTo>
                    <a:pt x="205" y="0"/>
                  </a:moveTo>
                  <a:cubicBezTo>
                    <a:pt x="1" y="0"/>
                    <a:pt x="183" y="410"/>
                    <a:pt x="331" y="410"/>
                  </a:cubicBezTo>
                  <a:cubicBezTo>
                    <a:pt x="369" y="410"/>
                    <a:pt x="406" y="381"/>
                    <a:pt x="432" y="310"/>
                  </a:cubicBezTo>
                  <a:cubicBezTo>
                    <a:pt x="465" y="176"/>
                    <a:pt x="365" y="43"/>
                    <a:pt x="265" y="9"/>
                  </a:cubicBezTo>
                  <a:cubicBezTo>
                    <a:pt x="242" y="3"/>
                    <a:pt x="222" y="0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26"/>
            <p:cNvSpPr/>
            <p:nvPr/>
          </p:nvSpPr>
          <p:spPr>
            <a:xfrm>
              <a:off x="5604625" y="4579825"/>
              <a:ext cx="17700" cy="12425"/>
            </a:xfrm>
            <a:custGeom>
              <a:avLst/>
              <a:gdLst/>
              <a:ahLst/>
              <a:cxnLst/>
              <a:rect l="l" t="t" r="r" b="b"/>
              <a:pathLst>
                <a:path w="708" h="497" extrusionOk="0">
                  <a:moveTo>
                    <a:pt x="352" y="1"/>
                  </a:moveTo>
                  <a:cubicBezTo>
                    <a:pt x="326" y="1"/>
                    <a:pt x="298" y="5"/>
                    <a:pt x="270" y="15"/>
                  </a:cubicBezTo>
                  <a:cubicBezTo>
                    <a:pt x="0" y="135"/>
                    <a:pt x="107" y="497"/>
                    <a:pt x="349" y="497"/>
                  </a:cubicBezTo>
                  <a:cubicBezTo>
                    <a:pt x="377" y="497"/>
                    <a:pt x="406" y="492"/>
                    <a:pt x="437" y="482"/>
                  </a:cubicBezTo>
                  <a:cubicBezTo>
                    <a:pt x="708" y="391"/>
                    <a:pt x="598" y="1"/>
                    <a:pt x="3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26"/>
            <p:cNvSpPr/>
            <p:nvPr/>
          </p:nvSpPr>
          <p:spPr>
            <a:xfrm>
              <a:off x="5700575" y="4601650"/>
              <a:ext cx="15150" cy="12275"/>
            </a:xfrm>
            <a:custGeom>
              <a:avLst/>
              <a:gdLst/>
              <a:ahLst/>
              <a:cxnLst/>
              <a:rect l="l" t="t" r="r" b="b"/>
              <a:pathLst>
                <a:path w="606" h="491" extrusionOk="0">
                  <a:moveTo>
                    <a:pt x="266" y="1"/>
                  </a:moveTo>
                  <a:cubicBezTo>
                    <a:pt x="158" y="1"/>
                    <a:pt x="62" y="65"/>
                    <a:pt x="34" y="176"/>
                  </a:cubicBezTo>
                  <a:cubicBezTo>
                    <a:pt x="1" y="309"/>
                    <a:pt x="68" y="443"/>
                    <a:pt x="201" y="476"/>
                  </a:cubicBezTo>
                  <a:cubicBezTo>
                    <a:pt x="230" y="486"/>
                    <a:pt x="257" y="490"/>
                    <a:pt x="283" y="490"/>
                  </a:cubicBezTo>
                  <a:cubicBezTo>
                    <a:pt x="523" y="490"/>
                    <a:pt x="606" y="100"/>
                    <a:pt x="335" y="9"/>
                  </a:cubicBezTo>
                  <a:cubicBezTo>
                    <a:pt x="312" y="3"/>
                    <a:pt x="289" y="1"/>
                    <a:pt x="2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26"/>
            <p:cNvSpPr/>
            <p:nvPr/>
          </p:nvSpPr>
          <p:spPr>
            <a:xfrm>
              <a:off x="5727525" y="4513025"/>
              <a:ext cx="14950" cy="8200"/>
            </a:xfrm>
            <a:custGeom>
              <a:avLst/>
              <a:gdLst/>
              <a:ahLst/>
              <a:cxnLst/>
              <a:rect l="l" t="t" r="r" b="b"/>
              <a:pathLst>
                <a:path w="598" h="328" extrusionOk="0">
                  <a:moveTo>
                    <a:pt x="482" y="1"/>
                  </a:moveTo>
                  <a:cubicBezTo>
                    <a:pt x="316" y="1"/>
                    <a:pt x="0" y="225"/>
                    <a:pt x="257" y="319"/>
                  </a:cubicBezTo>
                  <a:cubicBezTo>
                    <a:pt x="280" y="324"/>
                    <a:pt x="303" y="327"/>
                    <a:pt x="325" y="327"/>
                  </a:cubicBezTo>
                  <a:cubicBezTo>
                    <a:pt x="433" y="327"/>
                    <a:pt x="530" y="262"/>
                    <a:pt x="557" y="152"/>
                  </a:cubicBezTo>
                  <a:cubicBezTo>
                    <a:pt x="597" y="42"/>
                    <a:pt x="554" y="1"/>
                    <a:pt x="4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26"/>
            <p:cNvSpPr/>
            <p:nvPr/>
          </p:nvSpPr>
          <p:spPr>
            <a:xfrm>
              <a:off x="5600675" y="4446750"/>
              <a:ext cx="14875" cy="12625"/>
            </a:xfrm>
            <a:custGeom>
              <a:avLst/>
              <a:gdLst/>
              <a:ahLst/>
              <a:cxnLst/>
              <a:rect l="l" t="t" r="r" b="b"/>
              <a:pathLst>
                <a:path w="595" h="505" extrusionOk="0">
                  <a:moveTo>
                    <a:pt x="297" y="1"/>
                  </a:moveTo>
                  <a:cubicBezTo>
                    <a:pt x="213" y="1"/>
                    <a:pt x="139" y="45"/>
                    <a:pt x="94" y="134"/>
                  </a:cubicBezTo>
                  <a:cubicBezTo>
                    <a:pt x="1" y="290"/>
                    <a:pt x="140" y="504"/>
                    <a:pt x="322" y="504"/>
                  </a:cubicBezTo>
                  <a:cubicBezTo>
                    <a:pt x="335" y="504"/>
                    <a:pt x="348" y="503"/>
                    <a:pt x="361" y="501"/>
                  </a:cubicBezTo>
                  <a:cubicBezTo>
                    <a:pt x="561" y="434"/>
                    <a:pt x="595" y="168"/>
                    <a:pt x="428" y="34"/>
                  </a:cubicBezTo>
                  <a:cubicBezTo>
                    <a:pt x="383" y="12"/>
                    <a:pt x="339" y="1"/>
                    <a:pt x="2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26"/>
            <p:cNvSpPr/>
            <p:nvPr/>
          </p:nvSpPr>
          <p:spPr>
            <a:xfrm>
              <a:off x="5467925" y="4506575"/>
              <a:ext cx="13375" cy="12075"/>
            </a:xfrm>
            <a:custGeom>
              <a:avLst/>
              <a:gdLst/>
              <a:ahLst/>
              <a:cxnLst/>
              <a:rect l="l" t="t" r="r" b="b"/>
              <a:pathLst>
                <a:path w="535" h="483" extrusionOk="0">
                  <a:moveTo>
                    <a:pt x="269" y="1"/>
                  </a:moveTo>
                  <a:cubicBezTo>
                    <a:pt x="246" y="1"/>
                    <a:pt x="223" y="4"/>
                    <a:pt x="200" y="9"/>
                  </a:cubicBezTo>
                  <a:cubicBezTo>
                    <a:pt x="67" y="43"/>
                    <a:pt x="0" y="176"/>
                    <a:pt x="34" y="276"/>
                  </a:cubicBezTo>
                  <a:cubicBezTo>
                    <a:pt x="63" y="392"/>
                    <a:pt x="167" y="483"/>
                    <a:pt x="281" y="483"/>
                  </a:cubicBezTo>
                  <a:cubicBezTo>
                    <a:pt x="299" y="483"/>
                    <a:pt x="316" y="481"/>
                    <a:pt x="334" y="476"/>
                  </a:cubicBezTo>
                  <a:cubicBezTo>
                    <a:pt x="434" y="410"/>
                    <a:pt x="534" y="276"/>
                    <a:pt x="501" y="176"/>
                  </a:cubicBezTo>
                  <a:cubicBezTo>
                    <a:pt x="473" y="66"/>
                    <a:pt x="377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26"/>
            <p:cNvSpPr/>
            <p:nvPr/>
          </p:nvSpPr>
          <p:spPr>
            <a:xfrm>
              <a:off x="5484600" y="4547650"/>
              <a:ext cx="14200" cy="12375"/>
            </a:xfrm>
            <a:custGeom>
              <a:avLst/>
              <a:gdLst/>
              <a:ahLst/>
              <a:cxnLst/>
              <a:rect l="l" t="t" r="r" b="b"/>
              <a:pathLst>
                <a:path w="568" h="495" extrusionOk="0">
                  <a:moveTo>
                    <a:pt x="298" y="1"/>
                  </a:moveTo>
                  <a:cubicBezTo>
                    <a:pt x="256" y="1"/>
                    <a:pt x="212" y="12"/>
                    <a:pt x="167" y="34"/>
                  </a:cubicBezTo>
                  <a:cubicBezTo>
                    <a:pt x="67" y="101"/>
                    <a:pt x="0" y="234"/>
                    <a:pt x="67" y="335"/>
                  </a:cubicBezTo>
                  <a:cubicBezTo>
                    <a:pt x="116" y="432"/>
                    <a:pt x="201" y="494"/>
                    <a:pt x="295" y="494"/>
                  </a:cubicBezTo>
                  <a:cubicBezTo>
                    <a:pt x="329" y="494"/>
                    <a:pt x="365" y="486"/>
                    <a:pt x="401" y="468"/>
                  </a:cubicBezTo>
                  <a:cubicBezTo>
                    <a:pt x="501" y="401"/>
                    <a:pt x="568" y="268"/>
                    <a:pt x="501" y="134"/>
                  </a:cubicBezTo>
                  <a:cubicBezTo>
                    <a:pt x="456" y="45"/>
                    <a:pt x="382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26"/>
            <p:cNvSpPr/>
            <p:nvPr/>
          </p:nvSpPr>
          <p:spPr>
            <a:xfrm>
              <a:off x="5573125" y="4477725"/>
              <a:ext cx="14075" cy="11625"/>
            </a:xfrm>
            <a:custGeom>
              <a:avLst/>
              <a:gdLst/>
              <a:ahLst/>
              <a:cxnLst/>
              <a:rect l="l" t="t" r="r" b="b"/>
              <a:pathLst>
                <a:path w="563" h="465" extrusionOk="0">
                  <a:moveTo>
                    <a:pt x="318" y="0"/>
                  </a:moveTo>
                  <a:cubicBezTo>
                    <a:pt x="159" y="0"/>
                    <a:pt x="0" y="173"/>
                    <a:pt x="95" y="363"/>
                  </a:cubicBezTo>
                  <a:cubicBezTo>
                    <a:pt x="138" y="428"/>
                    <a:pt x="209" y="464"/>
                    <a:pt x="290" y="464"/>
                  </a:cubicBezTo>
                  <a:cubicBezTo>
                    <a:pt x="334" y="464"/>
                    <a:pt x="382" y="453"/>
                    <a:pt x="429" y="430"/>
                  </a:cubicBezTo>
                  <a:cubicBezTo>
                    <a:pt x="529" y="363"/>
                    <a:pt x="562" y="229"/>
                    <a:pt x="496" y="96"/>
                  </a:cubicBezTo>
                  <a:cubicBezTo>
                    <a:pt x="447" y="29"/>
                    <a:pt x="383" y="0"/>
                    <a:pt x="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26"/>
            <p:cNvSpPr/>
            <p:nvPr/>
          </p:nvSpPr>
          <p:spPr>
            <a:xfrm>
              <a:off x="5553825" y="4380225"/>
              <a:ext cx="14725" cy="12175"/>
            </a:xfrm>
            <a:custGeom>
              <a:avLst/>
              <a:gdLst/>
              <a:ahLst/>
              <a:cxnLst/>
              <a:rect l="l" t="t" r="r" b="b"/>
              <a:pathLst>
                <a:path w="589" h="487" extrusionOk="0">
                  <a:moveTo>
                    <a:pt x="339" y="0"/>
                  </a:moveTo>
                  <a:cubicBezTo>
                    <a:pt x="305" y="0"/>
                    <a:pt x="269" y="9"/>
                    <a:pt x="234" y="27"/>
                  </a:cubicBezTo>
                  <a:cubicBezTo>
                    <a:pt x="33" y="60"/>
                    <a:pt x="0" y="360"/>
                    <a:pt x="200" y="460"/>
                  </a:cubicBezTo>
                  <a:cubicBezTo>
                    <a:pt x="231" y="479"/>
                    <a:pt x="264" y="487"/>
                    <a:pt x="297" y="487"/>
                  </a:cubicBezTo>
                  <a:cubicBezTo>
                    <a:pt x="443" y="487"/>
                    <a:pt x="588" y="323"/>
                    <a:pt x="534" y="160"/>
                  </a:cubicBezTo>
                  <a:cubicBezTo>
                    <a:pt x="509" y="62"/>
                    <a:pt x="431" y="0"/>
                    <a:pt x="3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26"/>
            <p:cNvSpPr/>
            <p:nvPr/>
          </p:nvSpPr>
          <p:spPr>
            <a:xfrm>
              <a:off x="5438100" y="4367375"/>
              <a:ext cx="14000" cy="12575"/>
            </a:xfrm>
            <a:custGeom>
              <a:avLst/>
              <a:gdLst/>
              <a:ahLst/>
              <a:cxnLst/>
              <a:rect l="l" t="t" r="r" b="b"/>
              <a:pathLst>
                <a:path w="560" h="503" extrusionOk="0">
                  <a:moveTo>
                    <a:pt x="275" y="0"/>
                  </a:moveTo>
                  <a:cubicBezTo>
                    <a:pt x="167" y="0"/>
                    <a:pt x="88" y="91"/>
                    <a:pt x="59" y="207"/>
                  </a:cubicBezTo>
                  <a:cubicBezTo>
                    <a:pt x="0" y="384"/>
                    <a:pt x="138" y="503"/>
                    <a:pt x="281" y="503"/>
                  </a:cubicBezTo>
                  <a:cubicBezTo>
                    <a:pt x="382" y="503"/>
                    <a:pt x="485" y="444"/>
                    <a:pt x="526" y="307"/>
                  </a:cubicBezTo>
                  <a:cubicBezTo>
                    <a:pt x="560" y="174"/>
                    <a:pt x="459" y="40"/>
                    <a:pt x="326" y="7"/>
                  </a:cubicBezTo>
                  <a:cubicBezTo>
                    <a:pt x="308" y="2"/>
                    <a:pt x="291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26"/>
            <p:cNvSpPr/>
            <p:nvPr/>
          </p:nvSpPr>
          <p:spPr>
            <a:xfrm>
              <a:off x="5332100" y="4309700"/>
              <a:ext cx="14925" cy="12200"/>
            </a:xfrm>
            <a:custGeom>
              <a:avLst/>
              <a:gdLst/>
              <a:ahLst/>
              <a:cxnLst/>
              <a:rect l="l" t="t" r="r" b="b"/>
              <a:pathLst>
                <a:path w="597" h="488" extrusionOk="0">
                  <a:moveTo>
                    <a:pt x="330" y="0"/>
                  </a:moveTo>
                  <a:cubicBezTo>
                    <a:pt x="145" y="0"/>
                    <a:pt x="1" y="250"/>
                    <a:pt x="163" y="412"/>
                  </a:cubicBezTo>
                  <a:cubicBezTo>
                    <a:pt x="213" y="463"/>
                    <a:pt x="271" y="488"/>
                    <a:pt x="330" y="488"/>
                  </a:cubicBezTo>
                  <a:cubicBezTo>
                    <a:pt x="388" y="488"/>
                    <a:pt x="446" y="463"/>
                    <a:pt x="496" y="412"/>
                  </a:cubicBezTo>
                  <a:cubicBezTo>
                    <a:pt x="597" y="279"/>
                    <a:pt x="563" y="146"/>
                    <a:pt x="463" y="46"/>
                  </a:cubicBezTo>
                  <a:cubicBezTo>
                    <a:pt x="419" y="14"/>
                    <a:pt x="373" y="0"/>
                    <a:pt x="3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26"/>
            <p:cNvSpPr/>
            <p:nvPr/>
          </p:nvSpPr>
          <p:spPr>
            <a:xfrm>
              <a:off x="5364525" y="4283275"/>
              <a:ext cx="14200" cy="11775"/>
            </a:xfrm>
            <a:custGeom>
              <a:avLst/>
              <a:gdLst/>
              <a:ahLst/>
              <a:cxnLst/>
              <a:rect l="l" t="t" r="r" b="b"/>
              <a:pathLst>
                <a:path w="568" h="471" extrusionOk="0">
                  <a:moveTo>
                    <a:pt x="291" y="0"/>
                  </a:moveTo>
                  <a:cubicBezTo>
                    <a:pt x="246" y="0"/>
                    <a:pt x="202" y="11"/>
                    <a:pt x="167" y="35"/>
                  </a:cubicBezTo>
                  <a:cubicBezTo>
                    <a:pt x="67" y="102"/>
                    <a:pt x="0" y="235"/>
                    <a:pt x="67" y="369"/>
                  </a:cubicBezTo>
                  <a:cubicBezTo>
                    <a:pt x="131" y="433"/>
                    <a:pt x="210" y="470"/>
                    <a:pt x="293" y="470"/>
                  </a:cubicBezTo>
                  <a:cubicBezTo>
                    <a:pt x="339" y="470"/>
                    <a:pt x="386" y="459"/>
                    <a:pt x="434" y="435"/>
                  </a:cubicBezTo>
                  <a:cubicBezTo>
                    <a:pt x="534" y="369"/>
                    <a:pt x="567" y="235"/>
                    <a:pt x="500" y="102"/>
                  </a:cubicBezTo>
                  <a:cubicBezTo>
                    <a:pt x="457" y="37"/>
                    <a:pt x="372" y="0"/>
                    <a:pt x="2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26"/>
            <p:cNvSpPr/>
            <p:nvPr/>
          </p:nvSpPr>
          <p:spPr>
            <a:xfrm>
              <a:off x="5299475" y="4180700"/>
              <a:ext cx="15650" cy="11825"/>
            </a:xfrm>
            <a:custGeom>
              <a:avLst/>
              <a:gdLst/>
              <a:ahLst/>
              <a:cxnLst/>
              <a:rect l="l" t="t" r="r" b="b"/>
              <a:pathLst>
                <a:path w="626" h="473" extrusionOk="0">
                  <a:moveTo>
                    <a:pt x="291" y="0"/>
                  </a:moveTo>
                  <a:cubicBezTo>
                    <a:pt x="246" y="0"/>
                    <a:pt x="202" y="12"/>
                    <a:pt x="167" y="35"/>
                  </a:cubicBezTo>
                  <a:cubicBezTo>
                    <a:pt x="0" y="169"/>
                    <a:pt x="67" y="469"/>
                    <a:pt x="300" y="469"/>
                  </a:cubicBezTo>
                  <a:cubicBezTo>
                    <a:pt x="313" y="471"/>
                    <a:pt x="326" y="472"/>
                    <a:pt x="339" y="472"/>
                  </a:cubicBezTo>
                  <a:cubicBezTo>
                    <a:pt x="517" y="472"/>
                    <a:pt x="625" y="258"/>
                    <a:pt x="501" y="102"/>
                  </a:cubicBezTo>
                  <a:cubicBezTo>
                    <a:pt x="457" y="37"/>
                    <a:pt x="373" y="0"/>
                    <a:pt x="2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26"/>
            <p:cNvSpPr/>
            <p:nvPr/>
          </p:nvSpPr>
          <p:spPr>
            <a:xfrm>
              <a:off x="5292800" y="4354875"/>
              <a:ext cx="17050" cy="12675"/>
            </a:xfrm>
            <a:custGeom>
              <a:avLst/>
              <a:gdLst/>
              <a:ahLst/>
              <a:cxnLst/>
              <a:rect l="l" t="t" r="r" b="b"/>
              <a:pathLst>
                <a:path w="682" h="507" extrusionOk="0">
                  <a:moveTo>
                    <a:pt x="356" y="1"/>
                  </a:moveTo>
                  <a:cubicBezTo>
                    <a:pt x="339" y="1"/>
                    <a:pt x="320" y="3"/>
                    <a:pt x="301" y="6"/>
                  </a:cubicBezTo>
                  <a:cubicBezTo>
                    <a:pt x="0" y="73"/>
                    <a:pt x="67" y="507"/>
                    <a:pt x="367" y="507"/>
                  </a:cubicBezTo>
                  <a:cubicBezTo>
                    <a:pt x="681" y="475"/>
                    <a:pt x="641" y="1"/>
                    <a:pt x="3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26"/>
            <p:cNvSpPr/>
            <p:nvPr/>
          </p:nvSpPr>
          <p:spPr>
            <a:xfrm>
              <a:off x="5565500" y="4631000"/>
              <a:ext cx="27300" cy="20750"/>
            </a:xfrm>
            <a:custGeom>
              <a:avLst/>
              <a:gdLst/>
              <a:ahLst/>
              <a:cxnLst/>
              <a:rect l="l" t="t" r="r" b="b"/>
              <a:pathLst>
                <a:path w="1092" h="830" extrusionOk="0">
                  <a:moveTo>
                    <a:pt x="543" y="1"/>
                  </a:moveTo>
                  <a:cubicBezTo>
                    <a:pt x="529" y="1"/>
                    <a:pt x="515" y="1"/>
                    <a:pt x="500" y="3"/>
                  </a:cubicBezTo>
                  <a:cubicBezTo>
                    <a:pt x="134" y="36"/>
                    <a:pt x="0" y="503"/>
                    <a:pt x="267" y="737"/>
                  </a:cubicBezTo>
                  <a:cubicBezTo>
                    <a:pt x="357" y="797"/>
                    <a:pt x="460" y="830"/>
                    <a:pt x="559" y="830"/>
                  </a:cubicBezTo>
                  <a:cubicBezTo>
                    <a:pt x="680" y="830"/>
                    <a:pt x="794" y="780"/>
                    <a:pt x="867" y="670"/>
                  </a:cubicBezTo>
                  <a:cubicBezTo>
                    <a:pt x="1092" y="381"/>
                    <a:pt x="885" y="1"/>
                    <a:pt x="5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26"/>
            <p:cNvSpPr/>
            <p:nvPr/>
          </p:nvSpPr>
          <p:spPr>
            <a:xfrm>
              <a:off x="5657225" y="4622700"/>
              <a:ext cx="28925" cy="20900"/>
            </a:xfrm>
            <a:custGeom>
              <a:avLst/>
              <a:gdLst/>
              <a:ahLst/>
              <a:cxnLst/>
              <a:rect l="l" t="t" r="r" b="b"/>
              <a:pathLst>
                <a:path w="1157" h="836" extrusionOk="0">
                  <a:moveTo>
                    <a:pt x="600" y="0"/>
                  </a:moveTo>
                  <a:cubicBezTo>
                    <a:pt x="589" y="0"/>
                    <a:pt x="579" y="0"/>
                    <a:pt x="567" y="1"/>
                  </a:cubicBezTo>
                  <a:cubicBezTo>
                    <a:pt x="0" y="1"/>
                    <a:pt x="34" y="835"/>
                    <a:pt x="601" y="835"/>
                  </a:cubicBezTo>
                  <a:cubicBezTo>
                    <a:pt x="1157" y="802"/>
                    <a:pt x="1136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26"/>
            <p:cNvSpPr/>
            <p:nvPr/>
          </p:nvSpPr>
          <p:spPr>
            <a:xfrm>
              <a:off x="5630200" y="4512300"/>
              <a:ext cx="26075" cy="20975"/>
            </a:xfrm>
            <a:custGeom>
              <a:avLst/>
              <a:gdLst/>
              <a:ahLst/>
              <a:cxnLst/>
              <a:rect l="l" t="t" r="r" b="b"/>
              <a:pathLst>
                <a:path w="1043" h="839" extrusionOk="0">
                  <a:moveTo>
                    <a:pt x="530" y="1"/>
                  </a:moveTo>
                  <a:cubicBezTo>
                    <a:pt x="264" y="1"/>
                    <a:pt x="0" y="244"/>
                    <a:pt x="147" y="581"/>
                  </a:cubicBezTo>
                  <a:cubicBezTo>
                    <a:pt x="220" y="762"/>
                    <a:pt x="366" y="838"/>
                    <a:pt x="514" y="838"/>
                  </a:cubicBezTo>
                  <a:cubicBezTo>
                    <a:pt x="776" y="838"/>
                    <a:pt x="1042" y="600"/>
                    <a:pt x="915" y="281"/>
                  </a:cubicBezTo>
                  <a:cubicBezTo>
                    <a:pt x="841" y="84"/>
                    <a:pt x="685" y="1"/>
                    <a:pt x="5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26"/>
            <p:cNvSpPr/>
            <p:nvPr/>
          </p:nvSpPr>
          <p:spPr>
            <a:xfrm>
              <a:off x="5564375" y="4513025"/>
              <a:ext cx="25325" cy="20425"/>
            </a:xfrm>
            <a:custGeom>
              <a:avLst/>
              <a:gdLst/>
              <a:ahLst/>
              <a:cxnLst/>
              <a:rect l="l" t="t" r="r" b="b"/>
              <a:pathLst>
                <a:path w="1013" h="817" extrusionOk="0">
                  <a:moveTo>
                    <a:pt x="470" y="1"/>
                  </a:moveTo>
                  <a:cubicBezTo>
                    <a:pt x="301" y="1"/>
                    <a:pt x="133" y="121"/>
                    <a:pt x="78" y="285"/>
                  </a:cubicBezTo>
                  <a:cubicBezTo>
                    <a:pt x="0" y="571"/>
                    <a:pt x="226" y="816"/>
                    <a:pt x="471" y="816"/>
                  </a:cubicBezTo>
                  <a:cubicBezTo>
                    <a:pt x="541" y="816"/>
                    <a:pt x="612" y="796"/>
                    <a:pt x="679" y="752"/>
                  </a:cubicBezTo>
                  <a:cubicBezTo>
                    <a:pt x="1012" y="585"/>
                    <a:pt x="946" y="85"/>
                    <a:pt x="579" y="18"/>
                  </a:cubicBezTo>
                  <a:cubicBezTo>
                    <a:pt x="543" y="7"/>
                    <a:pt x="507" y="1"/>
                    <a:pt x="4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26"/>
            <p:cNvSpPr/>
            <p:nvPr/>
          </p:nvSpPr>
          <p:spPr>
            <a:xfrm>
              <a:off x="5647425" y="4651850"/>
              <a:ext cx="27325" cy="20475"/>
            </a:xfrm>
            <a:custGeom>
              <a:avLst/>
              <a:gdLst/>
              <a:ahLst/>
              <a:cxnLst/>
              <a:rect l="l" t="t" r="r" b="b"/>
              <a:pathLst>
                <a:path w="1093" h="819" extrusionOk="0">
                  <a:moveTo>
                    <a:pt x="553" y="1"/>
                  </a:moveTo>
                  <a:cubicBezTo>
                    <a:pt x="209" y="1"/>
                    <a:pt x="1" y="413"/>
                    <a:pt x="226" y="670"/>
                  </a:cubicBezTo>
                  <a:cubicBezTo>
                    <a:pt x="323" y="767"/>
                    <a:pt x="443" y="819"/>
                    <a:pt x="565" y="819"/>
                  </a:cubicBezTo>
                  <a:cubicBezTo>
                    <a:pt x="653" y="819"/>
                    <a:pt x="742" y="792"/>
                    <a:pt x="826" y="737"/>
                  </a:cubicBezTo>
                  <a:cubicBezTo>
                    <a:pt x="1093" y="503"/>
                    <a:pt x="959" y="36"/>
                    <a:pt x="593" y="3"/>
                  </a:cubicBezTo>
                  <a:cubicBezTo>
                    <a:pt x="579" y="1"/>
                    <a:pt x="566" y="1"/>
                    <a:pt x="5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26"/>
            <p:cNvSpPr/>
            <p:nvPr/>
          </p:nvSpPr>
          <p:spPr>
            <a:xfrm>
              <a:off x="5838175" y="4650225"/>
              <a:ext cx="24225" cy="20875"/>
            </a:xfrm>
            <a:custGeom>
              <a:avLst/>
              <a:gdLst/>
              <a:ahLst/>
              <a:cxnLst/>
              <a:rect l="l" t="t" r="r" b="b"/>
              <a:pathLst>
                <a:path w="969" h="835" extrusionOk="0">
                  <a:moveTo>
                    <a:pt x="533" y="1"/>
                  </a:moveTo>
                  <a:cubicBezTo>
                    <a:pt x="440" y="1"/>
                    <a:pt x="347" y="32"/>
                    <a:pt x="268" y="101"/>
                  </a:cubicBezTo>
                  <a:cubicBezTo>
                    <a:pt x="1" y="335"/>
                    <a:pt x="134" y="802"/>
                    <a:pt x="535" y="835"/>
                  </a:cubicBezTo>
                  <a:cubicBezTo>
                    <a:pt x="735" y="835"/>
                    <a:pt x="935" y="668"/>
                    <a:pt x="968" y="435"/>
                  </a:cubicBezTo>
                  <a:cubicBezTo>
                    <a:pt x="968" y="176"/>
                    <a:pt x="753" y="1"/>
                    <a:pt x="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26"/>
            <p:cNvSpPr/>
            <p:nvPr/>
          </p:nvSpPr>
          <p:spPr>
            <a:xfrm>
              <a:off x="5840675" y="4546725"/>
              <a:ext cx="24850" cy="21150"/>
            </a:xfrm>
            <a:custGeom>
              <a:avLst/>
              <a:gdLst/>
              <a:ahLst/>
              <a:cxnLst/>
              <a:rect l="l" t="t" r="r" b="b"/>
              <a:pathLst>
                <a:path w="994" h="846" extrusionOk="0">
                  <a:moveTo>
                    <a:pt x="553" y="0"/>
                  </a:moveTo>
                  <a:cubicBezTo>
                    <a:pt x="536" y="0"/>
                    <a:pt x="518" y="2"/>
                    <a:pt x="501" y="5"/>
                  </a:cubicBezTo>
                  <a:cubicBezTo>
                    <a:pt x="101" y="71"/>
                    <a:pt x="1" y="538"/>
                    <a:pt x="301" y="772"/>
                  </a:cubicBezTo>
                  <a:cubicBezTo>
                    <a:pt x="377" y="822"/>
                    <a:pt x="459" y="845"/>
                    <a:pt x="540" y="845"/>
                  </a:cubicBezTo>
                  <a:cubicBezTo>
                    <a:pt x="776" y="845"/>
                    <a:pt x="993" y="646"/>
                    <a:pt x="968" y="372"/>
                  </a:cubicBezTo>
                  <a:cubicBezTo>
                    <a:pt x="938" y="158"/>
                    <a:pt x="740" y="0"/>
                    <a:pt x="5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26"/>
            <p:cNvSpPr/>
            <p:nvPr/>
          </p:nvSpPr>
          <p:spPr>
            <a:xfrm>
              <a:off x="5726700" y="4538125"/>
              <a:ext cx="23125" cy="21175"/>
            </a:xfrm>
            <a:custGeom>
              <a:avLst/>
              <a:gdLst/>
              <a:ahLst/>
              <a:cxnLst/>
              <a:rect l="l" t="t" r="r" b="b"/>
              <a:pathLst>
                <a:path w="925" h="847" extrusionOk="0">
                  <a:moveTo>
                    <a:pt x="452" y="0"/>
                  </a:moveTo>
                  <a:cubicBezTo>
                    <a:pt x="258" y="0"/>
                    <a:pt x="85" y="150"/>
                    <a:pt x="57" y="349"/>
                  </a:cubicBezTo>
                  <a:cubicBezTo>
                    <a:pt x="1" y="665"/>
                    <a:pt x="236" y="846"/>
                    <a:pt x="472" y="846"/>
                  </a:cubicBezTo>
                  <a:cubicBezTo>
                    <a:pt x="659" y="846"/>
                    <a:pt x="846" y="733"/>
                    <a:pt x="891" y="482"/>
                  </a:cubicBezTo>
                  <a:cubicBezTo>
                    <a:pt x="924" y="249"/>
                    <a:pt x="791" y="48"/>
                    <a:pt x="557" y="15"/>
                  </a:cubicBezTo>
                  <a:cubicBezTo>
                    <a:pt x="522" y="5"/>
                    <a:pt x="487" y="0"/>
                    <a:pt x="4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26"/>
            <p:cNvSpPr/>
            <p:nvPr/>
          </p:nvSpPr>
          <p:spPr>
            <a:xfrm>
              <a:off x="5731450" y="4628950"/>
              <a:ext cx="23675" cy="20825"/>
            </a:xfrm>
            <a:custGeom>
              <a:avLst/>
              <a:gdLst/>
              <a:ahLst/>
              <a:cxnLst/>
              <a:rect l="l" t="t" r="r" b="b"/>
              <a:pathLst>
                <a:path w="947" h="833" extrusionOk="0">
                  <a:moveTo>
                    <a:pt x="488" y="1"/>
                  </a:moveTo>
                  <a:cubicBezTo>
                    <a:pt x="448" y="1"/>
                    <a:pt x="408" y="6"/>
                    <a:pt x="367" y="18"/>
                  </a:cubicBezTo>
                  <a:cubicBezTo>
                    <a:pt x="134" y="51"/>
                    <a:pt x="0" y="285"/>
                    <a:pt x="67" y="518"/>
                  </a:cubicBezTo>
                  <a:cubicBezTo>
                    <a:pt x="121" y="737"/>
                    <a:pt x="288" y="832"/>
                    <a:pt x="456" y="832"/>
                  </a:cubicBezTo>
                  <a:cubicBezTo>
                    <a:pt x="699" y="832"/>
                    <a:pt x="946" y="633"/>
                    <a:pt x="867" y="318"/>
                  </a:cubicBezTo>
                  <a:cubicBezTo>
                    <a:pt x="840" y="125"/>
                    <a:pt x="676" y="1"/>
                    <a:pt x="4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26"/>
            <p:cNvSpPr/>
            <p:nvPr/>
          </p:nvSpPr>
          <p:spPr>
            <a:xfrm>
              <a:off x="5955725" y="4663375"/>
              <a:ext cx="30125" cy="21275"/>
            </a:xfrm>
            <a:custGeom>
              <a:avLst/>
              <a:gdLst/>
              <a:ahLst/>
              <a:cxnLst/>
              <a:rect l="l" t="t" r="r" b="b"/>
              <a:pathLst>
                <a:path w="1205" h="851" extrusionOk="0">
                  <a:moveTo>
                    <a:pt x="583" y="0"/>
                  </a:moveTo>
                  <a:cubicBezTo>
                    <a:pt x="119" y="0"/>
                    <a:pt x="1" y="748"/>
                    <a:pt x="536" y="843"/>
                  </a:cubicBezTo>
                  <a:cubicBezTo>
                    <a:pt x="568" y="848"/>
                    <a:pt x="599" y="851"/>
                    <a:pt x="628" y="851"/>
                  </a:cubicBezTo>
                  <a:cubicBezTo>
                    <a:pt x="1116" y="851"/>
                    <a:pt x="1204" y="103"/>
                    <a:pt x="669" y="9"/>
                  </a:cubicBezTo>
                  <a:cubicBezTo>
                    <a:pt x="639" y="3"/>
                    <a:pt x="610" y="0"/>
                    <a:pt x="5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26"/>
            <p:cNvSpPr/>
            <p:nvPr/>
          </p:nvSpPr>
          <p:spPr>
            <a:xfrm>
              <a:off x="6175925" y="4697775"/>
              <a:ext cx="28375" cy="21500"/>
            </a:xfrm>
            <a:custGeom>
              <a:avLst/>
              <a:gdLst/>
              <a:ahLst/>
              <a:cxnLst/>
              <a:rect l="l" t="t" r="r" b="b"/>
              <a:pathLst>
                <a:path w="1135" h="860" extrusionOk="0">
                  <a:moveTo>
                    <a:pt x="568" y="0"/>
                  </a:moveTo>
                  <a:cubicBezTo>
                    <a:pt x="201" y="0"/>
                    <a:pt x="1" y="467"/>
                    <a:pt x="267" y="734"/>
                  </a:cubicBezTo>
                  <a:cubicBezTo>
                    <a:pt x="351" y="818"/>
                    <a:pt x="459" y="859"/>
                    <a:pt x="568" y="859"/>
                  </a:cubicBezTo>
                  <a:cubicBezTo>
                    <a:pt x="676" y="859"/>
                    <a:pt x="784" y="818"/>
                    <a:pt x="868" y="734"/>
                  </a:cubicBezTo>
                  <a:cubicBezTo>
                    <a:pt x="1135" y="467"/>
                    <a:pt x="935" y="0"/>
                    <a:pt x="5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26"/>
            <p:cNvSpPr/>
            <p:nvPr/>
          </p:nvSpPr>
          <p:spPr>
            <a:xfrm>
              <a:off x="6559525" y="4697025"/>
              <a:ext cx="24225" cy="20775"/>
            </a:xfrm>
            <a:custGeom>
              <a:avLst/>
              <a:gdLst/>
              <a:ahLst/>
              <a:cxnLst/>
              <a:rect l="l" t="t" r="r" b="b"/>
              <a:pathLst>
                <a:path w="969" h="831" extrusionOk="0">
                  <a:moveTo>
                    <a:pt x="568" y="1"/>
                  </a:moveTo>
                  <a:cubicBezTo>
                    <a:pt x="464" y="1"/>
                    <a:pt x="357" y="41"/>
                    <a:pt x="268" y="130"/>
                  </a:cubicBezTo>
                  <a:cubicBezTo>
                    <a:pt x="1" y="397"/>
                    <a:pt x="201" y="831"/>
                    <a:pt x="568" y="831"/>
                  </a:cubicBezTo>
                  <a:cubicBezTo>
                    <a:pt x="801" y="831"/>
                    <a:pt x="968" y="631"/>
                    <a:pt x="968" y="431"/>
                  </a:cubicBezTo>
                  <a:cubicBezTo>
                    <a:pt x="968" y="164"/>
                    <a:pt x="775" y="1"/>
                    <a:pt x="5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26"/>
            <p:cNvSpPr/>
            <p:nvPr/>
          </p:nvSpPr>
          <p:spPr>
            <a:xfrm>
              <a:off x="6620850" y="4690450"/>
              <a:ext cx="24600" cy="20875"/>
            </a:xfrm>
            <a:custGeom>
              <a:avLst/>
              <a:gdLst/>
              <a:ahLst/>
              <a:cxnLst/>
              <a:rect l="l" t="t" r="r" b="b"/>
              <a:pathLst>
                <a:path w="984" h="835" extrusionOk="0">
                  <a:moveTo>
                    <a:pt x="545" y="0"/>
                  </a:moveTo>
                  <a:cubicBezTo>
                    <a:pt x="421" y="0"/>
                    <a:pt x="297" y="59"/>
                    <a:pt x="216" y="193"/>
                  </a:cubicBezTo>
                  <a:cubicBezTo>
                    <a:pt x="0" y="471"/>
                    <a:pt x="213" y="834"/>
                    <a:pt x="536" y="834"/>
                  </a:cubicBezTo>
                  <a:cubicBezTo>
                    <a:pt x="562" y="834"/>
                    <a:pt x="589" y="832"/>
                    <a:pt x="617" y="827"/>
                  </a:cubicBezTo>
                  <a:cubicBezTo>
                    <a:pt x="850" y="794"/>
                    <a:pt x="984" y="560"/>
                    <a:pt x="950" y="327"/>
                  </a:cubicBezTo>
                  <a:cubicBezTo>
                    <a:pt x="910" y="128"/>
                    <a:pt x="728" y="0"/>
                    <a:pt x="5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26"/>
            <p:cNvSpPr/>
            <p:nvPr/>
          </p:nvSpPr>
          <p:spPr>
            <a:xfrm>
              <a:off x="6299350" y="4668575"/>
              <a:ext cx="27550" cy="20875"/>
            </a:xfrm>
            <a:custGeom>
              <a:avLst/>
              <a:gdLst/>
              <a:ahLst/>
              <a:cxnLst/>
              <a:rect l="l" t="t" r="r" b="b"/>
              <a:pathLst>
                <a:path w="1102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101" y="835"/>
                    <a:pt x="1101" y="1"/>
                    <a:pt x="5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26"/>
            <p:cNvSpPr/>
            <p:nvPr/>
          </p:nvSpPr>
          <p:spPr>
            <a:xfrm>
              <a:off x="6156750" y="4742925"/>
              <a:ext cx="25275" cy="20775"/>
            </a:xfrm>
            <a:custGeom>
              <a:avLst/>
              <a:gdLst/>
              <a:ahLst/>
              <a:cxnLst/>
              <a:rect l="l" t="t" r="r" b="b"/>
              <a:pathLst>
                <a:path w="1011" h="831" extrusionOk="0">
                  <a:moveTo>
                    <a:pt x="489" y="1"/>
                  </a:moveTo>
                  <a:cubicBezTo>
                    <a:pt x="439" y="1"/>
                    <a:pt x="387" y="10"/>
                    <a:pt x="334" y="29"/>
                  </a:cubicBezTo>
                  <a:cubicBezTo>
                    <a:pt x="134" y="96"/>
                    <a:pt x="0" y="329"/>
                    <a:pt x="100" y="563"/>
                  </a:cubicBezTo>
                  <a:cubicBezTo>
                    <a:pt x="153" y="738"/>
                    <a:pt x="316" y="830"/>
                    <a:pt x="483" y="830"/>
                  </a:cubicBezTo>
                  <a:cubicBezTo>
                    <a:pt x="634" y="830"/>
                    <a:pt x="788" y="754"/>
                    <a:pt x="868" y="596"/>
                  </a:cubicBezTo>
                  <a:cubicBezTo>
                    <a:pt x="1010" y="311"/>
                    <a:pt x="787" y="1"/>
                    <a:pt x="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26"/>
            <p:cNvSpPr/>
            <p:nvPr/>
          </p:nvSpPr>
          <p:spPr>
            <a:xfrm>
              <a:off x="6466125" y="4748650"/>
              <a:ext cx="24225" cy="20875"/>
            </a:xfrm>
            <a:custGeom>
              <a:avLst/>
              <a:gdLst/>
              <a:ahLst/>
              <a:cxnLst/>
              <a:rect l="l" t="t" r="r" b="b"/>
              <a:pathLst>
                <a:path w="969" h="835" extrusionOk="0">
                  <a:moveTo>
                    <a:pt x="535" y="0"/>
                  </a:moveTo>
                  <a:cubicBezTo>
                    <a:pt x="1" y="0"/>
                    <a:pt x="1" y="834"/>
                    <a:pt x="535" y="834"/>
                  </a:cubicBezTo>
                  <a:cubicBezTo>
                    <a:pt x="768" y="834"/>
                    <a:pt x="968" y="634"/>
                    <a:pt x="968" y="434"/>
                  </a:cubicBezTo>
                  <a:cubicBezTo>
                    <a:pt x="968" y="200"/>
                    <a:pt x="768" y="0"/>
                    <a:pt x="5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26"/>
            <p:cNvSpPr/>
            <p:nvPr/>
          </p:nvSpPr>
          <p:spPr>
            <a:xfrm>
              <a:off x="6638450" y="4651700"/>
              <a:ext cx="24525" cy="21000"/>
            </a:xfrm>
            <a:custGeom>
              <a:avLst/>
              <a:gdLst/>
              <a:ahLst/>
              <a:cxnLst/>
              <a:rect l="l" t="t" r="r" b="b"/>
              <a:pathLst>
                <a:path w="981" h="840" extrusionOk="0">
                  <a:moveTo>
                    <a:pt x="496" y="0"/>
                  </a:moveTo>
                  <a:cubicBezTo>
                    <a:pt x="338" y="0"/>
                    <a:pt x="180" y="92"/>
                    <a:pt x="113" y="276"/>
                  </a:cubicBezTo>
                  <a:cubicBezTo>
                    <a:pt x="0" y="557"/>
                    <a:pt x="245" y="839"/>
                    <a:pt x="525" y="839"/>
                  </a:cubicBezTo>
                  <a:cubicBezTo>
                    <a:pt x="576" y="839"/>
                    <a:pt x="628" y="830"/>
                    <a:pt x="680" y="809"/>
                  </a:cubicBezTo>
                  <a:cubicBezTo>
                    <a:pt x="880" y="709"/>
                    <a:pt x="980" y="476"/>
                    <a:pt x="880" y="276"/>
                  </a:cubicBezTo>
                  <a:cubicBezTo>
                    <a:pt x="813" y="92"/>
                    <a:pt x="655" y="0"/>
                    <a:pt x="4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26"/>
            <p:cNvSpPr/>
            <p:nvPr/>
          </p:nvSpPr>
          <p:spPr>
            <a:xfrm>
              <a:off x="6580000" y="4639300"/>
              <a:ext cx="25425" cy="20800"/>
            </a:xfrm>
            <a:custGeom>
              <a:avLst/>
              <a:gdLst/>
              <a:ahLst/>
              <a:cxnLst/>
              <a:rect l="l" t="t" r="r" b="b"/>
              <a:pathLst>
                <a:path w="1017" h="832" extrusionOk="0">
                  <a:moveTo>
                    <a:pt x="431" y="0"/>
                  </a:moveTo>
                  <a:cubicBezTo>
                    <a:pt x="244" y="0"/>
                    <a:pt x="49" y="158"/>
                    <a:pt x="49" y="371"/>
                  </a:cubicBezTo>
                  <a:cubicBezTo>
                    <a:pt x="1" y="636"/>
                    <a:pt x="214" y="832"/>
                    <a:pt x="449" y="832"/>
                  </a:cubicBezTo>
                  <a:cubicBezTo>
                    <a:pt x="539" y="832"/>
                    <a:pt x="633" y="803"/>
                    <a:pt x="716" y="738"/>
                  </a:cubicBezTo>
                  <a:cubicBezTo>
                    <a:pt x="1016" y="505"/>
                    <a:pt x="850" y="38"/>
                    <a:pt x="483" y="4"/>
                  </a:cubicBezTo>
                  <a:cubicBezTo>
                    <a:pt x="466" y="1"/>
                    <a:pt x="448" y="0"/>
                    <a:pt x="4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26"/>
            <p:cNvSpPr/>
            <p:nvPr/>
          </p:nvSpPr>
          <p:spPr>
            <a:xfrm>
              <a:off x="6520350" y="4712100"/>
              <a:ext cx="22300" cy="20900"/>
            </a:xfrm>
            <a:custGeom>
              <a:avLst/>
              <a:gdLst/>
              <a:ahLst/>
              <a:cxnLst/>
              <a:rect l="l" t="t" r="r" b="b"/>
              <a:pathLst>
                <a:path w="892" h="836" extrusionOk="0">
                  <a:moveTo>
                    <a:pt x="447" y="1"/>
                  </a:moveTo>
                  <a:cubicBezTo>
                    <a:pt x="361" y="1"/>
                    <a:pt x="274" y="30"/>
                    <a:pt x="200" y="94"/>
                  </a:cubicBezTo>
                  <a:cubicBezTo>
                    <a:pt x="33" y="261"/>
                    <a:pt x="0" y="528"/>
                    <a:pt x="133" y="695"/>
                  </a:cubicBezTo>
                  <a:cubicBezTo>
                    <a:pt x="230" y="791"/>
                    <a:pt x="347" y="835"/>
                    <a:pt x="460" y="835"/>
                  </a:cubicBezTo>
                  <a:cubicBezTo>
                    <a:pt x="661" y="835"/>
                    <a:pt x="846" y="696"/>
                    <a:pt x="867" y="461"/>
                  </a:cubicBezTo>
                  <a:cubicBezTo>
                    <a:pt x="891" y="196"/>
                    <a:pt x="672" y="1"/>
                    <a:pt x="4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26"/>
            <p:cNvSpPr/>
            <p:nvPr/>
          </p:nvSpPr>
          <p:spPr>
            <a:xfrm>
              <a:off x="6785925" y="4667325"/>
              <a:ext cx="24650" cy="20625"/>
            </a:xfrm>
            <a:custGeom>
              <a:avLst/>
              <a:gdLst/>
              <a:ahLst/>
              <a:cxnLst/>
              <a:rect l="l" t="t" r="r" b="b"/>
              <a:pathLst>
                <a:path w="986" h="825" extrusionOk="0">
                  <a:moveTo>
                    <a:pt x="538" y="0"/>
                  </a:moveTo>
                  <a:cubicBezTo>
                    <a:pt x="416" y="0"/>
                    <a:pt x="295" y="48"/>
                    <a:pt x="218" y="151"/>
                  </a:cubicBezTo>
                  <a:cubicBezTo>
                    <a:pt x="1" y="430"/>
                    <a:pt x="188" y="825"/>
                    <a:pt x="510" y="825"/>
                  </a:cubicBezTo>
                  <a:cubicBezTo>
                    <a:pt x="534" y="825"/>
                    <a:pt x="559" y="823"/>
                    <a:pt x="585" y="818"/>
                  </a:cubicBezTo>
                  <a:cubicBezTo>
                    <a:pt x="819" y="785"/>
                    <a:pt x="985" y="585"/>
                    <a:pt x="952" y="351"/>
                  </a:cubicBezTo>
                  <a:cubicBezTo>
                    <a:pt x="931" y="125"/>
                    <a:pt x="733" y="0"/>
                    <a:pt x="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26"/>
            <p:cNvSpPr/>
            <p:nvPr/>
          </p:nvSpPr>
          <p:spPr>
            <a:xfrm>
              <a:off x="7003575" y="4631275"/>
              <a:ext cx="24650" cy="20850"/>
            </a:xfrm>
            <a:custGeom>
              <a:avLst/>
              <a:gdLst/>
              <a:ahLst/>
              <a:cxnLst/>
              <a:rect l="l" t="t" r="r" b="b"/>
              <a:pathLst>
                <a:path w="986" h="834" extrusionOk="0">
                  <a:moveTo>
                    <a:pt x="531" y="0"/>
                  </a:moveTo>
                  <a:cubicBezTo>
                    <a:pt x="393" y="0"/>
                    <a:pt x="257" y="61"/>
                    <a:pt x="185" y="192"/>
                  </a:cubicBezTo>
                  <a:cubicBezTo>
                    <a:pt x="1" y="499"/>
                    <a:pt x="240" y="834"/>
                    <a:pt x="565" y="834"/>
                  </a:cubicBezTo>
                  <a:cubicBezTo>
                    <a:pt x="593" y="834"/>
                    <a:pt x="622" y="831"/>
                    <a:pt x="652" y="826"/>
                  </a:cubicBezTo>
                  <a:cubicBezTo>
                    <a:pt x="852" y="759"/>
                    <a:pt x="986" y="525"/>
                    <a:pt x="952" y="292"/>
                  </a:cubicBezTo>
                  <a:cubicBezTo>
                    <a:pt x="896" y="103"/>
                    <a:pt x="711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26"/>
            <p:cNvSpPr/>
            <p:nvPr/>
          </p:nvSpPr>
          <p:spPr>
            <a:xfrm>
              <a:off x="6827225" y="4679825"/>
              <a:ext cx="25325" cy="20425"/>
            </a:xfrm>
            <a:custGeom>
              <a:avLst/>
              <a:gdLst/>
              <a:ahLst/>
              <a:cxnLst/>
              <a:rect l="l" t="t" r="r" b="b"/>
              <a:pathLst>
                <a:path w="1013" h="817" extrusionOk="0">
                  <a:moveTo>
                    <a:pt x="553" y="1"/>
                  </a:moveTo>
                  <a:cubicBezTo>
                    <a:pt x="514" y="1"/>
                    <a:pt x="475" y="6"/>
                    <a:pt x="434" y="18"/>
                  </a:cubicBezTo>
                  <a:cubicBezTo>
                    <a:pt x="67" y="85"/>
                    <a:pt x="0" y="585"/>
                    <a:pt x="334" y="752"/>
                  </a:cubicBezTo>
                  <a:cubicBezTo>
                    <a:pt x="401" y="796"/>
                    <a:pt x="473" y="816"/>
                    <a:pt x="543" y="816"/>
                  </a:cubicBezTo>
                  <a:cubicBezTo>
                    <a:pt x="788" y="816"/>
                    <a:pt x="1012" y="577"/>
                    <a:pt x="934" y="318"/>
                  </a:cubicBezTo>
                  <a:cubicBezTo>
                    <a:pt x="879" y="125"/>
                    <a:pt x="733" y="1"/>
                    <a:pt x="5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26"/>
            <p:cNvSpPr/>
            <p:nvPr/>
          </p:nvSpPr>
          <p:spPr>
            <a:xfrm>
              <a:off x="6791375" y="4716750"/>
              <a:ext cx="21700" cy="20800"/>
            </a:xfrm>
            <a:custGeom>
              <a:avLst/>
              <a:gdLst/>
              <a:ahLst/>
              <a:cxnLst/>
              <a:rect l="l" t="t" r="r" b="b"/>
              <a:pathLst>
                <a:path w="868" h="832" extrusionOk="0">
                  <a:moveTo>
                    <a:pt x="452" y="1"/>
                  </a:moveTo>
                  <a:cubicBezTo>
                    <a:pt x="353" y="1"/>
                    <a:pt x="251" y="35"/>
                    <a:pt x="167" y="109"/>
                  </a:cubicBezTo>
                  <a:cubicBezTo>
                    <a:pt x="0" y="275"/>
                    <a:pt x="0" y="542"/>
                    <a:pt x="167" y="709"/>
                  </a:cubicBezTo>
                  <a:cubicBezTo>
                    <a:pt x="252" y="794"/>
                    <a:pt x="354" y="832"/>
                    <a:pt x="453" y="832"/>
                  </a:cubicBezTo>
                  <a:cubicBezTo>
                    <a:pt x="666" y="832"/>
                    <a:pt x="867" y="659"/>
                    <a:pt x="867" y="409"/>
                  </a:cubicBezTo>
                  <a:cubicBezTo>
                    <a:pt x="867" y="158"/>
                    <a:pt x="665" y="1"/>
                    <a:pt x="4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26"/>
            <p:cNvSpPr/>
            <p:nvPr/>
          </p:nvSpPr>
          <p:spPr>
            <a:xfrm>
              <a:off x="7213425" y="4461450"/>
              <a:ext cx="27450" cy="20950"/>
            </a:xfrm>
            <a:custGeom>
              <a:avLst/>
              <a:gdLst/>
              <a:ahLst/>
              <a:cxnLst/>
              <a:rect l="l" t="t" r="r" b="b"/>
              <a:pathLst>
                <a:path w="1098" h="838" extrusionOk="0">
                  <a:moveTo>
                    <a:pt x="595" y="1"/>
                  </a:moveTo>
                  <a:cubicBezTo>
                    <a:pt x="527" y="1"/>
                    <a:pt x="459" y="16"/>
                    <a:pt x="397" y="47"/>
                  </a:cubicBezTo>
                  <a:cubicBezTo>
                    <a:pt x="0" y="273"/>
                    <a:pt x="230" y="838"/>
                    <a:pt x="615" y="838"/>
                  </a:cubicBezTo>
                  <a:cubicBezTo>
                    <a:pt x="683" y="838"/>
                    <a:pt x="756" y="820"/>
                    <a:pt x="831" y="780"/>
                  </a:cubicBezTo>
                  <a:cubicBezTo>
                    <a:pt x="1031" y="647"/>
                    <a:pt x="1098" y="413"/>
                    <a:pt x="964" y="213"/>
                  </a:cubicBezTo>
                  <a:cubicBezTo>
                    <a:pt x="895" y="75"/>
                    <a:pt x="746" y="1"/>
                    <a:pt x="5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26"/>
            <p:cNvSpPr/>
            <p:nvPr/>
          </p:nvSpPr>
          <p:spPr>
            <a:xfrm>
              <a:off x="7489750" y="4278125"/>
              <a:ext cx="27150" cy="20750"/>
            </a:xfrm>
            <a:custGeom>
              <a:avLst/>
              <a:gdLst/>
              <a:ahLst/>
              <a:cxnLst/>
              <a:rect l="l" t="t" r="r" b="b"/>
              <a:pathLst>
                <a:path w="1086" h="830" extrusionOk="0">
                  <a:moveTo>
                    <a:pt x="538" y="0"/>
                  </a:moveTo>
                  <a:cubicBezTo>
                    <a:pt x="215" y="0"/>
                    <a:pt x="0" y="364"/>
                    <a:pt x="185" y="641"/>
                  </a:cubicBezTo>
                  <a:cubicBezTo>
                    <a:pt x="271" y="770"/>
                    <a:pt x="411" y="829"/>
                    <a:pt x="545" y="829"/>
                  </a:cubicBezTo>
                  <a:cubicBezTo>
                    <a:pt x="620" y="829"/>
                    <a:pt x="692" y="811"/>
                    <a:pt x="752" y="775"/>
                  </a:cubicBezTo>
                  <a:cubicBezTo>
                    <a:pt x="1086" y="541"/>
                    <a:pt x="986" y="74"/>
                    <a:pt x="619" y="8"/>
                  </a:cubicBezTo>
                  <a:cubicBezTo>
                    <a:pt x="591" y="3"/>
                    <a:pt x="564" y="0"/>
                    <a:pt x="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26"/>
            <p:cNvSpPr/>
            <p:nvPr/>
          </p:nvSpPr>
          <p:spPr>
            <a:xfrm>
              <a:off x="7464350" y="4314000"/>
              <a:ext cx="23150" cy="20875"/>
            </a:xfrm>
            <a:custGeom>
              <a:avLst/>
              <a:gdLst/>
              <a:ahLst/>
              <a:cxnLst/>
              <a:rect l="l" t="t" r="r" b="b"/>
              <a:pathLst>
                <a:path w="926" h="835" extrusionOk="0">
                  <a:moveTo>
                    <a:pt x="479" y="0"/>
                  </a:moveTo>
                  <a:cubicBezTo>
                    <a:pt x="366" y="0"/>
                    <a:pt x="251" y="44"/>
                    <a:pt x="167" y="140"/>
                  </a:cubicBezTo>
                  <a:cubicBezTo>
                    <a:pt x="0" y="307"/>
                    <a:pt x="34" y="574"/>
                    <a:pt x="234" y="741"/>
                  </a:cubicBezTo>
                  <a:cubicBezTo>
                    <a:pt x="308" y="806"/>
                    <a:pt x="395" y="834"/>
                    <a:pt x="481" y="834"/>
                  </a:cubicBezTo>
                  <a:cubicBezTo>
                    <a:pt x="705" y="834"/>
                    <a:pt x="925" y="639"/>
                    <a:pt x="901" y="374"/>
                  </a:cubicBezTo>
                  <a:cubicBezTo>
                    <a:pt x="880" y="139"/>
                    <a:pt x="681" y="0"/>
                    <a:pt x="4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26"/>
            <p:cNvSpPr/>
            <p:nvPr/>
          </p:nvSpPr>
          <p:spPr>
            <a:xfrm>
              <a:off x="7336750" y="4444475"/>
              <a:ext cx="27025" cy="21850"/>
            </a:xfrm>
            <a:custGeom>
              <a:avLst/>
              <a:gdLst/>
              <a:ahLst/>
              <a:cxnLst/>
              <a:rect l="l" t="t" r="r" b="b"/>
              <a:pathLst>
                <a:path w="1081" h="874" extrusionOk="0">
                  <a:moveTo>
                    <a:pt x="468" y="0"/>
                  </a:moveTo>
                  <a:cubicBezTo>
                    <a:pt x="359" y="0"/>
                    <a:pt x="251" y="42"/>
                    <a:pt x="167" y="125"/>
                  </a:cubicBezTo>
                  <a:cubicBezTo>
                    <a:pt x="1" y="292"/>
                    <a:pt x="1" y="592"/>
                    <a:pt x="201" y="759"/>
                  </a:cubicBezTo>
                  <a:cubicBezTo>
                    <a:pt x="288" y="839"/>
                    <a:pt x="384" y="873"/>
                    <a:pt x="475" y="873"/>
                  </a:cubicBezTo>
                  <a:cubicBezTo>
                    <a:pt x="803" y="873"/>
                    <a:pt x="1081" y="438"/>
                    <a:pt x="768" y="125"/>
                  </a:cubicBezTo>
                  <a:cubicBezTo>
                    <a:pt x="684" y="42"/>
                    <a:pt x="576" y="0"/>
                    <a:pt x="4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26"/>
            <p:cNvSpPr/>
            <p:nvPr/>
          </p:nvSpPr>
          <p:spPr>
            <a:xfrm>
              <a:off x="7459600" y="4405325"/>
              <a:ext cx="31300" cy="21175"/>
            </a:xfrm>
            <a:custGeom>
              <a:avLst/>
              <a:gdLst/>
              <a:ahLst/>
              <a:cxnLst/>
              <a:rect l="l" t="t" r="r" b="b"/>
              <a:pathLst>
                <a:path w="1252" h="847" extrusionOk="0">
                  <a:moveTo>
                    <a:pt x="664" y="1"/>
                  </a:moveTo>
                  <a:cubicBezTo>
                    <a:pt x="599" y="1"/>
                    <a:pt x="530" y="18"/>
                    <a:pt x="457" y="57"/>
                  </a:cubicBezTo>
                  <a:cubicBezTo>
                    <a:pt x="1" y="256"/>
                    <a:pt x="227" y="846"/>
                    <a:pt x="615" y="846"/>
                  </a:cubicBezTo>
                  <a:cubicBezTo>
                    <a:pt x="681" y="846"/>
                    <a:pt x="752" y="829"/>
                    <a:pt x="824" y="790"/>
                  </a:cubicBezTo>
                  <a:cubicBezTo>
                    <a:pt x="1252" y="591"/>
                    <a:pt x="1046" y="1"/>
                    <a:pt x="6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26"/>
            <p:cNvSpPr/>
            <p:nvPr/>
          </p:nvSpPr>
          <p:spPr>
            <a:xfrm>
              <a:off x="7586975" y="4286625"/>
              <a:ext cx="30375" cy="21475"/>
            </a:xfrm>
            <a:custGeom>
              <a:avLst/>
              <a:gdLst/>
              <a:ahLst/>
              <a:cxnLst/>
              <a:rect l="l" t="t" r="r" b="b"/>
              <a:pathLst>
                <a:path w="1215" h="859" extrusionOk="0">
                  <a:moveTo>
                    <a:pt x="628" y="0"/>
                  </a:moveTo>
                  <a:cubicBezTo>
                    <a:pt x="541" y="0"/>
                    <a:pt x="451" y="31"/>
                    <a:pt x="366" y="101"/>
                  </a:cubicBezTo>
                  <a:cubicBezTo>
                    <a:pt x="1" y="388"/>
                    <a:pt x="288" y="859"/>
                    <a:pt x="622" y="859"/>
                  </a:cubicBezTo>
                  <a:cubicBezTo>
                    <a:pt x="715" y="859"/>
                    <a:pt x="812" y="822"/>
                    <a:pt x="899" y="735"/>
                  </a:cubicBezTo>
                  <a:cubicBezTo>
                    <a:pt x="1215" y="420"/>
                    <a:pt x="950" y="0"/>
                    <a:pt x="6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26"/>
            <p:cNvSpPr/>
            <p:nvPr/>
          </p:nvSpPr>
          <p:spPr>
            <a:xfrm>
              <a:off x="7443500" y="4345500"/>
              <a:ext cx="23725" cy="20400"/>
            </a:xfrm>
            <a:custGeom>
              <a:avLst/>
              <a:gdLst/>
              <a:ahLst/>
              <a:cxnLst/>
              <a:rect l="l" t="t" r="r" b="b"/>
              <a:pathLst>
                <a:path w="949" h="816" extrusionOk="0">
                  <a:moveTo>
                    <a:pt x="462" y="1"/>
                  </a:moveTo>
                  <a:cubicBezTo>
                    <a:pt x="399" y="1"/>
                    <a:pt x="332" y="15"/>
                    <a:pt x="267" y="48"/>
                  </a:cubicBezTo>
                  <a:cubicBezTo>
                    <a:pt x="67" y="148"/>
                    <a:pt x="0" y="381"/>
                    <a:pt x="100" y="582"/>
                  </a:cubicBezTo>
                  <a:cubicBezTo>
                    <a:pt x="180" y="740"/>
                    <a:pt x="327" y="816"/>
                    <a:pt x="473" y="816"/>
                  </a:cubicBezTo>
                  <a:cubicBezTo>
                    <a:pt x="636" y="816"/>
                    <a:pt x="798" y="723"/>
                    <a:pt x="868" y="548"/>
                  </a:cubicBezTo>
                  <a:cubicBezTo>
                    <a:pt x="948" y="253"/>
                    <a:pt x="726" y="1"/>
                    <a:pt x="4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26"/>
            <p:cNvSpPr/>
            <p:nvPr/>
          </p:nvSpPr>
          <p:spPr>
            <a:xfrm>
              <a:off x="7420150" y="4407150"/>
              <a:ext cx="24550" cy="21150"/>
            </a:xfrm>
            <a:custGeom>
              <a:avLst/>
              <a:gdLst/>
              <a:ahLst/>
              <a:cxnLst/>
              <a:rect l="l" t="t" r="r" b="b"/>
              <a:pathLst>
                <a:path w="982" h="846" extrusionOk="0">
                  <a:moveTo>
                    <a:pt x="484" y="0"/>
                  </a:moveTo>
                  <a:cubicBezTo>
                    <a:pt x="326" y="0"/>
                    <a:pt x="167" y="84"/>
                    <a:pt x="100" y="250"/>
                  </a:cubicBezTo>
                  <a:cubicBezTo>
                    <a:pt x="0" y="484"/>
                    <a:pt x="100" y="717"/>
                    <a:pt x="334" y="818"/>
                  </a:cubicBezTo>
                  <a:cubicBezTo>
                    <a:pt x="382" y="837"/>
                    <a:pt x="430" y="846"/>
                    <a:pt x="477" y="846"/>
                  </a:cubicBezTo>
                  <a:cubicBezTo>
                    <a:pt x="754" y="846"/>
                    <a:pt x="982" y="536"/>
                    <a:pt x="868" y="250"/>
                  </a:cubicBezTo>
                  <a:cubicBezTo>
                    <a:pt x="801" y="84"/>
                    <a:pt x="643" y="0"/>
                    <a:pt x="4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26"/>
            <p:cNvSpPr/>
            <p:nvPr/>
          </p:nvSpPr>
          <p:spPr>
            <a:xfrm>
              <a:off x="7611375" y="4247750"/>
              <a:ext cx="23125" cy="20950"/>
            </a:xfrm>
            <a:custGeom>
              <a:avLst/>
              <a:gdLst/>
              <a:ahLst/>
              <a:cxnLst/>
              <a:rect l="l" t="t" r="r" b="b"/>
              <a:pathLst>
                <a:path w="925" h="838" extrusionOk="0">
                  <a:moveTo>
                    <a:pt x="447" y="0"/>
                  </a:moveTo>
                  <a:cubicBezTo>
                    <a:pt x="245" y="0"/>
                    <a:pt x="45" y="153"/>
                    <a:pt x="24" y="389"/>
                  </a:cubicBezTo>
                  <a:cubicBezTo>
                    <a:pt x="0" y="646"/>
                    <a:pt x="222" y="837"/>
                    <a:pt x="449" y="837"/>
                  </a:cubicBezTo>
                  <a:cubicBezTo>
                    <a:pt x="546" y="837"/>
                    <a:pt x="644" y="802"/>
                    <a:pt x="724" y="722"/>
                  </a:cubicBezTo>
                  <a:cubicBezTo>
                    <a:pt x="891" y="589"/>
                    <a:pt x="924" y="322"/>
                    <a:pt x="757" y="155"/>
                  </a:cubicBezTo>
                  <a:cubicBezTo>
                    <a:pt x="674" y="48"/>
                    <a:pt x="560" y="0"/>
                    <a:pt x="4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26"/>
            <p:cNvSpPr/>
            <p:nvPr/>
          </p:nvSpPr>
          <p:spPr>
            <a:xfrm>
              <a:off x="7616325" y="4118975"/>
              <a:ext cx="24850" cy="20875"/>
            </a:xfrm>
            <a:custGeom>
              <a:avLst/>
              <a:gdLst/>
              <a:ahLst/>
              <a:cxnLst/>
              <a:rect l="l" t="t" r="r" b="b"/>
              <a:pathLst>
                <a:path w="994" h="835" extrusionOk="0">
                  <a:moveTo>
                    <a:pt x="550" y="0"/>
                  </a:moveTo>
                  <a:cubicBezTo>
                    <a:pt x="208" y="0"/>
                    <a:pt x="0" y="381"/>
                    <a:pt x="192" y="670"/>
                  </a:cubicBezTo>
                  <a:cubicBezTo>
                    <a:pt x="281" y="783"/>
                    <a:pt x="403" y="835"/>
                    <a:pt x="524" y="835"/>
                  </a:cubicBezTo>
                  <a:cubicBezTo>
                    <a:pt x="723" y="835"/>
                    <a:pt x="918" y="697"/>
                    <a:pt x="960" y="469"/>
                  </a:cubicBezTo>
                  <a:cubicBezTo>
                    <a:pt x="993" y="236"/>
                    <a:pt x="826" y="36"/>
                    <a:pt x="593" y="2"/>
                  </a:cubicBezTo>
                  <a:cubicBezTo>
                    <a:pt x="578" y="1"/>
                    <a:pt x="564" y="0"/>
                    <a:pt x="5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26"/>
            <p:cNvSpPr/>
            <p:nvPr/>
          </p:nvSpPr>
          <p:spPr>
            <a:xfrm>
              <a:off x="7553750" y="4179575"/>
              <a:ext cx="27375" cy="21250"/>
            </a:xfrm>
            <a:custGeom>
              <a:avLst/>
              <a:gdLst/>
              <a:ahLst/>
              <a:cxnLst/>
              <a:rect l="l" t="t" r="r" b="b"/>
              <a:pathLst>
                <a:path w="1095" h="850" extrusionOk="0">
                  <a:moveTo>
                    <a:pt x="559" y="0"/>
                  </a:moveTo>
                  <a:cubicBezTo>
                    <a:pt x="430" y="0"/>
                    <a:pt x="294" y="60"/>
                    <a:pt x="194" y="180"/>
                  </a:cubicBezTo>
                  <a:cubicBezTo>
                    <a:pt x="1" y="437"/>
                    <a:pt x="211" y="849"/>
                    <a:pt x="554" y="849"/>
                  </a:cubicBezTo>
                  <a:cubicBezTo>
                    <a:pt x="567" y="849"/>
                    <a:pt x="581" y="849"/>
                    <a:pt x="594" y="847"/>
                  </a:cubicBezTo>
                  <a:cubicBezTo>
                    <a:pt x="961" y="781"/>
                    <a:pt x="1094" y="314"/>
                    <a:pt x="794" y="80"/>
                  </a:cubicBezTo>
                  <a:cubicBezTo>
                    <a:pt x="727" y="27"/>
                    <a:pt x="645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26"/>
            <p:cNvSpPr/>
            <p:nvPr/>
          </p:nvSpPr>
          <p:spPr>
            <a:xfrm>
              <a:off x="7591925" y="4184900"/>
              <a:ext cx="20875" cy="20875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35" y="1"/>
                  </a:moveTo>
                  <a:cubicBezTo>
                    <a:pt x="201" y="1"/>
                    <a:pt x="1" y="167"/>
                    <a:pt x="1" y="401"/>
                  </a:cubicBezTo>
                  <a:cubicBezTo>
                    <a:pt x="1" y="634"/>
                    <a:pt x="201" y="835"/>
                    <a:pt x="435" y="835"/>
                  </a:cubicBezTo>
                  <a:cubicBezTo>
                    <a:pt x="668" y="835"/>
                    <a:pt x="835" y="634"/>
                    <a:pt x="835" y="401"/>
                  </a:cubicBezTo>
                  <a:cubicBezTo>
                    <a:pt x="835" y="167"/>
                    <a:pt x="668" y="1"/>
                    <a:pt x="4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26"/>
            <p:cNvSpPr/>
            <p:nvPr/>
          </p:nvSpPr>
          <p:spPr>
            <a:xfrm>
              <a:off x="7725675" y="3915875"/>
              <a:ext cx="28900" cy="21525"/>
            </a:xfrm>
            <a:custGeom>
              <a:avLst/>
              <a:gdLst/>
              <a:ahLst/>
              <a:cxnLst/>
              <a:rect l="l" t="t" r="r" b="b"/>
              <a:pathLst>
                <a:path w="1156" h="861" extrusionOk="0">
                  <a:moveTo>
                    <a:pt x="641" y="0"/>
                  </a:moveTo>
                  <a:cubicBezTo>
                    <a:pt x="229" y="0"/>
                    <a:pt x="1" y="620"/>
                    <a:pt x="488" y="821"/>
                  </a:cubicBezTo>
                  <a:cubicBezTo>
                    <a:pt x="542" y="848"/>
                    <a:pt x="601" y="860"/>
                    <a:pt x="659" y="860"/>
                  </a:cubicBezTo>
                  <a:cubicBezTo>
                    <a:pt x="820" y="860"/>
                    <a:pt x="982" y="768"/>
                    <a:pt x="1056" y="621"/>
                  </a:cubicBezTo>
                  <a:cubicBezTo>
                    <a:pt x="1156" y="421"/>
                    <a:pt x="1056" y="154"/>
                    <a:pt x="855" y="54"/>
                  </a:cubicBezTo>
                  <a:cubicBezTo>
                    <a:pt x="781" y="17"/>
                    <a:pt x="709" y="0"/>
                    <a:pt x="6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26"/>
            <p:cNvSpPr/>
            <p:nvPr/>
          </p:nvSpPr>
          <p:spPr>
            <a:xfrm>
              <a:off x="7794325" y="3680800"/>
              <a:ext cx="25300" cy="21200"/>
            </a:xfrm>
            <a:custGeom>
              <a:avLst/>
              <a:gdLst/>
              <a:ahLst/>
              <a:cxnLst/>
              <a:rect l="l" t="t" r="r" b="b"/>
              <a:pathLst>
                <a:path w="1012" h="848" extrusionOk="0">
                  <a:moveTo>
                    <a:pt x="531" y="0"/>
                  </a:moveTo>
                  <a:cubicBezTo>
                    <a:pt x="242" y="0"/>
                    <a:pt x="0" y="322"/>
                    <a:pt x="178" y="617"/>
                  </a:cubicBezTo>
                  <a:cubicBezTo>
                    <a:pt x="255" y="772"/>
                    <a:pt x="397" y="848"/>
                    <a:pt x="541" y="848"/>
                  </a:cubicBezTo>
                  <a:cubicBezTo>
                    <a:pt x="706" y="848"/>
                    <a:pt x="873" y="747"/>
                    <a:pt x="945" y="551"/>
                  </a:cubicBezTo>
                  <a:cubicBezTo>
                    <a:pt x="1011" y="317"/>
                    <a:pt x="878" y="84"/>
                    <a:pt x="645" y="17"/>
                  </a:cubicBezTo>
                  <a:cubicBezTo>
                    <a:pt x="606" y="5"/>
                    <a:pt x="568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26"/>
            <p:cNvSpPr/>
            <p:nvPr/>
          </p:nvSpPr>
          <p:spPr>
            <a:xfrm>
              <a:off x="7782900" y="3759175"/>
              <a:ext cx="26350" cy="21000"/>
            </a:xfrm>
            <a:custGeom>
              <a:avLst/>
              <a:gdLst/>
              <a:ahLst/>
              <a:cxnLst/>
              <a:rect l="l" t="t" r="r" b="b"/>
              <a:pathLst>
                <a:path w="1054" h="840" extrusionOk="0">
                  <a:moveTo>
                    <a:pt x="461" y="0"/>
                  </a:moveTo>
                  <a:cubicBezTo>
                    <a:pt x="291" y="0"/>
                    <a:pt x="123" y="125"/>
                    <a:pt x="67" y="318"/>
                  </a:cubicBezTo>
                  <a:cubicBezTo>
                    <a:pt x="1" y="518"/>
                    <a:pt x="134" y="751"/>
                    <a:pt x="368" y="818"/>
                  </a:cubicBezTo>
                  <a:cubicBezTo>
                    <a:pt x="416" y="833"/>
                    <a:pt x="461" y="840"/>
                    <a:pt x="504" y="840"/>
                  </a:cubicBezTo>
                  <a:cubicBezTo>
                    <a:pt x="932" y="840"/>
                    <a:pt x="1053" y="139"/>
                    <a:pt x="568" y="17"/>
                  </a:cubicBezTo>
                  <a:cubicBezTo>
                    <a:pt x="533" y="6"/>
                    <a:pt x="497" y="0"/>
                    <a:pt x="4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26"/>
            <p:cNvSpPr/>
            <p:nvPr/>
          </p:nvSpPr>
          <p:spPr>
            <a:xfrm>
              <a:off x="7782075" y="3907875"/>
              <a:ext cx="24825" cy="21075"/>
            </a:xfrm>
            <a:custGeom>
              <a:avLst/>
              <a:gdLst/>
              <a:ahLst/>
              <a:cxnLst/>
              <a:rect l="l" t="t" r="r" b="b"/>
              <a:pathLst>
                <a:path w="993" h="843" extrusionOk="0">
                  <a:moveTo>
                    <a:pt x="455" y="0"/>
                  </a:moveTo>
                  <a:cubicBezTo>
                    <a:pt x="254" y="0"/>
                    <a:pt x="55" y="139"/>
                    <a:pt x="34" y="374"/>
                  </a:cubicBezTo>
                  <a:cubicBezTo>
                    <a:pt x="0" y="607"/>
                    <a:pt x="167" y="808"/>
                    <a:pt x="401" y="841"/>
                  </a:cubicBezTo>
                  <a:cubicBezTo>
                    <a:pt x="414" y="842"/>
                    <a:pt x="427" y="843"/>
                    <a:pt x="440" y="843"/>
                  </a:cubicBezTo>
                  <a:cubicBezTo>
                    <a:pt x="784" y="843"/>
                    <a:pt x="993" y="430"/>
                    <a:pt x="768" y="140"/>
                  </a:cubicBezTo>
                  <a:cubicBezTo>
                    <a:pt x="683" y="44"/>
                    <a:pt x="569" y="0"/>
                    <a:pt x="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26"/>
            <p:cNvSpPr/>
            <p:nvPr/>
          </p:nvSpPr>
          <p:spPr>
            <a:xfrm>
              <a:off x="7859825" y="3647250"/>
              <a:ext cx="25425" cy="20650"/>
            </a:xfrm>
            <a:custGeom>
              <a:avLst/>
              <a:gdLst/>
              <a:ahLst/>
              <a:cxnLst/>
              <a:rect l="l" t="t" r="r" b="b"/>
              <a:pathLst>
                <a:path w="1017" h="826" extrusionOk="0">
                  <a:moveTo>
                    <a:pt x="503" y="1"/>
                  </a:moveTo>
                  <a:cubicBezTo>
                    <a:pt x="346" y="1"/>
                    <a:pt x="190" y="88"/>
                    <a:pt x="126" y="291"/>
                  </a:cubicBezTo>
                  <a:cubicBezTo>
                    <a:pt x="1" y="604"/>
                    <a:pt x="267" y="826"/>
                    <a:pt x="524" y="826"/>
                  </a:cubicBezTo>
                  <a:cubicBezTo>
                    <a:pt x="679" y="826"/>
                    <a:pt x="831" y="746"/>
                    <a:pt x="893" y="558"/>
                  </a:cubicBezTo>
                  <a:cubicBezTo>
                    <a:pt x="1017" y="228"/>
                    <a:pt x="758" y="1"/>
                    <a:pt x="5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26"/>
            <p:cNvSpPr/>
            <p:nvPr/>
          </p:nvSpPr>
          <p:spPr>
            <a:xfrm>
              <a:off x="7862125" y="3576050"/>
              <a:ext cx="23125" cy="21075"/>
            </a:xfrm>
            <a:custGeom>
              <a:avLst/>
              <a:gdLst/>
              <a:ahLst/>
              <a:cxnLst/>
              <a:rect l="l" t="t" r="r" b="b"/>
              <a:pathLst>
                <a:path w="925" h="843" extrusionOk="0">
                  <a:moveTo>
                    <a:pt x="441" y="0"/>
                  </a:moveTo>
                  <a:cubicBezTo>
                    <a:pt x="258" y="0"/>
                    <a:pt x="77" y="106"/>
                    <a:pt x="34" y="337"/>
                  </a:cubicBezTo>
                  <a:cubicBezTo>
                    <a:pt x="1" y="571"/>
                    <a:pt x="134" y="804"/>
                    <a:pt x="368" y="838"/>
                  </a:cubicBezTo>
                  <a:cubicBezTo>
                    <a:pt x="388" y="841"/>
                    <a:pt x="408" y="842"/>
                    <a:pt x="427" y="842"/>
                  </a:cubicBezTo>
                  <a:cubicBezTo>
                    <a:pt x="635" y="842"/>
                    <a:pt x="807" y="687"/>
                    <a:pt x="868" y="504"/>
                  </a:cubicBezTo>
                  <a:cubicBezTo>
                    <a:pt x="925" y="183"/>
                    <a:pt x="681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26"/>
            <p:cNvSpPr/>
            <p:nvPr/>
          </p:nvSpPr>
          <p:spPr>
            <a:xfrm>
              <a:off x="7960525" y="3726925"/>
              <a:ext cx="24750" cy="21150"/>
            </a:xfrm>
            <a:custGeom>
              <a:avLst/>
              <a:gdLst/>
              <a:ahLst/>
              <a:cxnLst/>
              <a:rect l="l" t="t" r="r" b="b"/>
              <a:pathLst>
                <a:path w="990" h="846" extrusionOk="0">
                  <a:moveTo>
                    <a:pt x="466" y="1"/>
                  </a:moveTo>
                  <a:cubicBezTo>
                    <a:pt x="411" y="1"/>
                    <a:pt x="355" y="13"/>
                    <a:pt x="301" y="40"/>
                  </a:cubicBezTo>
                  <a:cubicBezTo>
                    <a:pt x="68" y="140"/>
                    <a:pt x="1" y="373"/>
                    <a:pt x="101" y="607"/>
                  </a:cubicBezTo>
                  <a:cubicBezTo>
                    <a:pt x="179" y="775"/>
                    <a:pt x="315" y="845"/>
                    <a:pt x="450" y="845"/>
                  </a:cubicBezTo>
                  <a:cubicBezTo>
                    <a:pt x="719" y="845"/>
                    <a:pt x="990" y="572"/>
                    <a:pt x="835" y="240"/>
                  </a:cubicBezTo>
                  <a:cubicBezTo>
                    <a:pt x="762" y="93"/>
                    <a:pt x="617" y="1"/>
                    <a:pt x="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26"/>
            <p:cNvSpPr/>
            <p:nvPr/>
          </p:nvSpPr>
          <p:spPr>
            <a:xfrm>
              <a:off x="8013075" y="3656150"/>
              <a:ext cx="27300" cy="21250"/>
            </a:xfrm>
            <a:custGeom>
              <a:avLst/>
              <a:gdLst/>
              <a:ahLst/>
              <a:cxnLst/>
              <a:rect l="l" t="t" r="r" b="b"/>
              <a:pathLst>
                <a:path w="1092" h="850" extrusionOk="0">
                  <a:moveTo>
                    <a:pt x="510" y="0"/>
                  </a:moveTo>
                  <a:cubicBezTo>
                    <a:pt x="496" y="0"/>
                    <a:pt x="482" y="1"/>
                    <a:pt x="467" y="2"/>
                  </a:cubicBezTo>
                  <a:cubicBezTo>
                    <a:pt x="100" y="69"/>
                    <a:pt x="0" y="536"/>
                    <a:pt x="301" y="769"/>
                  </a:cubicBezTo>
                  <a:cubicBezTo>
                    <a:pt x="367" y="823"/>
                    <a:pt x="450" y="849"/>
                    <a:pt x="534" y="849"/>
                  </a:cubicBezTo>
                  <a:cubicBezTo>
                    <a:pt x="659" y="849"/>
                    <a:pt x="788" y="789"/>
                    <a:pt x="868" y="669"/>
                  </a:cubicBezTo>
                  <a:cubicBezTo>
                    <a:pt x="1092" y="381"/>
                    <a:pt x="855" y="0"/>
                    <a:pt x="5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26"/>
            <p:cNvSpPr/>
            <p:nvPr/>
          </p:nvSpPr>
          <p:spPr>
            <a:xfrm>
              <a:off x="7976375" y="3477350"/>
              <a:ext cx="24650" cy="20475"/>
            </a:xfrm>
            <a:custGeom>
              <a:avLst/>
              <a:gdLst/>
              <a:ahLst/>
              <a:cxnLst/>
              <a:rect l="l" t="t" r="r" b="b"/>
              <a:pathLst>
                <a:path w="986" h="819" extrusionOk="0">
                  <a:moveTo>
                    <a:pt x="561" y="1"/>
                  </a:moveTo>
                  <a:cubicBezTo>
                    <a:pt x="530" y="1"/>
                    <a:pt x="498" y="5"/>
                    <a:pt x="468" y="16"/>
                  </a:cubicBezTo>
                  <a:cubicBezTo>
                    <a:pt x="101" y="82"/>
                    <a:pt x="1" y="549"/>
                    <a:pt x="301" y="750"/>
                  </a:cubicBezTo>
                  <a:cubicBezTo>
                    <a:pt x="372" y="797"/>
                    <a:pt x="448" y="818"/>
                    <a:pt x="523" y="818"/>
                  </a:cubicBezTo>
                  <a:cubicBezTo>
                    <a:pt x="764" y="818"/>
                    <a:pt x="986" y="596"/>
                    <a:pt x="935" y="316"/>
                  </a:cubicBezTo>
                  <a:cubicBezTo>
                    <a:pt x="906" y="146"/>
                    <a:pt x="734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26"/>
            <p:cNvSpPr/>
            <p:nvPr/>
          </p:nvSpPr>
          <p:spPr>
            <a:xfrm>
              <a:off x="7923850" y="3478700"/>
              <a:ext cx="24425" cy="20675"/>
            </a:xfrm>
            <a:custGeom>
              <a:avLst/>
              <a:gdLst/>
              <a:ahLst/>
              <a:cxnLst/>
              <a:rect l="l" t="t" r="r" b="b"/>
              <a:pathLst>
                <a:path w="977" h="827" extrusionOk="0">
                  <a:moveTo>
                    <a:pt x="487" y="0"/>
                  </a:moveTo>
                  <a:cubicBezTo>
                    <a:pt x="438" y="0"/>
                    <a:pt x="387" y="9"/>
                    <a:pt x="334" y="28"/>
                  </a:cubicBezTo>
                  <a:cubicBezTo>
                    <a:pt x="134" y="95"/>
                    <a:pt x="0" y="329"/>
                    <a:pt x="67" y="529"/>
                  </a:cubicBezTo>
                  <a:cubicBezTo>
                    <a:pt x="138" y="725"/>
                    <a:pt x="305" y="826"/>
                    <a:pt x="471" y="826"/>
                  </a:cubicBezTo>
                  <a:cubicBezTo>
                    <a:pt x="614" y="826"/>
                    <a:pt x="757" y="750"/>
                    <a:pt x="834" y="595"/>
                  </a:cubicBezTo>
                  <a:cubicBezTo>
                    <a:pt x="977" y="310"/>
                    <a:pt x="778" y="0"/>
                    <a:pt x="4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26"/>
            <p:cNvSpPr/>
            <p:nvPr/>
          </p:nvSpPr>
          <p:spPr>
            <a:xfrm>
              <a:off x="7945525" y="3521550"/>
              <a:ext cx="23150" cy="21075"/>
            </a:xfrm>
            <a:custGeom>
              <a:avLst/>
              <a:gdLst/>
              <a:ahLst/>
              <a:cxnLst/>
              <a:rect l="l" t="t" r="r" b="b"/>
              <a:pathLst>
                <a:path w="926" h="843" extrusionOk="0">
                  <a:moveTo>
                    <a:pt x="472" y="1"/>
                  </a:moveTo>
                  <a:cubicBezTo>
                    <a:pt x="438" y="1"/>
                    <a:pt x="403" y="6"/>
                    <a:pt x="367" y="16"/>
                  </a:cubicBezTo>
                  <a:cubicBezTo>
                    <a:pt x="167" y="49"/>
                    <a:pt x="0" y="282"/>
                    <a:pt x="67" y="516"/>
                  </a:cubicBezTo>
                  <a:lnTo>
                    <a:pt x="34" y="516"/>
                  </a:lnTo>
                  <a:cubicBezTo>
                    <a:pt x="76" y="742"/>
                    <a:pt x="250" y="842"/>
                    <a:pt x="429" y="842"/>
                  </a:cubicBezTo>
                  <a:cubicBezTo>
                    <a:pt x="673" y="842"/>
                    <a:pt x="925" y="657"/>
                    <a:pt x="868" y="349"/>
                  </a:cubicBezTo>
                  <a:cubicBezTo>
                    <a:pt x="839" y="151"/>
                    <a:pt x="667" y="1"/>
                    <a:pt x="4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26"/>
            <p:cNvSpPr/>
            <p:nvPr/>
          </p:nvSpPr>
          <p:spPr>
            <a:xfrm>
              <a:off x="8040125" y="3046400"/>
              <a:ext cx="25500" cy="21125"/>
            </a:xfrm>
            <a:custGeom>
              <a:avLst/>
              <a:gdLst/>
              <a:ahLst/>
              <a:cxnLst/>
              <a:rect l="l" t="t" r="r" b="b"/>
              <a:pathLst>
                <a:path w="1020" h="845" extrusionOk="0">
                  <a:moveTo>
                    <a:pt x="572" y="1"/>
                  </a:moveTo>
                  <a:cubicBezTo>
                    <a:pt x="244" y="1"/>
                    <a:pt x="1" y="364"/>
                    <a:pt x="186" y="642"/>
                  </a:cubicBezTo>
                  <a:cubicBezTo>
                    <a:pt x="284" y="781"/>
                    <a:pt x="422" y="845"/>
                    <a:pt x="555" y="845"/>
                  </a:cubicBezTo>
                  <a:cubicBezTo>
                    <a:pt x="740" y="845"/>
                    <a:pt x="914" y="722"/>
                    <a:pt x="953" y="508"/>
                  </a:cubicBezTo>
                  <a:cubicBezTo>
                    <a:pt x="1020" y="275"/>
                    <a:pt x="853" y="75"/>
                    <a:pt x="653" y="8"/>
                  </a:cubicBezTo>
                  <a:cubicBezTo>
                    <a:pt x="625" y="3"/>
                    <a:pt x="598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26"/>
            <p:cNvSpPr/>
            <p:nvPr/>
          </p:nvSpPr>
          <p:spPr>
            <a:xfrm>
              <a:off x="7946000" y="2756325"/>
              <a:ext cx="24575" cy="20975"/>
            </a:xfrm>
            <a:custGeom>
              <a:avLst/>
              <a:gdLst/>
              <a:ahLst/>
              <a:cxnLst/>
              <a:rect l="l" t="t" r="r" b="b"/>
              <a:pathLst>
                <a:path w="983" h="839" extrusionOk="0">
                  <a:moveTo>
                    <a:pt x="510" y="1"/>
                  </a:moveTo>
                  <a:cubicBezTo>
                    <a:pt x="262" y="1"/>
                    <a:pt x="1" y="214"/>
                    <a:pt x="81" y="536"/>
                  </a:cubicBezTo>
                  <a:cubicBezTo>
                    <a:pt x="147" y="747"/>
                    <a:pt x="312" y="839"/>
                    <a:pt x="478" y="839"/>
                  </a:cubicBezTo>
                  <a:cubicBezTo>
                    <a:pt x="730" y="839"/>
                    <a:pt x="983" y="626"/>
                    <a:pt x="882" y="303"/>
                  </a:cubicBezTo>
                  <a:cubicBezTo>
                    <a:pt x="829" y="92"/>
                    <a:pt x="672" y="1"/>
                    <a:pt x="5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26"/>
            <p:cNvSpPr/>
            <p:nvPr/>
          </p:nvSpPr>
          <p:spPr>
            <a:xfrm>
              <a:off x="7908825" y="2882050"/>
              <a:ext cx="24675" cy="20475"/>
            </a:xfrm>
            <a:custGeom>
              <a:avLst/>
              <a:gdLst/>
              <a:ahLst/>
              <a:cxnLst/>
              <a:rect l="l" t="t" r="r" b="b"/>
              <a:pathLst>
                <a:path w="987" h="819" extrusionOk="0">
                  <a:moveTo>
                    <a:pt x="448" y="1"/>
                  </a:moveTo>
                  <a:cubicBezTo>
                    <a:pt x="257" y="1"/>
                    <a:pt x="74" y="125"/>
                    <a:pt x="34" y="344"/>
                  </a:cubicBezTo>
                  <a:cubicBezTo>
                    <a:pt x="1" y="578"/>
                    <a:pt x="134" y="778"/>
                    <a:pt x="368" y="811"/>
                  </a:cubicBezTo>
                  <a:cubicBezTo>
                    <a:pt x="395" y="816"/>
                    <a:pt x="422" y="819"/>
                    <a:pt x="448" y="819"/>
                  </a:cubicBezTo>
                  <a:cubicBezTo>
                    <a:pt x="772" y="819"/>
                    <a:pt x="986" y="455"/>
                    <a:pt x="801" y="177"/>
                  </a:cubicBezTo>
                  <a:cubicBezTo>
                    <a:pt x="707" y="57"/>
                    <a:pt x="576" y="1"/>
                    <a:pt x="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26"/>
            <p:cNvSpPr/>
            <p:nvPr/>
          </p:nvSpPr>
          <p:spPr>
            <a:xfrm>
              <a:off x="7983050" y="3078550"/>
              <a:ext cx="26300" cy="21025"/>
            </a:xfrm>
            <a:custGeom>
              <a:avLst/>
              <a:gdLst/>
              <a:ahLst/>
              <a:cxnLst/>
              <a:rect l="l" t="t" r="r" b="b"/>
              <a:pathLst>
                <a:path w="1052" h="841" extrusionOk="0">
                  <a:moveTo>
                    <a:pt x="475" y="0"/>
                  </a:moveTo>
                  <a:cubicBezTo>
                    <a:pt x="431" y="0"/>
                    <a:pt x="384" y="7"/>
                    <a:pt x="334" y="23"/>
                  </a:cubicBezTo>
                  <a:cubicBezTo>
                    <a:pt x="134" y="56"/>
                    <a:pt x="0" y="290"/>
                    <a:pt x="67" y="523"/>
                  </a:cubicBezTo>
                  <a:cubicBezTo>
                    <a:pt x="122" y="716"/>
                    <a:pt x="268" y="841"/>
                    <a:pt x="449" y="841"/>
                  </a:cubicBezTo>
                  <a:cubicBezTo>
                    <a:pt x="487" y="841"/>
                    <a:pt x="527" y="835"/>
                    <a:pt x="568" y="824"/>
                  </a:cubicBezTo>
                  <a:cubicBezTo>
                    <a:pt x="1051" y="672"/>
                    <a:pt x="905" y="0"/>
                    <a:pt x="4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26"/>
            <p:cNvSpPr/>
            <p:nvPr/>
          </p:nvSpPr>
          <p:spPr>
            <a:xfrm>
              <a:off x="8048525" y="3011875"/>
              <a:ext cx="22950" cy="21000"/>
            </a:xfrm>
            <a:custGeom>
              <a:avLst/>
              <a:gdLst/>
              <a:ahLst/>
              <a:cxnLst/>
              <a:rect l="l" t="t" r="r" b="b"/>
              <a:pathLst>
                <a:path w="918" h="840" extrusionOk="0">
                  <a:moveTo>
                    <a:pt x="467" y="0"/>
                  </a:moveTo>
                  <a:cubicBezTo>
                    <a:pt x="225" y="0"/>
                    <a:pt x="1" y="217"/>
                    <a:pt x="50" y="488"/>
                  </a:cubicBezTo>
                  <a:cubicBezTo>
                    <a:pt x="71" y="715"/>
                    <a:pt x="256" y="839"/>
                    <a:pt x="450" y="839"/>
                  </a:cubicBezTo>
                  <a:cubicBezTo>
                    <a:pt x="570" y="839"/>
                    <a:pt x="694" y="791"/>
                    <a:pt x="784" y="689"/>
                  </a:cubicBezTo>
                  <a:cubicBezTo>
                    <a:pt x="917" y="488"/>
                    <a:pt x="884" y="222"/>
                    <a:pt x="717" y="88"/>
                  </a:cubicBezTo>
                  <a:cubicBezTo>
                    <a:pt x="639" y="27"/>
                    <a:pt x="552" y="0"/>
                    <a:pt x="4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26"/>
            <p:cNvSpPr/>
            <p:nvPr/>
          </p:nvSpPr>
          <p:spPr>
            <a:xfrm>
              <a:off x="8018900" y="2836075"/>
              <a:ext cx="23125" cy="20900"/>
            </a:xfrm>
            <a:custGeom>
              <a:avLst/>
              <a:gdLst/>
              <a:ahLst/>
              <a:cxnLst/>
              <a:rect l="l" t="t" r="r" b="b"/>
              <a:pathLst>
                <a:path w="925" h="836" extrusionOk="0">
                  <a:moveTo>
                    <a:pt x="473" y="0"/>
                  </a:moveTo>
                  <a:cubicBezTo>
                    <a:pt x="438" y="0"/>
                    <a:pt x="403" y="5"/>
                    <a:pt x="368" y="15"/>
                  </a:cubicBezTo>
                  <a:cubicBezTo>
                    <a:pt x="168" y="48"/>
                    <a:pt x="1" y="248"/>
                    <a:pt x="34" y="482"/>
                  </a:cubicBezTo>
                  <a:cubicBezTo>
                    <a:pt x="78" y="728"/>
                    <a:pt x="259" y="836"/>
                    <a:pt x="442" y="836"/>
                  </a:cubicBezTo>
                  <a:cubicBezTo>
                    <a:pt x="682" y="836"/>
                    <a:pt x="925" y="651"/>
                    <a:pt x="868" y="349"/>
                  </a:cubicBezTo>
                  <a:cubicBezTo>
                    <a:pt x="840" y="150"/>
                    <a:pt x="667" y="0"/>
                    <a:pt x="4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26"/>
            <p:cNvSpPr/>
            <p:nvPr/>
          </p:nvSpPr>
          <p:spPr>
            <a:xfrm>
              <a:off x="7977200" y="2796575"/>
              <a:ext cx="27325" cy="20750"/>
            </a:xfrm>
            <a:custGeom>
              <a:avLst/>
              <a:gdLst/>
              <a:ahLst/>
              <a:cxnLst/>
              <a:rect l="l" t="t" r="r" b="b"/>
              <a:pathLst>
                <a:path w="1093" h="830" extrusionOk="0">
                  <a:moveTo>
                    <a:pt x="566" y="1"/>
                  </a:moveTo>
                  <a:cubicBezTo>
                    <a:pt x="471" y="1"/>
                    <a:pt x="376" y="34"/>
                    <a:pt x="301" y="94"/>
                  </a:cubicBezTo>
                  <a:cubicBezTo>
                    <a:pt x="1" y="327"/>
                    <a:pt x="134" y="794"/>
                    <a:pt x="501" y="828"/>
                  </a:cubicBezTo>
                  <a:cubicBezTo>
                    <a:pt x="516" y="829"/>
                    <a:pt x="530" y="830"/>
                    <a:pt x="544" y="830"/>
                  </a:cubicBezTo>
                  <a:cubicBezTo>
                    <a:pt x="886" y="830"/>
                    <a:pt x="1093" y="449"/>
                    <a:pt x="868" y="161"/>
                  </a:cubicBezTo>
                  <a:cubicBezTo>
                    <a:pt x="795" y="50"/>
                    <a:pt x="681" y="1"/>
                    <a:pt x="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26"/>
            <p:cNvSpPr/>
            <p:nvPr/>
          </p:nvSpPr>
          <p:spPr>
            <a:xfrm>
              <a:off x="7962200" y="3157775"/>
              <a:ext cx="24200" cy="21425"/>
            </a:xfrm>
            <a:custGeom>
              <a:avLst/>
              <a:gdLst/>
              <a:ahLst/>
              <a:cxnLst/>
              <a:rect l="l" t="t" r="r" b="b"/>
              <a:pathLst>
                <a:path w="968" h="857" extrusionOk="0">
                  <a:moveTo>
                    <a:pt x="415" y="0"/>
                  </a:moveTo>
                  <a:cubicBezTo>
                    <a:pt x="202" y="0"/>
                    <a:pt x="1" y="173"/>
                    <a:pt x="1" y="423"/>
                  </a:cubicBezTo>
                  <a:cubicBezTo>
                    <a:pt x="1" y="657"/>
                    <a:pt x="167" y="857"/>
                    <a:pt x="401" y="857"/>
                  </a:cubicBezTo>
                  <a:cubicBezTo>
                    <a:pt x="768" y="857"/>
                    <a:pt x="968" y="390"/>
                    <a:pt x="701" y="123"/>
                  </a:cubicBezTo>
                  <a:cubicBezTo>
                    <a:pt x="616" y="38"/>
                    <a:pt x="514" y="0"/>
                    <a:pt x="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26"/>
            <p:cNvSpPr/>
            <p:nvPr/>
          </p:nvSpPr>
          <p:spPr>
            <a:xfrm>
              <a:off x="7995125" y="3261700"/>
              <a:ext cx="24650" cy="21050"/>
            </a:xfrm>
            <a:custGeom>
              <a:avLst/>
              <a:gdLst/>
              <a:ahLst/>
              <a:cxnLst/>
              <a:rect l="l" t="t" r="r" b="b"/>
              <a:pathLst>
                <a:path w="986" h="842" extrusionOk="0">
                  <a:moveTo>
                    <a:pt x="463" y="0"/>
                  </a:moveTo>
                  <a:cubicBezTo>
                    <a:pt x="222" y="0"/>
                    <a:pt x="0" y="222"/>
                    <a:pt x="51" y="503"/>
                  </a:cubicBezTo>
                  <a:cubicBezTo>
                    <a:pt x="81" y="712"/>
                    <a:pt x="272" y="841"/>
                    <a:pt x="480" y="841"/>
                  </a:cubicBezTo>
                  <a:cubicBezTo>
                    <a:pt x="504" y="841"/>
                    <a:pt x="528" y="840"/>
                    <a:pt x="552" y="836"/>
                  </a:cubicBezTo>
                  <a:cubicBezTo>
                    <a:pt x="918" y="769"/>
                    <a:pt x="985" y="269"/>
                    <a:pt x="685" y="69"/>
                  </a:cubicBezTo>
                  <a:cubicBezTo>
                    <a:pt x="614" y="22"/>
                    <a:pt x="538" y="0"/>
                    <a:pt x="4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26"/>
            <p:cNvSpPr/>
            <p:nvPr/>
          </p:nvSpPr>
          <p:spPr>
            <a:xfrm>
              <a:off x="8036800" y="3136475"/>
              <a:ext cx="24675" cy="20475"/>
            </a:xfrm>
            <a:custGeom>
              <a:avLst/>
              <a:gdLst/>
              <a:ahLst/>
              <a:cxnLst/>
              <a:rect l="l" t="t" r="r" b="b"/>
              <a:pathLst>
                <a:path w="987" h="819" extrusionOk="0">
                  <a:moveTo>
                    <a:pt x="539" y="0"/>
                  </a:moveTo>
                  <a:cubicBezTo>
                    <a:pt x="215" y="0"/>
                    <a:pt x="0" y="364"/>
                    <a:pt x="185" y="641"/>
                  </a:cubicBezTo>
                  <a:cubicBezTo>
                    <a:pt x="266" y="762"/>
                    <a:pt x="395" y="818"/>
                    <a:pt x="525" y="818"/>
                  </a:cubicBezTo>
                  <a:cubicBezTo>
                    <a:pt x="718" y="818"/>
                    <a:pt x="913" y="694"/>
                    <a:pt x="953" y="475"/>
                  </a:cubicBezTo>
                  <a:cubicBezTo>
                    <a:pt x="986" y="274"/>
                    <a:pt x="853" y="41"/>
                    <a:pt x="619" y="8"/>
                  </a:cubicBezTo>
                  <a:cubicBezTo>
                    <a:pt x="592" y="3"/>
                    <a:pt x="565" y="0"/>
                    <a:pt x="5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26"/>
            <p:cNvSpPr/>
            <p:nvPr/>
          </p:nvSpPr>
          <p:spPr>
            <a:xfrm>
              <a:off x="7959125" y="2708900"/>
              <a:ext cx="23200" cy="21600"/>
            </a:xfrm>
            <a:custGeom>
              <a:avLst/>
              <a:gdLst/>
              <a:ahLst/>
              <a:cxnLst/>
              <a:rect l="l" t="t" r="r" b="b"/>
              <a:pathLst>
                <a:path w="928" h="864" extrusionOk="0">
                  <a:moveTo>
                    <a:pt x="472" y="1"/>
                  </a:moveTo>
                  <a:cubicBezTo>
                    <a:pt x="236" y="1"/>
                    <a:pt x="1" y="182"/>
                    <a:pt x="57" y="499"/>
                  </a:cubicBezTo>
                  <a:cubicBezTo>
                    <a:pt x="86" y="749"/>
                    <a:pt x="266" y="863"/>
                    <a:pt x="451" y="863"/>
                  </a:cubicBezTo>
                  <a:cubicBezTo>
                    <a:pt x="685" y="863"/>
                    <a:pt x="928" y="682"/>
                    <a:pt x="891" y="365"/>
                  </a:cubicBezTo>
                  <a:cubicBezTo>
                    <a:pt x="847" y="115"/>
                    <a:pt x="659" y="1"/>
                    <a:pt x="4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26"/>
            <p:cNvSpPr/>
            <p:nvPr/>
          </p:nvSpPr>
          <p:spPr>
            <a:xfrm>
              <a:off x="7905950" y="2511250"/>
              <a:ext cx="23900" cy="20875"/>
            </a:xfrm>
            <a:custGeom>
              <a:avLst/>
              <a:gdLst/>
              <a:ahLst/>
              <a:cxnLst/>
              <a:rect l="l" t="t" r="r" b="b"/>
              <a:pathLst>
                <a:path w="956" h="835" extrusionOk="0">
                  <a:moveTo>
                    <a:pt x="503" y="1"/>
                  </a:moveTo>
                  <a:cubicBezTo>
                    <a:pt x="251" y="1"/>
                    <a:pt x="0" y="206"/>
                    <a:pt x="116" y="532"/>
                  </a:cubicBezTo>
                  <a:cubicBezTo>
                    <a:pt x="172" y="742"/>
                    <a:pt x="333" y="835"/>
                    <a:pt x="496" y="835"/>
                  </a:cubicBezTo>
                  <a:cubicBezTo>
                    <a:pt x="723" y="835"/>
                    <a:pt x="955" y="656"/>
                    <a:pt x="916" y="366"/>
                  </a:cubicBezTo>
                  <a:cubicBezTo>
                    <a:pt x="874" y="111"/>
                    <a:pt x="688" y="1"/>
                    <a:pt x="5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26"/>
            <p:cNvSpPr/>
            <p:nvPr/>
          </p:nvSpPr>
          <p:spPr>
            <a:xfrm>
              <a:off x="7862125" y="2612525"/>
              <a:ext cx="26525" cy="20825"/>
            </a:xfrm>
            <a:custGeom>
              <a:avLst/>
              <a:gdLst/>
              <a:ahLst/>
              <a:cxnLst/>
              <a:rect l="l" t="t" r="r" b="b"/>
              <a:pathLst>
                <a:path w="1061" h="833" extrusionOk="0">
                  <a:moveTo>
                    <a:pt x="447" y="0"/>
                  </a:moveTo>
                  <a:cubicBezTo>
                    <a:pt x="259" y="0"/>
                    <a:pt x="95" y="125"/>
                    <a:pt x="67" y="317"/>
                  </a:cubicBezTo>
                  <a:cubicBezTo>
                    <a:pt x="1" y="518"/>
                    <a:pt x="134" y="751"/>
                    <a:pt x="368" y="818"/>
                  </a:cubicBezTo>
                  <a:cubicBezTo>
                    <a:pt x="408" y="828"/>
                    <a:pt x="447" y="833"/>
                    <a:pt x="484" y="833"/>
                  </a:cubicBezTo>
                  <a:cubicBezTo>
                    <a:pt x="928" y="833"/>
                    <a:pt x="1061" y="140"/>
                    <a:pt x="568" y="17"/>
                  </a:cubicBezTo>
                  <a:cubicBezTo>
                    <a:pt x="527" y="6"/>
                    <a:pt x="486" y="0"/>
                    <a:pt x="4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26"/>
            <p:cNvSpPr/>
            <p:nvPr/>
          </p:nvSpPr>
          <p:spPr>
            <a:xfrm>
              <a:off x="7892375" y="2637925"/>
              <a:ext cx="27325" cy="21300"/>
            </a:xfrm>
            <a:custGeom>
              <a:avLst/>
              <a:gdLst/>
              <a:ahLst/>
              <a:cxnLst/>
              <a:rect l="l" t="t" r="r" b="b"/>
              <a:pathLst>
                <a:path w="1093" h="852" extrusionOk="0">
                  <a:moveTo>
                    <a:pt x="552" y="0"/>
                  </a:moveTo>
                  <a:cubicBezTo>
                    <a:pt x="209" y="0"/>
                    <a:pt x="0" y="413"/>
                    <a:pt x="225" y="702"/>
                  </a:cubicBezTo>
                  <a:cubicBezTo>
                    <a:pt x="303" y="800"/>
                    <a:pt x="426" y="852"/>
                    <a:pt x="555" y="852"/>
                  </a:cubicBezTo>
                  <a:cubicBezTo>
                    <a:pt x="647" y="852"/>
                    <a:pt x="742" y="825"/>
                    <a:pt x="825" y="769"/>
                  </a:cubicBezTo>
                  <a:cubicBezTo>
                    <a:pt x="1092" y="536"/>
                    <a:pt x="959" y="69"/>
                    <a:pt x="592" y="2"/>
                  </a:cubicBezTo>
                  <a:cubicBezTo>
                    <a:pt x="579" y="1"/>
                    <a:pt x="565" y="0"/>
                    <a:pt x="5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26"/>
            <p:cNvSpPr/>
            <p:nvPr/>
          </p:nvSpPr>
          <p:spPr>
            <a:xfrm>
              <a:off x="7762050" y="2215025"/>
              <a:ext cx="24925" cy="21125"/>
            </a:xfrm>
            <a:custGeom>
              <a:avLst/>
              <a:gdLst/>
              <a:ahLst/>
              <a:cxnLst/>
              <a:rect l="l" t="t" r="r" b="b"/>
              <a:pathLst>
                <a:path w="997" h="845" extrusionOk="0">
                  <a:moveTo>
                    <a:pt x="482" y="1"/>
                  </a:moveTo>
                  <a:cubicBezTo>
                    <a:pt x="423" y="1"/>
                    <a:pt x="362" y="13"/>
                    <a:pt x="301" y="39"/>
                  </a:cubicBezTo>
                  <a:cubicBezTo>
                    <a:pt x="101" y="139"/>
                    <a:pt x="1" y="373"/>
                    <a:pt x="101" y="573"/>
                  </a:cubicBezTo>
                  <a:cubicBezTo>
                    <a:pt x="173" y="765"/>
                    <a:pt x="319" y="845"/>
                    <a:pt x="466" y="845"/>
                  </a:cubicBezTo>
                  <a:cubicBezTo>
                    <a:pt x="728" y="845"/>
                    <a:pt x="996" y="593"/>
                    <a:pt x="868" y="273"/>
                  </a:cubicBezTo>
                  <a:cubicBezTo>
                    <a:pt x="794" y="100"/>
                    <a:pt x="647" y="1"/>
                    <a:pt x="4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26"/>
            <p:cNvSpPr/>
            <p:nvPr/>
          </p:nvSpPr>
          <p:spPr>
            <a:xfrm>
              <a:off x="7603275" y="2067500"/>
              <a:ext cx="24575" cy="20975"/>
            </a:xfrm>
            <a:custGeom>
              <a:avLst/>
              <a:gdLst/>
              <a:ahLst/>
              <a:cxnLst/>
              <a:rect l="l" t="t" r="r" b="b"/>
              <a:pathLst>
                <a:path w="983" h="839" extrusionOk="0">
                  <a:moveTo>
                    <a:pt x="509" y="1"/>
                  </a:moveTo>
                  <a:cubicBezTo>
                    <a:pt x="261" y="1"/>
                    <a:pt x="0" y="214"/>
                    <a:pt x="81" y="536"/>
                  </a:cubicBezTo>
                  <a:cubicBezTo>
                    <a:pt x="147" y="747"/>
                    <a:pt x="312" y="838"/>
                    <a:pt x="477" y="838"/>
                  </a:cubicBezTo>
                  <a:cubicBezTo>
                    <a:pt x="729" y="838"/>
                    <a:pt x="982" y="626"/>
                    <a:pt x="881" y="303"/>
                  </a:cubicBezTo>
                  <a:cubicBezTo>
                    <a:pt x="828" y="92"/>
                    <a:pt x="671" y="1"/>
                    <a:pt x="5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26"/>
            <p:cNvSpPr/>
            <p:nvPr/>
          </p:nvSpPr>
          <p:spPr>
            <a:xfrm>
              <a:off x="7650300" y="2134025"/>
              <a:ext cx="23375" cy="20950"/>
            </a:xfrm>
            <a:custGeom>
              <a:avLst/>
              <a:gdLst/>
              <a:ahLst/>
              <a:cxnLst/>
              <a:rect l="l" t="t" r="r" b="b"/>
              <a:pathLst>
                <a:path w="935" h="838" extrusionOk="0">
                  <a:moveTo>
                    <a:pt x="483" y="1"/>
                  </a:moveTo>
                  <a:cubicBezTo>
                    <a:pt x="388" y="1"/>
                    <a:pt x="291" y="35"/>
                    <a:pt x="201" y="110"/>
                  </a:cubicBezTo>
                  <a:cubicBezTo>
                    <a:pt x="34" y="244"/>
                    <a:pt x="1" y="511"/>
                    <a:pt x="168" y="677"/>
                  </a:cubicBezTo>
                  <a:cubicBezTo>
                    <a:pt x="241" y="788"/>
                    <a:pt x="355" y="837"/>
                    <a:pt x="470" y="837"/>
                  </a:cubicBezTo>
                  <a:cubicBezTo>
                    <a:pt x="565" y="837"/>
                    <a:pt x="660" y="804"/>
                    <a:pt x="735" y="744"/>
                  </a:cubicBezTo>
                  <a:cubicBezTo>
                    <a:pt x="902" y="611"/>
                    <a:pt x="935" y="344"/>
                    <a:pt x="802" y="144"/>
                  </a:cubicBezTo>
                  <a:cubicBezTo>
                    <a:pt x="710" y="52"/>
                    <a:pt x="598" y="1"/>
                    <a:pt x="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26"/>
            <p:cNvSpPr/>
            <p:nvPr/>
          </p:nvSpPr>
          <p:spPr>
            <a:xfrm>
              <a:off x="7659475" y="2079025"/>
              <a:ext cx="42575" cy="37950"/>
            </a:xfrm>
            <a:custGeom>
              <a:avLst/>
              <a:gdLst/>
              <a:ahLst/>
              <a:cxnLst/>
              <a:rect l="l" t="t" r="r" b="b"/>
              <a:pathLst>
                <a:path w="1703" h="1518" extrusionOk="0">
                  <a:moveTo>
                    <a:pt x="886" y="1"/>
                  </a:moveTo>
                  <a:cubicBezTo>
                    <a:pt x="803" y="1"/>
                    <a:pt x="718" y="14"/>
                    <a:pt x="635" y="42"/>
                  </a:cubicBezTo>
                  <a:cubicBezTo>
                    <a:pt x="234" y="175"/>
                    <a:pt x="1" y="609"/>
                    <a:pt x="134" y="1009"/>
                  </a:cubicBezTo>
                  <a:cubicBezTo>
                    <a:pt x="240" y="1326"/>
                    <a:pt x="533" y="1518"/>
                    <a:pt x="850" y="1518"/>
                  </a:cubicBezTo>
                  <a:cubicBezTo>
                    <a:pt x="933" y="1518"/>
                    <a:pt x="1018" y="1504"/>
                    <a:pt x="1102" y="1476"/>
                  </a:cubicBezTo>
                  <a:cubicBezTo>
                    <a:pt x="1502" y="1343"/>
                    <a:pt x="1702" y="909"/>
                    <a:pt x="1569" y="509"/>
                  </a:cubicBezTo>
                  <a:cubicBezTo>
                    <a:pt x="1489" y="192"/>
                    <a:pt x="1201" y="1"/>
                    <a:pt x="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26"/>
            <p:cNvSpPr/>
            <p:nvPr/>
          </p:nvSpPr>
          <p:spPr>
            <a:xfrm>
              <a:off x="7933875" y="2836900"/>
              <a:ext cx="45875" cy="38175"/>
            </a:xfrm>
            <a:custGeom>
              <a:avLst/>
              <a:gdLst/>
              <a:ahLst/>
              <a:cxnLst/>
              <a:rect l="l" t="t" r="r" b="b"/>
              <a:pathLst>
                <a:path w="1835" h="1527" extrusionOk="0">
                  <a:moveTo>
                    <a:pt x="844" y="1"/>
                  </a:moveTo>
                  <a:cubicBezTo>
                    <a:pt x="400" y="1"/>
                    <a:pt x="0" y="386"/>
                    <a:pt x="99" y="883"/>
                  </a:cubicBezTo>
                  <a:cubicBezTo>
                    <a:pt x="159" y="1272"/>
                    <a:pt x="461" y="1527"/>
                    <a:pt x="836" y="1527"/>
                  </a:cubicBezTo>
                  <a:cubicBezTo>
                    <a:pt x="878" y="1527"/>
                    <a:pt x="922" y="1523"/>
                    <a:pt x="967" y="1516"/>
                  </a:cubicBezTo>
                  <a:cubicBezTo>
                    <a:pt x="1634" y="1416"/>
                    <a:pt x="1834" y="549"/>
                    <a:pt x="1300" y="149"/>
                  </a:cubicBezTo>
                  <a:cubicBezTo>
                    <a:pt x="1155" y="46"/>
                    <a:pt x="997" y="1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26"/>
            <p:cNvSpPr/>
            <p:nvPr/>
          </p:nvSpPr>
          <p:spPr>
            <a:xfrm>
              <a:off x="7873800" y="3533600"/>
              <a:ext cx="45725" cy="38425"/>
            </a:xfrm>
            <a:custGeom>
              <a:avLst/>
              <a:gdLst/>
              <a:ahLst/>
              <a:cxnLst/>
              <a:rect l="l" t="t" r="r" b="b"/>
              <a:pathLst>
                <a:path w="1829" h="1537" extrusionOk="0">
                  <a:moveTo>
                    <a:pt x="878" y="1"/>
                  </a:moveTo>
                  <a:cubicBezTo>
                    <a:pt x="563" y="1"/>
                    <a:pt x="244" y="188"/>
                    <a:pt x="134" y="534"/>
                  </a:cubicBezTo>
                  <a:cubicBezTo>
                    <a:pt x="1" y="935"/>
                    <a:pt x="234" y="1368"/>
                    <a:pt x="634" y="1502"/>
                  </a:cubicBezTo>
                  <a:cubicBezTo>
                    <a:pt x="710" y="1526"/>
                    <a:pt x="785" y="1537"/>
                    <a:pt x="858" y="1537"/>
                  </a:cubicBezTo>
                  <a:cubicBezTo>
                    <a:pt x="1398" y="1537"/>
                    <a:pt x="1829" y="930"/>
                    <a:pt x="1535" y="401"/>
                  </a:cubicBezTo>
                  <a:cubicBezTo>
                    <a:pt x="1399" y="129"/>
                    <a:pt x="1140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26"/>
            <p:cNvSpPr/>
            <p:nvPr/>
          </p:nvSpPr>
          <p:spPr>
            <a:xfrm>
              <a:off x="7368450" y="4279875"/>
              <a:ext cx="47325" cy="38000"/>
            </a:xfrm>
            <a:custGeom>
              <a:avLst/>
              <a:gdLst/>
              <a:ahLst/>
              <a:cxnLst/>
              <a:rect l="l" t="t" r="r" b="b"/>
              <a:pathLst>
                <a:path w="1893" h="1520" extrusionOk="0">
                  <a:moveTo>
                    <a:pt x="942" y="1"/>
                  </a:moveTo>
                  <a:cubicBezTo>
                    <a:pt x="829" y="1"/>
                    <a:pt x="714" y="24"/>
                    <a:pt x="601" y="71"/>
                  </a:cubicBezTo>
                  <a:cubicBezTo>
                    <a:pt x="0" y="371"/>
                    <a:pt x="34" y="1239"/>
                    <a:pt x="667" y="1472"/>
                  </a:cubicBezTo>
                  <a:cubicBezTo>
                    <a:pt x="761" y="1505"/>
                    <a:pt x="853" y="1520"/>
                    <a:pt x="942" y="1520"/>
                  </a:cubicBezTo>
                  <a:cubicBezTo>
                    <a:pt x="1485" y="1520"/>
                    <a:pt x="1893" y="954"/>
                    <a:pt x="1635" y="438"/>
                  </a:cubicBezTo>
                  <a:cubicBezTo>
                    <a:pt x="1491" y="151"/>
                    <a:pt x="1227" y="1"/>
                    <a:pt x="9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26"/>
            <p:cNvSpPr/>
            <p:nvPr/>
          </p:nvSpPr>
          <p:spPr>
            <a:xfrm>
              <a:off x="7210000" y="4382775"/>
              <a:ext cx="43250" cy="37900"/>
            </a:xfrm>
            <a:custGeom>
              <a:avLst/>
              <a:gdLst/>
              <a:ahLst/>
              <a:cxnLst/>
              <a:rect l="l" t="t" r="r" b="b"/>
              <a:pathLst>
                <a:path w="1730" h="1516" extrusionOk="0">
                  <a:moveTo>
                    <a:pt x="878" y="1"/>
                  </a:moveTo>
                  <a:cubicBezTo>
                    <a:pt x="741" y="1"/>
                    <a:pt x="600" y="39"/>
                    <a:pt x="467" y="125"/>
                  </a:cubicBezTo>
                  <a:cubicBezTo>
                    <a:pt x="100" y="325"/>
                    <a:pt x="0" y="825"/>
                    <a:pt x="234" y="1159"/>
                  </a:cubicBezTo>
                  <a:cubicBezTo>
                    <a:pt x="390" y="1401"/>
                    <a:pt x="638" y="1515"/>
                    <a:pt x="881" y="1515"/>
                  </a:cubicBezTo>
                  <a:cubicBezTo>
                    <a:pt x="1207" y="1515"/>
                    <a:pt x="1525" y="1308"/>
                    <a:pt x="1602" y="925"/>
                  </a:cubicBezTo>
                  <a:cubicBezTo>
                    <a:pt x="1729" y="414"/>
                    <a:pt x="132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26"/>
            <p:cNvSpPr/>
            <p:nvPr/>
          </p:nvSpPr>
          <p:spPr>
            <a:xfrm>
              <a:off x="6837225" y="4632325"/>
              <a:ext cx="45150" cy="38200"/>
            </a:xfrm>
            <a:custGeom>
              <a:avLst/>
              <a:gdLst/>
              <a:ahLst/>
              <a:cxnLst/>
              <a:rect l="l" t="t" r="r" b="b"/>
              <a:pathLst>
                <a:path w="1806" h="1528" extrusionOk="0">
                  <a:moveTo>
                    <a:pt x="826" y="1"/>
                  </a:moveTo>
                  <a:cubicBezTo>
                    <a:pt x="775" y="1"/>
                    <a:pt x="722" y="6"/>
                    <a:pt x="668" y="16"/>
                  </a:cubicBezTo>
                  <a:cubicBezTo>
                    <a:pt x="268" y="117"/>
                    <a:pt x="1" y="517"/>
                    <a:pt x="67" y="917"/>
                  </a:cubicBezTo>
                  <a:cubicBezTo>
                    <a:pt x="165" y="1308"/>
                    <a:pt x="504" y="1527"/>
                    <a:pt x="841" y="1527"/>
                  </a:cubicBezTo>
                  <a:cubicBezTo>
                    <a:pt x="1079" y="1527"/>
                    <a:pt x="1317" y="1418"/>
                    <a:pt x="1468" y="1184"/>
                  </a:cubicBezTo>
                  <a:cubicBezTo>
                    <a:pt x="1806" y="663"/>
                    <a:pt x="1410" y="1"/>
                    <a:pt x="8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26"/>
            <p:cNvSpPr/>
            <p:nvPr/>
          </p:nvSpPr>
          <p:spPr>
            <a:xfrm>
              <a:off x="6416925" y="4679325"/>
              <a:ext cx="45450" cy="38075"/>
            </a:xfrm>
            <a:custGeom>
              <a:avLst/>
              <a:gdLst/>
              <a:ahLst/>
              <a:cxnLst/>
              <a:rect l="l" t="t" r="r" b="b"/>
              <a:pathLst>
                <a:path w="1818" h="1523" extrusionOk="0">
                  <a:moveTo>
                    <a:pt x="816" y="0"/>
                  </a:moveTo>
                  <a:cubicBezTo>
                    <a:pt x="789" y="0"/>
                    <a:pt x="762" y="2"/>
                    <a:pt x="735" y="4"/>
                  </a:cubicBezTo>
                  <a:cubicBezTo>
                    <a:pt x="334" y="38"/>
                    <a:pt x="1" y="405"/>
                    <a:pt x="67" y="838"/>
                  </a:cubicBezTo>
                  <a:cubicBezTo>
                    <a:pt x="110" y="1261"/>
                    <a:pt x="459" y="1523"/>
                    <a:pt x="820" y="1523"/>
                  </a:cubicBezTo>
                  <a:cubicBezTo>
                    <a:pt x="1030" y="1523"/>
                    <a:pt x="1243" y="1435"/>
                    <a:pt x="1402" y="1239"/>
                  </a:cubicBezTo>
                  <a:cubicBezTo>
                    <a:pt x="1818" y="727"/>
                    <a:pt x="1436" y="0"/>
                    <a:pt x="8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26"/>
            <p:cNvSpPr/>
            <p:nvPr/>
          </p:nvSpPr>
          <p:spPr>
            <a:xfrm>
              <a:off x="5985500" y="4634325"/>
              <a:ext cx="52325" cy="38500"/>
            </a:xfrm>
            <a:custGeom>
              <a:avLst/>
              <a:gdLst/>
              <a:ahLst/>
              <a:cxnLst/>
              <a:rect l="l" t="t" r="r" b="b"/>
              <a:pathLst>
                <a:path w="2093" h="1540" extrusionOk="0">
                  <a:moveTo>
                    <a:pt x="1047" y="1"/>
                  </a:moveTo>
                  <a:cubicBezTo>
                    <a:pt x="75" y="1"/>
                    <a:pt x="0" y="1440"/>
                    <a:pt x="979" y="1538"/>
                  </a:cubicBezTo>
                  <a:cubicBezTo>
                    <a:pt x="1001" y="1539"/>
                    <a:pt x="1022" y="1540"/>
                    <a:pt x="1042" y="1540"/>
                  </a:cubicBezTo>
                  <a:cubicBezTo>
                    <a:pt x="1985" y="1540"/>
                    <a:pt x="2092" y="68"/>
                    <a:pt x="1113" y="3"/>
                  </a:cubicBezTo>
                  <a:cubicBezTo>
                    <a:pt x="1090" y="2"/>
                    <a:pt x="1068" y="1"/>
                    <a:pt x="1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26"/>
            <p:cNvSpPr/>
            <p:nvPr/>
          </p:nvSpPr>
          <p:spPr>
            <a:xfrm>
              <a:off x="5839125" y="4603000"/>
              <a:ext cx="45775" cy="38575"/>
            </a:xfrm>
            <a:custGeom>
              <a:avLst/>
              <a:gdLst/>
              <a:ahLst/>
              <a:cxnLst/>
              <a:rect l="l" t="t" r="r" b="b"/>
              <a:pathLst>
                <a:path w="1831" h="1543" extrusionOk="0">
                  <a:moveTo>
                    <a:pt x="858" y="1"/>
                  </a:moveTo>
                  <a:cubicBezTo>
                    <a:pt x="514" y="1"/>
                    <a:pt x="187" y="246"/>
                    <a:pt x="130" y="589"/>
                  </a:cubicBezTo>
                  <a:cubicBezTo>
                    <a:pt x="0" y="1106"/>
                    <a:pt x="412" y="1543"/>
                    <a:pt x="867" y="1543"/>
                  </a:cubicBezTo>
                  <a:cubicBezTo>
                    <a:pt x="1000" y="1543"/>
                    <a:pt x="1136" y="1506"/>
                    <a:pt x="1264" y="1423"/>
                  </a:cubicBezTo>
                  <a:cubicBezTo>
                    <a:pt x="1831" y="1056"/>
                    <a:pt x="1697" y="155"/>
                    <a:pt x="1030" y="22"/>
                  </a:cubicBezTo>
                  <a:cubicBezTo>
                    <a:pt x="973" y="8"/>
                    <a:pt x="915" y="1"/>
                    <a:pt x="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26"/>
            <p:cNvSpPr/>
            <p:nvPr/>
          </p:nvSpPr>
          <p:spPr>
            <a:xfrm>
              <a:off x="5672700" y="4521425"/>
              <a:ext cx="55850" cy="38925"/>
            </a:xfrm>
            <a:custGeom>
              <a:avLst/>
              <a:gdLst/>
              <a:ahLst/>
              <a:cxnLst/>
              <a:rect l="l" t="t" r="r" b="b"/>
              <a:pathLst>
                <a:path w="2234" h="1557" extrusionOk="0">
                  <a:moveTo>
                    <a:pt x="1068" y="0"/>
                  </a:moveTo>
                  <a:cubicBezTo>
                    <a:pt x="350" y="0"/>
                    <a:pt x="0" y="1107"/>
                    <a:pt x="782" y="1484"/>
                  </a:cubicBezTo>
                  <a:cubicBezTo>
                    <a:pt x="899" y="1534"/>
                    <a:pt x="1012" y="1556"/>
                    <a:pt x="1117" y="1556"/>
                  </a:cubicBezTo>
                  <a:cubicBezTo>
                    <a:pt x="1850" y="1556"/>
                    <a:pt x="2233" y="462"/>
                    <a:pt x="1416" y="83"/>
                  </a:cubicBezTo>
                  <a:cubicBezTo>
                    <a:pt x="1293" y="26"/>
                    <a:pt x="1177" y="0"/>
                    <a:pt x="10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26"/>
            <p:cNvSpPr/>
            <p:nvPr/>
          </p:nvSpPr>
          <p:spPr>
            <a:xfrm>
              <a:off x="5498350" y="4439075"/>
              <a:ext cx="56850" cy="39275"/>
            </a:xfrm>
            <a:custGeom>
              <a:avLst/>
              <a:gdLst/>
              <a:ahLst/>
              <a:cxnLst/>
              <a:rect l="l" t="t" r="r" b="b"/>
              <a:pathLst>
                <a:path w="2274" h="1571" extrusionOk="0">
                  <a:moveTo>
                    <a:pt x="1115" y="1"/>
                  </a:moveTo>
                  <a:cubicBezTo>
                    <a:pt x="448" y="1"/>
                    <a:pt x="0" y="973"/>
                    <a:pt x="718" y="1442"/>
                  </a:cubicBezTo>
                  <a:cubicBezTo>
                    <a:pt x="863" y="1531"/>
                    <a:pt x="1008" y="1570"/>
                    <a:pt x="1144" y="1570"/>
                  </a:cubicBezTo>
                  <a:cubicBezTo>
                    <a:pt x="1817" y="1570"/>
                    <a:pt x="2274" y="613"/>
                    <a:pt x="1552" y="141"/>
                  </a:cubicBezTo>
                  <a:cubicBezTo>
                    <a:pt x="1402" y="43"/>
                    <a:pt x="1254" y="1"/>
                    <a:pt x="1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7" name="Google Shape;10807;p26"/>
          <p:cNvGrpSpPr/>
          <p:nvPr/>
        </p:nvGrpSpPr>
        <p:grpSpPr>
          <a:xfrm rot="-5290083" flipH="1">
            <a:off x="8154077" y="1084657"/>
            <a:ext cx="3607845" cy="3378307"/>
            <a:chOff x="5272775" y="2011375"/>
            <a:chExt cx="3027200" cy="2935100"/>
          </a:xfrm>
        </p:grpSpPr>
        <p:sp>
          <p:nvSpPr>
            <p:cNvPr id="10808" name="Google Shape;10808;p26"/>
            <p:cNvSpPr/>
            <p:nvPr/>
          </p:nvSpPr>
          <p:spPr>
            <a:xfrm>
              <a:off x="6106700" y="2471800"/>
              <a:ext cx="13375" cy="12125"/>
            </a:xfrm>
            <a:custGeom>
              <a:avLst/>
              <a:gdLst/>
              <a:ahLst/>
              <a:cxnLst/>
              <a:rect l="l" t="t" r="r" b="b"/>
              <a:pathLst>
                <a:path w="535" h="485" extrusionOk="0">
                  <a:moveTo>
                    <a:pt x="280" y="1"/>
                  </a:moveTo>
                  <a:cubicBezTo>
                    <a:pt x="218" y="1"/>
                    <a:pt x="151" y="26"/>
                    <a:pt x="101" y="76"/>
                  </a:cubicBezTo>
                  <a:cubicBezTo>
                    <a:pt x="1" y="142"/>
                    <a:pt x="1" y="309"/>
                    <a:pt x="101" y="409"/>
                  </a:cubicBezTo>
                  <a:cubicBezTo>
                    <a:pt x="134" y="459"/>
                    <a:pt x="193" y="484"/>
                    <a:pt x="255" y="484"/>
                  </a:cubicBezTo>
                  <a:cubicBezTo>
                    <a:pt x="318" y="484"/>
                    <a:pt x="384" y="459"/>
                    <a:pt x="435" y="409"/>
                  </a:cubicBezTo>
                  <a:cubicBezTo>
                    <a:pt x="535" y="309"/>
                    <a:pt x="535" y="176"/>
                    <a:pt x="435" y="76"/>
                  </a:cubicBezTo>
                  <a:cubicBezTo>
                    <a:pt x="401" y="26"/>
                    <a:pt x="343" y="1"/>
                    <a:pt x="2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26"/>
            <p:cNvSpPr/>
            <p:nvPr/>
          </p:nvSpPr>
          <p:spPr>
            <a:xfrm>
              <a:off x="5595700" y="3047225"/>
              <a:ext cx="14025" cy="12000"/>
            </a:xfrm>
            <a:custGeom>
              <a:avLst/>
              <a:gdLst/>
              <a:ahLst/>
              <a:cxnLst/>
              <a:rect l="l" t="t" r="r" b="b"/>
              <a:pathLst>
                <a:path w="561" h="480" extrusionOk="0">
                  <a:moveTo>
                    <a:pt x="293" y="0"/>
                  </a:moveTo>
                  <a:cubicBezTo>
                    <a:pt x="235" y="0"/>
                    <a:pt x="176" y="25"/>
                    <a:pt x="126" y="75"/>
                  </a:cubicBezTo>
                  <a:lnTo>
                    <a:pt x="126" y="108"/>
                  </a:lnTo>
                  <a:cubicBezTo>
                    <a:pt x="1" y="284"/>
                    <a:pt x="140" y="479"/>
                    <a:pt x="316" y="479"/>
                  </a:cubicBezTo>
                  <a:cubicBezTo>
                    <a:pt x="374" y="479"/>
                    <a:pt x="436" y="458"/>
                    <a:pt x="493" y="409"/>
                  </a:cubicBezTo>
                  <a:cubicBezTo>
                    <a:pt x="560" y="309"/>
                    <a:pt x="560" y="175"/>
                    <a:pt x="460" y="75"/>
                  </a:cubicBezTo>
                  <a:cubicBezTo>
                    <a:pt x="410" y="25"/>
                    <a:pt x="352" y="0"/>
                    <a:pt x="2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26"/>
            <p:cNvSpPr/>
            <p:nvPr/>
          </p:nvSpPr>
          <p:spPr>
            <a:xfrm>
              <a:off x="5931575" y="295547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238" y="0"/>
                  </a:moveTo>
                  <a:cubicBezTo>
                    <a:pt x="215" y="0"/>
                    <a:pt x="191" y="3"/>
                    <a:pt x="168" y="9"/>
                  </a:cubicBezTo>
                  <a:cubicBezTo>
                    <a:pt x="68" y="76"/>
                    <a:pt x="1" y="209"/>
                    <a:pt x="34" y="343"/>
                  </a:cubicBezTo>
                  <a:cubicBezTo>
                    <a:pt x="85" y="445"/>
                    <a:pt x="175" y="488"/>
                    <a:pt x="274" y="488"/>
                  </a:cubicBezTo>
                  <a:cubicBezTo>
                    <a:pt x="305" y="488"/>
                    <a:pt x="336" y="484"/>
                    <a:pt x="368" y="476"/>
                  </a:cubicBezTo>
                  <a:cubicBezTo>
                    <a:pt x="501" y="409"/>
                    <a:pt x="535" y="276"/>
                    <a:pt x="501" y="143"/>
                  </a:cubicBezTo>
                  <a:cubicBezTo>
                    <a:pt x="446" y="60"/>
                    <a:pt x="346" y="0"/>
                    <a:pt x="2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26"/>
            <p:cNvSpPr/>
            <p:nvPr/>
          </p:nvSpPr>
          <p:spPr>
            <a:xfrm>
              <a:off x="8152325" y="2173500"/>
              <a:ext cx="16325" cy="12700"/>
            </a:xfrm>
            <a:custGeom>
              <a:avLst/>
              <a:gdLst/>
              <a:ahLst/>
              <a:cxnLst/>
              <a:rect l="l" t="t" r="r" b="b"/>
              <a:pathLst>
                <a:path w="653" h="508" extrusionOk="0">
                  <a:moveTo>
                    <a:pt x="293" y="0"/>
                  </a:moveTo>
                  <a:cubicBezTo>
                    <a:pt x="254" y="0"/>
                    <a:pt x="212" y="10"/>
                    <a:pt x="168" y="32"/>
                  </a:cubicBezTo>
                  <a:cubicBezTo>
                    <a:pt x="68" y="66"/>
                    <a:pt x="1" y="199"/>
                    <a:pt x="34" y="333"/>
                  </a:cubicBezTo>
                  <a:cubicBezTo>
                    <a:pt x="62" y="443"/>
                    <a:pt x="158" y="508"/>
                    <a:pt x="266" y="508"/>
                  </a:cubicBezTo>
                  <a:cubicBezTo>
                    <a:pt x="289" y="508"/>
                    <a:pt x="312" y="505"/>
                    <a:pt x="335" y="499"/>
                  </a:cubicBezTo>
                  <a:cubicBezTo>
                    <a:pt x="653" y="413"/>
                    <a:pt x="545" y="0"/>
                    <a:pt x="2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26"/>
            <p:cNvSpPr/>
            <p:nvPr/>
          </p:nvSpPr>
          <p:spPr>
            <a:xfrm>
              <a:off x="8125650" y="2210475"/>
              <a:ext cx="13175" cy="12225"/>
            </a:xfrm>
            <a:custGeom>
              <a:avLst/>
              <a:gdLst/>
              <a:ahLst/>
              <a:cxnLst/>
              <a:rect l="l" t="t" r="r" b="b"/>
              <a:pathLst>
                <a:path w="527" h="489" extrusionOk="0">
                  <a:moveTo>
                    <a:pt x="264" y="0"/>
                  </a:moveTo>
                  <a:cubicBezTo>
                    <a:pt x="186" y="0"/>
                    <a:pt x="109" y="37"/>
                    <a:pt x="67" y="121"/>
                  </a:cubicBezTo>
                  <a:cubicBezTo>
                    <a:pt x="1" y="221"/>
                    <a:pt x="1" y="355"/>
                    <a:pt x="134" y="455"/>
                  </a:cubicBezTo>
                  <a:cubicBezTo>
                    <a:pt x="172" y="478"/>
                    <a:pt x="214" y="488"/>
                    <a:pt x="255" y="488"/>
                  </a:cubicBezTo>
                  <a:cubicBezTo>
                    <a:pt x="394" y="488"/>
                    <a:pt x="527" y="368"/>
                    <a:pt x="501" y="188"/>
                  </a:cubicBezTo>
                  <a:cubicBezTo>
                    <a:pt x="482" y="72"/>
                    <a:pt x="372" y="0"/>
                    <a:pt x="2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26"/>
            <p:cNvSpPr/>
            <p:nvPr/>
          </p:nvSpPr>
          <p:spPr>
            <a:xfrm>
              <a:off x="6069175" y="3281375"/>
              <a:ext cx="13950" cy="12100"/>
            </a:xfrm>
            <a:custGeom>
              <a:avLst/>
              <a:gdLst/>
              <a:ahLst/>
              <a:cxnLst/>
              <a:rect l="l" t="t" r="r" b="b"/>
              <a:pathLst>
                <a:path w="558" h="484" extrusionOk="0">
                  <a:moveTo>
                    <a:pt x="247" y="1"/>
                  </a:moveTo>
                  <a:cubicBezTo>
                    <a:pt x="220" y="1"/>
                    <a:pt x="193" y="6"/>
                    <a:pt x="168" y="16"/>
                  </a:cubicBezTo>
                  <a:cubicBezTo>
                    <a:pt x="34" y="82"/>
                    <a:pt x="1" y="249"/>
                    <a:pt x="68" y="349"/>
                  </a:cubicBezTo>
                  <a:cubicBezTo>
                    <a:pt x="113" y="441"/>
                    <a:pt x="194" y="484"/>
                    <a:pt x="275" y="484"/>
                  </a:cubicBezTo>
                  <a:cubicBezTo>
                    <a:pt x="370" y="484"/>
                    <a:pt x="465" y="424"/>
                    <a:pt x="501" y="316"/>
                  </a:cubicBezTo>
                  <a:cubicBezTo>
                    <a:pt x="558" y="146"/>
                    <a:pt x="399" y="1"/>
                    <a:pt x="2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26"/>
            <p:cNvSpPr/>
            <p:nvPr/>
          </p:nvSpPr>
          <p:spPr>
            <a:xfrm>
              <a:off x="5326975" y="3766100"/>
              <a:ext cx="16450" cy="12700"/>
            </a:xfrm>
            <a:custGeom>
              <a:avLst/>
              <a:gdLst/>
              <a:ahLst/>
              <a:cxnLst/>
              <a:rect l="l" t="t" r="r" b="b"/>
              <a:pathLst>
                <a:path w="658" h="508" extrusionOk="0">
                  <a:moveTo>
                    <a:pt x="298" y="1"/>
                  </a:moveTo>
                  <a:cubicBezTo>
                    <a:pt x="256" y="1"/>
                    <a:pt x="212" y="13"/>
                    <a:pt x="168" y="41"/>
                  </a:cubicBezTo>
                  <a:cubicBezTo>
                    <a:pt x="34" y="107"/>
                    <a:pt x="1" y="274"/>
                    <a:pt x="101" y="374"/>
                  </a:cubicBezTo>
                  <a:cubicBezTo>
                    <a:pt x="145" y="463"/>
                    <a:pt x="234" y="508"/>
                    <a:pt x="318" y="508"/>
                  </a:cubicBezTo>
                  <a:cubicBezTo>
                    <a:pt x="360" y="508"/>
                    <a:pt x="401" y="497"/>
                    <a:pt x="435" y="474"/>
                  </a:cubicBezTo>
                  <a:cubicBezTo>
                    <a:pt x="657" y="307"/>
                    <a:pt x="508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26"/>
            <p:cNvSpPr/>
            <p:nvPr/>
          </p:nvSpPr>
          <p:spPr>
            <a:xfrm>
              <a:off x="6218575" y="3441950"/>
              <a:ext cx="10750" cy="10325"/>
            </a:xfrm>
            <a:custGeom>
              <a:avLst/>
              <a:gdLst/>
              <a:ahLst/>
              <a:cxnLst/>
              <a:rect l="l" t="t" r="r" b="b"/>
              <a:pathLst>
                <a:path w="430" h="413" extrusionOk="0">
                  <a:moveTo>
                    <a:pt x="302" y="0"/>
                  </a:moveTo>
                  <a:cubicBezTo>
                    <a:pt x="165" y="0"/>
                    <a:pt x="1" y="413"/>
                    <a:pt x="189" y="413"/>
                  </a:cubicBezTo>
                  <a:cubicBezTo>
                    <a:pt x="210" y="413"/>
                    <a:pt x="234" y="408"/>
                    <a:pt x="263" y="398"/>
                  </a:cubicBezTo>
                  <a:cubicBezTo>
                    <a:pt x="363" y="364"/>
                    <a:pt x="429" y="231"/>
                    <a:pt x="396" y="97"/>
                  </a:cubicBezTo>
                  <a:cubicBezTo>
                    <a:pt x="371" y="28"/>
                    <a:pt x="337" y="0"/>
                    <a:pt x="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26"/>
            <p:cNvSpPr/>
            <p:nvPr/>
          </p:nvSpPr>
          <p:spPr>
            <a:xfrm>
              <a:off x="6526175" y="4097550"/>
              <a:ext cx="14200" cy="12350"/>
            </a:xfrm>
            <a:custGeom>
              <a:avLst/>
              <a:gdLst/>
              <a:ahLst/>
              <a:cxnLst/>
              <a:rect l="l" t="t" r="r" b="b"/>
              <a:pathLst>
                <a:path w="568" h="494" extrusionOk="0">
                  <a:moveTo>
                    <a:pt x="288" y="1"/>
                  </a:moveTo>
                  <a:cubicBezTo>
                    <a:pt x="239" y="1"/>
                    <a:pt x="187" y="19"/>
                    <a:pt x="134" y="59"/>
                  </a:cubicBezTo>
                  <a:cubicBezTo>
                    <a:pt x="34" y="126"/>
                    <a:pt x="1" y="259"/>
                    <a:pt x="67" y="392"/>
                  </a:cubicBezTo>
                  <a:cubicBezTo>
                    <a:pt x="132" y="457"/>
                    <a:pt x="210" y="494"/>
                    <a:pt x="285" y="494"/>
                  </a:cubicBezTo>
                  <a:cubicBezTo>
                    <a:pt x="326" y="494"/>
                    <a:pt x="365" y="483"/>
                    <a:pt x="401" y="459"/>
                  </a:cubicBezTo>
                  <a:cubicBezTo>
                    <a:pt x="534" y="359"/>
                    <a:pt x="568" y="226"/>
                    <a:pt x="468" y="126"/>
                  </a:cubicBezTo>
                  <a:cubicBezTo>
                    <a:pt x="427" y="45"/>
                    <a:pt x="362" y="1"/>
                    <a:pt x="2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26"/>
            <p:cNvSpPr/>
            <p:nvPr/>
          </p:nvSpPr>
          <p:spPr>
            <a:xfrm>
              <a:off x="6346050" y="4366175"/>
              <a:ext cx="13825" cy="12225"/>
            </a:xfrm>
            <a:custGeom>
              <a:avLst/>
              <a:gdLst/>
              <a:ahLst/>
              <a:cxnLst/>
              <a:rect l="l" t="t" r="r" b="b"/>
              <a:pathLst>
                <a:path w="553" h="489" extrusionOk="0">
                  <a:moveTo>
                    <a:pt x="278" y="1"/>
                  </a:moveTo>
                  <a:cubicBezTo>
                    <a:pt x="202" y="1"/>
                    <a:pt x="123" y="38"/>
                    <a:pt x="67" y="122"/>
                  </a:cubicBezTo>
                  <a:cubicBezTo>
                    <a:pt x="0" y="222"/>
                    <a:pt x="34" y="388"/>
                    <a:pt x="134" y="455"/>
                  </a:cubicBezTo>
                  <a:cubicBezTo>
                    <a:pt x="180" y="478"/>
                    <a:pt x="227" y="489"/>
                    <a:pt x="273" y="489"/>
                  </a:cubicBezTo>
                  <a:cubicBezTo>
                    <a:pt x="425" y="489"/>
                    <a:pt x="552" y="368"/>
                    <a:pt x="501" y="188"/>
                  </a:cubicBezTo>
                  <a:cubicBezTo>
                    <a:pt x="481" y="72"/>
                    <a:pt x="383" y="1"/>
                    <a:pt x="2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26"/>
            <p:cNvSpPr/>
            <p:nvPr/>
          </p:nvSpPr>
          <p:spPr>
            <a:xfrm>
              <a:off x="8083500" y="3369150"/>
              <a:ext cx="13825" cy="12125"/>
            </a:xfrm>
            <a:custGeom>
              <a:avLst/>
              <a:gdLst/>
              <a:ahLst/>
              <a:cxnLst/>
              <a:rect l="l" t="t" r="r" b="b"/>
              <a:pathLst>
                <a:path w="553" h="485" extrusionOk="0">
                  <a:moveTo>
                    <a:pt x="292" y="1"/>
                  </a:moveTo>
                  <a:cubicBezTo>
                    <a:pt x="192" y="1"/>
                    <a:pt x="90" y="60"/>
                    <a:pt x="52" y="174"/>
                  </a:cubicBezTo>
                  <a:cubicBezTo>
                    <a:pt x="0" y="329"/>
                    <a:pt x="129" y="484"/>
                    <a:pt x="282" y="484"/>
                  </a:cubicBezTo>
                  <a:cubicBezTo>
                    <a:pt x="327" y="484"/>
                    <a:pt x="374" y="471"/>
                    <a:pt x="419" y="441"/>
                  </a:cubicBezTo>
                  <a:cubicBezTo>
                    <a:pt x="519" y="374"/>
                    <a:pt x="552" y="241"/>
                    <a:pt x="486" y="107"/>
                  </a:cubicBezTo>
                  <a:cubicBezTo>
                    <a:pt x="442" y="35"/>
                    <a:pt x="368" y="1"/>
                    <a:pt x="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26"/>
            <p:cNvSpPr/>
            <p:nvPr/>
          </p:nvSpPr>
          <p:spPr>
            <a:xfrm>
              <a:off x="7163850" y="4549850"/>
              <a:ext cx="15325" cy="12225"/>
            </a:xfrm>
            <a:custGeom>
              <a:avLst/>
              <a:gdLst/>
              <a:ahLst/>
              <a:cxnLst/>
              <a:rect l="l" t="t" r="r" b="b"/>
              <a:pathLst>
                <a:path w="613" h="489" extrusionOk="0">
                  <a:moveTo>
                    <a:pt x="336" y="0"/>
                  </a:moveTo>
                  <a:cubicBezTo>
                    <a:pt x="151" y="0"/>
                    <a:pt x="1" y="236"/>
                    <a:pt x="179" y="413"/>
                  </a:cubicBezTo>
                  <a:cubicBezTo>
                    <a:pt x="212" y="463"/>
                    <a:pt x="270" y="488"/>
                    <a:pt x="333" y="488"/>
                  </a:cubicBezTo>
                  <a:cubicBezTo>
                    <a:pt x="395" y="488"/>
                    <a:pt x="462" y="463"/>
                    <a:pt x="512" y="413"/>
                  </a:cubicBezTo>
                  <a:cubicBezTo>
                    <a:pt x="612" y="347"/>
                    <a:pt x="612" y="180"/>
                    <a:pt x="512" y="80"/>
                  </a:cubicBezTo>
                  <a:cubicBezTo>
                    <a:pt x="456" y="24"/>
                    <a:pt x="394" y="0"/>
                    <a:pt x="3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26"/>
            <p:cNvSpPr/>
            <p:nvPr/>
          </p:nvSpPr>
          <p:spPr>
            <a:xfrm>
              <a:off x="5533200" y="4799325"/>
              <a:ext cx="16475" cy="12300"/>
            </a:xfrm>
            <a:custGeom>
              <a:avLst/>
              <a:gdLst/>
              <a:ahLst/>
              <a:cxnLst/>
              <a:rect l="l" t="t" r="r" b="b"/>
              <a:pathLst>
                <a:path w="659" h="492" extrusionOk="0">
                  <a:moveTo>
                    <a:pt x="362" y="1"/>
                  </a:moveTo>
                  <a:cubicBezTo>
                    <a:pt x="166" y="1"/>
                    <a:pt x="1" y="267"/>
                    <a:pt x="225" y="442"/>
                  </a:cubicBezTo>
                  <a:cubicBezTo>
                    <a:pt x="258" y="475"/>
                    <a:pt x="316" y="492"/>
                    <a:pt x="379" y="492"/>
                  </a:cubicBezTo>
                  <a:cubicBezTo>
                    <a:pt x="441" y="492"/>
                    <a:pt x="508" y="475"/>
                    <a:pt x="558" y="442"/>
                  </a:cubicBezTo>
                  <a:cubicBezTo>
                    <a:pt x="625" y="341"/>
                    <a:pt x="658" y="175"/>
                    <a:pt x="558" y="108"/>
                  </a:cubicBezTo>
                  <a:cubicBezTo>
                    <a:pt x="499" y="32"/>
                    <a:pt x="429" y="1"/>
                    <a:pt x="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26"/>
            <p:cNvSpPr/>
            <p:nvPr/>
          </p:nvSpPr>
          <p:spPr>
            <a:xfrm>
              <a:off x="7781700" y="4934425"/>
              <a:ext cx="16600" cy="12050"/>
            </a:xfrm>
            <a:custGeom>
              <a:avLst/>
              <a:gdLst/>
              <a:ahLst/>
              <a:cxnLst/>
              <a:rect l="l" t="t" r="r" b="b"/>
              <a:pathLst>
                <a:path w="664" h="482" extrusionOk="0">
                  <a:moveTo>
                    <a:pt x="310" y="1"/>
                  </a:moveTo>
                  <a:cubicBezTo>
                    <a:pt x="291" y="1"/>
                    <a:pt x="270" y="3"/>
                    <a:pt x="249" y="8"/>
                  </a:cubicBezTo>
                  <a:cubicBezTo>
                    <a:pt x="1" y="101"/>
                    <a:pt x="99" y="482"/>
                    <a:pt x="354" y="482"/>
                  </a:cubicBezTo>
                  <a:cubicBezTo>
                    <a:pt x="374" y="482"/>
                    <a:pt x="394" y="479"/>
                    <a:pt x="416" y="475"/>
                  </a:cubicBezTo>
                  <a:cubicBezTo>
                    <a:pt x="664" y="382"/>
                    <a:pt x="566" y="1"/>
                    <a:pt x="3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26"/>
            <p:cNvSpPr/>
            <p:nvPr/>
          </p:nvSpPr>
          <p:spPr>
            <a:xfrm>
              <a:off x="7923850" y="20658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67" y="1"/>
                  </a:moveTo>
                  <a:cubicBezTo>
                    <a:pt x="134" y="1"/>
                    <a:pt x="33" y="101"/>
                    <a:pt x="33" y="234"/>
                  </a:cubicBezTo>
                  <a:cubicBezTo>
                    <a:pt x="0" y="368"/>
                    <a:pt x="134" y="501"/>
                    <a:pt x="267" y="501"/>
                  </a:cubicBezTo>
                  <a:cubicBezTo>
                    <a:pt x="400" y="501"/>
                    <a:pt x="500" y="401"/>
                    <a:pt x="500" y="268"/>
                  </a:cubicBezTo>
                  <a:cubicBezTo>
                    <a:pt x="500" y="134"/>
                    <a:pt x="400" y="1"/>
                    <a:pt x="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26"/>
            <p:cNvSpPr/>
            <p:nvPr/>
          </p:nvSpPr>
          <p:spPr>
            <a:xfrm>
              <a:off x="8007525" y="2054175"/>
              <a:ext cx="16975" cy="11775"/>
            </a:xfrm>
            <a:custGeom>
              <a:avLst/>
              <a:gdLst/>
              <a:ahLst/>
              <a:cxnLst/>
              <a:rect l="l" t="t" r="r" b="b"/>
              <a:pathLst>
                <a:path w="679" h="471" extrusionOk="0">
                  <a:moveTo>
                    <a:pt x="353" y="0"/>
                  </a:moveTo>
                  <a:cubicBezTo>
                    <a:pt x="343" y="0"/>
                    <a:pt x="333" y="1"/>
                    <a:pt x="322" y="2"/>
                  </a:cubicBezTo>
                  <a:cubicBezTo>
                    <a:pt x="0" y="34"/>
                    <a:pt x="51" y="471"/>
                    <a:pt x="356" y="471"/>
                  </a:cubicBezTo>
                  <a:cubicBezTo>
                    <a:pt x="366" y="471"/>
                    <a:pt x="378" y="470"/>
                    <a:pt x="389" y="469"/>
                  </a:cubicBezTo>
                  <a:cubicBezTo>
                    <a:pt x="679" y="437"/>
                    <a:pt x="627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26"/>
            <p:cNvSpPr/>
            <p:nvPr/>
          </p:nvSpPr>
          <p:spPr>
            <a:xfrm>
              <a:off x="8209875" y="24828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270" y="0"/>
                  </a:moveTo>
                  <a:cubicBezTo>
                    <a:pt x="208" y="0"/>
                    <a:pt x="146" y="22"/>
                    <a:pt x="101" y="68"/>
                  </a:cubicBezTo>
                  <a:cubicBezTo>
                    <a:pt x="1" y="168"/>
                    <a:pt x="34" y="335"/>
                    <a:pt x="134" y="435"/>
                  </a:cubicBezTo>
                  <a:cubicBezTo>
                    <a:pt x="181" y="472"/>
                    <a:pt x="232" y="489"/>
                    <a:pt x="283" y="489"/>
                  </a:cubicBezTo>
                  <a:cubicBezTo>
                    <a:pt x="413" y="489"/>
                    <a:pt x="534" y="379"/>
                    <a:pt x="534" y="235"/>
                  </a:cubicBezTo>
                  <a:cubicBezTo>
                    <a:pt x="512" y="82"/>
                    <a:pt x="390" y="0"/>
                    <a:pt x="2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26"/>
            <p:cNvSpPr/>
            <p:nvPr/>
          </p:nvSpPr>
          <p:spPr>
            <a:xfrm>
              <a:off x="7394300" y="4304825"/>
              <a:ext cx="24625" cy="20625"/>
            </a:xfrm>
            <a:custGeom>
              <a:avLst/>
              <a:gdLst/>
              <a:ahLst/>
              <a:cxnLst/>
              <a:rect l="l" t="t" r="r" b="b"/>
              <a:pathLst>
                <a:path w="985" h="825" extrusionOk="0">
                  <a:moveTo>
                    <a:pt x="475" y="0"/>
                  </a:moveTo>
                  <a:cubicBezTo>
                    <a:pt x="451" y="0"/>
                    <a:pt x="426" y="2"/>
                    <a:pt x="401" y="7"/>
                  </a:cubicBezTo>
                  <a:cubicBezTo>
                    <a:pt x="167" y="7"/>
                    <a:pt x="0" y="241"/>
                    <a:pt x="34" y="474"/>
                  </a:cubicBezTo>
                  <a:cubicBezTo>
                    <a:pt x="54" y="700"/>
                    <a:pt x="252" y="825"/>
                    <a:pt x="448" y="825"/>
                  </a:cubicBezTo>
                  <a:cubicBezTo>
                    <a:pt x="570" y="825"/>
                    <a:pt x="691" y="777"/>
                    <a:pt x="768" y="674"/>
                  </a:cubicBezTo>
                  <a:cubicBezTo>
                    <a:pt x="985" y="395"/>
                    <a:pt x="798" y="0"/>
                    <a:pt x="4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26"/>
            <p:cNvSpPr/>
            <p:nvPr/>
          </p:nvSpPr>
          <p:spPr>
            <a:xfrm>
              <a:off x="7711550" y="3810525"/>
              <a:ext cx="23025" cy="21375"/>
            </a:xfrm>
            <a:custGeom>
              <a:avLst/>
              <a:gdLst/>
              <a:ahLst/>
              <a:cxnLst/>
              <a:rect l="l" t="t" r="r" b="b"/>
              <a:pathLst>
                <a:path w="921" h="855" extrusionOk="0">
                  <a:moveTo>
                    <a:pt x="465" y="1"/>
                  </a:moveTo>
                  <a:cubicBezTo>
                    <a:pt x="212" y="1"/>
                    <a:pt x="1" y="246"/>
                    <a:pt x="53" y="532"/>
                  </a:cubicBezTo>
                  <a:cubicBezTo>
                    <a:pt x="91" y="743"/>
                    <a:pt x="272" y="854"/>
                    <a:pt x="458" y="854"/>
                  </a:cubicBezTo>
                  <a:cubicBezTo>
                    <a:pt x="595" y="854"/>
                    <a:pt x="735" y="793"/>
                    <a:pt x="820" y="665"/>
                  </a:cubicBezTo>
                  <a:cubicBezTo>
                    <a:pt x="920" y="465"/>
                    <a:pt x="887" y="198"/>
                    <a:pt x="687" y="65"/>
                  </a:cubicBezTo>
                  <a:cubicBezTo>
                    <a:pt x="613" y="21"/>
                    <a:pt x="537" y="1"/>
                    <a:pt x="4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26"/>
            <p:cNvSpPr/>
            <p:nvPr/>
          </p:nvSpPr>
          <p:spPr>
            <a:xfrm>
              <a:off x="8108700" y="2112275"/>
              <a:ext cx="26150" cy="20775"/>
            </a:xfrm>
            <a:custGeom>
              <a:avLst/>
              <a:gdLst/>
              <a:ahLst/>
              <a:cxnLst/>
              <a:rect l="l" t="t" r="r" b="b"/>
              <a:pathLst>
                <a:path w="1046" h="831" extrusionOk="0">
                  <a:moveTo>
                    <a:pt x="547" y="0"/>
                  </a:moveTo>
                  <a:cubicBezTo>
                    <a:pt x="396" y="0"/>
                    <a:pt x="247" y="75"/>
                    <a:pt x="178" y="213"/>
                  </a:cubicBezTo>
                  <a:cubicBezTo>
                    <a:pt x="1" y="509"/>
                    <a:pt x="216" y="830"/>
                    <a:pt x="523" y="830"/>
                  </a:cubicBezTo>
                  <a:cubicBezTo>
                    <a:pt x="562" y="830"/>
                    <a:pt x="603" y="825"/>
                    <a:pt x="645" y="814"/>
                  </a:cubicBezTo>
                  <a:cubicBezTo>
                    <a:pt x="1012" y="713"/>
                    <a:pt x="1045" y="246"/>
                    <a:pt x="745" y="46"/>
                  </a:cubicBezTo>
                  <a:cubicBezTo>
                    <a:pt x="683" y="15"/>
                    <a:pt x="615" y="0"/>
                    <a:pt x="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26"/>
            <p:cNvSpPr/>
            <p:nvPr/>
          </p:nvSpPr>
          <p:spPr>
            <a:xfrm>
              <a:off x="7454350" y="4887975"/>
              <a:ext cx="21700" cy="20800"/>
            </a:xfrm>
            <a:custGeom>
              <a:avLst/>
              <a:gdLst/>
              <a:ahLst/>
              <a:cxnLst/>
              <a:rect l="l" t="t" r="r" b="b"/>
              <a:pathLst>
                <a:path w="868" h="832" extrusionOk="0">
                  <a:moveTo>
                    <a:pt x="428" y="0"/>
                  </a:moveTo>
                  <a:cubicBezTo>
                    <a:pt x="219" y="0"/>
                    <a:pt x="22" y="155"/>
                    <a:pt x="0" y="398"/>
                  </a:cubicBezTo>
                  <a:cubicBezTo>
                    <a:pt x="0" y="656"/>
                    <a:pt x="215" y="832"/>
                    <a:pt x="435" y="832"/>
                  </a:cubicBezTo>
                  <a:cubicBezTo>
                    <a:pt x="528" y="832"/>
                    <a:pt x="621" y="801"/>
                    <a:pt x="701" y="732"/>
                  </a:cubicBezTo>
                  <a:cubicBezTo>
                    <a:pt x="867" y="565"/>
                    <a:pt x="867" y="298"/>
                    <a:pt x="734" y="131"/>
                  </a:cubicBezTo>
                  <a:cubicBezTo>
                    <a:pt x="644" y="41"/>
                    <a:pt x="534" y="0"/>
                    <a:pt x="4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26"/>
            <p:cNvSpPr/>
            <p:nvPr/>
          </p:nvSpPr>
          <p:spPr>
            <a:xfrm>
              <a:off x="7936600" y="4793775"/>
              <a:ext cx="44800" cy="38500"/>
            </a:xfrm>
            <a:custGeom>
              <a:avLst/>
              <a:gdLst/>
              <a:ahLst/>
              <a:cxnLst/>
              <a:rect l="l" t="t" r="r" b="b"/>
              <a:pathLst>
                <a:path w="1792" h="1540" extrusionOk="0">
                  <a:moveTo>
                    <a:pt x="922" y="0"/>
                  </a:moveTo>
                  <a:cubicBezTo>
                    <a:pt x="410" y="0"/>
                    <a:pt x="0" y="532"/>
                    <a:pt x="224" y="1064"/>
                  </a:cubicBezTo>
                  <a:cubicBezTo>
                    <a:pt x="357" y="1381"/>
                    <a:pt x="649" y="1539"/>
                    <a:pt x="937" y="1539"/>
                  </a:cubicBezTo>
                  <a:cubicBezTo>
                    <a:pt x="1225" y="1539"/>
                    <a:pt x="1508" y="1381"/>
                    <a:pt x="1625" y="1064"/>
                  </a:cubicBezTo>
                  <a:cubicBezTo>
                    <a:pt x="1792" y="664"/>
                    <a:pt x="1592" y="230"/>
                    <a:pt x="1225" y="63"/>
                  </a:cubicBezTo>
                  <a:cubicBezTo>
                    <a:pt x="1123" y="20"/>
                    <a:pt x="1020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26"/>
            <p:cNvSpPr/>
            <p:nvPr/>
          </p:nvSpPr>
          <p:spPr>
            <a:xfrm>
              <a:off x="5984125" y="4653325"/>
              <a:ext cx="44025" cy="38125"/>
            </a:xfrm>
            <a:custGeom>
              <a:avLst/>
              <a:gdLst/>
              <a:ahLst/>
              <a:cxnLst/>
              <a:rect l="l" t="t" r="r" b="b"/>
              <a:pathLst>
                <a:path w="1761" h="1525" extrusionOk="0">
                  <a:moveTo>
                    <a:pt x="883" y="0"/>
                  </a:moveTo>
                  <a:cubicBezTo>
                    <a:pt x="780" y="0"/>
                    <a:pt x="673" y="24"/>
                    <a:pt x="567" y="77"/>
                  </a:cubicBezTo>
                  <a:cubicBezTo>
                    <a:pt x="167" y="244"/>
                    <a:pt x="0" y="678"/>
                    <a:pt x="167" y="1078"/>
                  </a:cubicBezTo>
                  <a:cubicBezTo>
                    <a:pt x="299" y="1374"/>
                    <a:pt x="585" y="1524"/>
                    <a:pt x="868" y="1524"/>
                  </a:cubicBezTo>
                  <a:cubicBezTo>
                    <a:pt x="1160" y="1524"/>
                    <a:pt x="1450" y="1366"/>
                    <a:pt x="1568" y="1044"/>
                  </a:cubicBezTo>
                  <a:cubicBezTo>
                    <a:pt x="1761" y="522"/>
                    <a:pt x="1364" y="0"/>
                    <a:pt x="8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26"/>
            <p:cNvSpPr/>
            <p:nvPr/>
          </p:nvSpPr>
          <p:spPr>
            <a:xfrm>
              <a:off x="5495625" y="4410425"/>
              <a:ext cx="47375" cy="38350"/>
            </a:xfrm>
            <a:custGeom>
              <a:avLst/>
              <a:gdLst/>
              <a:ahLst/>
              <a:cxnLst/>
              <a:rect l="l" t="t" r="r" b="b"/>
              <a:pathLst>
                <a:path w="1895" h="1534" extrusionOk="0">
                  <a:moveTo>
                    <a:pt x="956" y="1"/>
                  </a:moveTo>
                  <a:cubicBezTo>
                    <a:pt x="677" y="1"/>
                    <a:pt x="402" y="160"/>
                    <a:pt x="260" y="420"/>
                  </a:cubicBezTo>
                  <a:cubicBezTo>
                    <a:pt x="0" y="939"/>
                    <a:pt x="414" y="1533"/>
                    <a:pt x="941" y="1533"/>
                  </a:cubicBezTo>
                  <a:cubicBezTo>
                    <a:pt x="1023" y="1533"/>
                    <a:pt x="1108" y="1519"/>
                    <a:pt x="1194" y="1487"/>
                  </a:cubicBezTo>
                  <a:cubicBezTo>
                    <a:pt x="1828" y="1287"/>
                    <a:pt x="1894" y="386"/>
                    <a:pt x="1294" y="86"/>
                  </a:cubicBezTo>
                  <a:cubicBezTo>
                    <a:pt x="1187" y="28"/>
                    <a:pt x="1071" y="1"/>
                    <a:pt x="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26"/>
            <p:cNvSpPr/>
            <p:nvPr/>
          </p:nvSpPr>
          <p:spPr>
            <a:xfrm>
              <a:off x="7260875" y="3364475"/>
              <a:ext cx="43375" cy="38025"/>
            </a:xfrm>
            <a:custGeom>
              <a:avLst/>
              <a:gdLst/>
              <a:ahLst/>
              <a:cxnLst/>
              <a:rect l="l" t="t" r="r" b="b"/>
              <a:pathLst>
                <a:path w="1735" h="1521" extrusionOk="0">
                  <a:moveTo>
                    <a:pt x="866" y="0"/>
                  </a:moveTo>
                  <a:cubicBezTo>
                    <a:pt x="720" y="0"/>
                    <a:pt x="570" y="41"/>
                    <a:pt x="434" y="128"/>
                  </a:cubicBezTo>
                  <a:cubicBezTo>
                    <a:pt x="100" y="361"/>
                    <a:pt x="0" y="828"/>
                    <a:pt x="234" y="1162"/>
                  </a:cubicBezTo>
                  <a:cubicBezTo>
                    <a:pt x="382" y="1395"/>
                    <a:pt x="626" y="1521"/>
                    <a:pt x="878" y="1521"/>
                  </a:cubicBezTo>
                  <a:cubicBezTo>
                    <a:pt x="1021" y="1521"/>
                    <a:pt x="1168" y="1480"/>
                    <a:pt x="1301" y="1395"/>
                  </a:cubicBezTo>
                  <a:cubicBezTo>
                    <a:pt x="1635" y="1162"/>
                    <a:pt x="1735" y="695"/>
                    <a:pt x="1501" y="328"/>
                  </a:cubicBezTo>
                  <a:cubicBezTo>
                    <a:pt x="1354" y="118"/>
                    <a:pt x="1115" y="0"/>
                    <a:pt x="8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26"/>
            <p:cNvSpPr/>
            <p:nvPr/>
          </p:nvSpPr>
          <p:spPr>
            <a:xfrm>
              <a:off x="7432725" y="2516450"/>
              <a:ext cx="45000" cy="37875"/>
            </a:xfrm>
            <a:custGeom>
              <a:avLst/>
              <a:gdLst/>
              <a:ahLst/>
              <a:cxnLst/>
              <a:rect l="l" t="t" r="r" b="b"/>
              <a:pathLst>
                <a:path w="1800" h="1515" extrusionOk="0">
                  <a:moveTo>
                    <a:pt x="973" y="0"/>
                  </a:moveTo>
                  <a:cubicBezTo>
                    <a:pt x="402" y="0"/>
                    <a:pt x="0" y="647"/>
                    <a:pt x="331" y="1158"/>
                  </a:cubicBezTo>
                  <a:cubicBezTo>
                    <a:pt x="488" y="1400"/>
                    <a:pt x="735" y="1515"/>
                    <a:pt x="981" y="1515"/>
                  </a:cubicBezTo>
                  <a:cubicBezTo>
                    <a:pt x="1311" y="1515"/>
                    <a:pt x="1637" y="1307"/>
                    <a:pt x="1732" y="925"/>
                  </a:cubicBezTo>
                  <a:cubicBezTo>
                    <a:pt x="1799" y="525"/>
                    <a:pt x="1566" y="91"/>
                    <a:pt x="1165" y="24"/>
                  </a:cubicBezTo>
                  <a:cubicBezTo>
                    <a:pt x="1100" y="8"/>
                    <a:pt x="1035" y="0"/>
                    <a:pt x="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26"/>
            <p:cNvSpPr/>
            <p:nvPr/>
          </p:nvSpPr>
          <p:spPr>
            <a:xfrm>
              <a:off x="7765300" y="2445900"/>
              <a:ext cx="45150" cy="38200"/>
            </a:xfrm>
            <a:custGeom>
              <a:avLst/>
              <a:gdLst/>
              <a:ahLst/>
              <a:cxnLst/>
              <a:rect l="l" t="t" r="r" b="b"/>
              <a:pathLst>
                <a:path w="1806" h="1528" extrusionOk="0">
                  <a:moveTo>
                    <a:pt x="963" y="1"/>
                  </a:moveTo>
                  <a:cubicBezTo>
                    <a:pt x="727" y="1"/>
                    <a:pt x="490" y="110"/>
                    <a:pt x="338" y="344"/>
                  </a:cubicBezTo>
                  <a:cubicBezTo>
                    <a:pt x="1" y="866"/>
                    <a:pt x="396" y="1528"/>
                    <a:pt x="980" y="1528"/>
                  </a:cubicBezTo>
                  <a:cubicBezTo>
                    <a:pt x="1032" y="1528"/>
                    <a:pt x="1084" y="1523"/>
                    <a:pt x="1138" y="1512"/>
                  </a:cubicBezTo>
                  <a:cubicBezTo>
                    <a:pt x="1539" y="1412"/>
                    <a:pt x="1806" y="1012"/>
                    <a:pt x="1705" y="611"/>
                  </a:cubicBezTo>
                  <a:cubicBezTo>
                    <a:pt x="1627" y="220"/>
                    <a:pt x="1297" y="1"/>
                    <a:pt x="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26"/>
            <p:cNvSpPr/>
            <p:nvPr/>
          </p:nvSpPr>
          <p:spPr>
            <a:xfrm>
              <a:off x="8059775" y="3876125"/>
              <a:ext cx="15675" cy="11950"/>
            </a:xfrm>
            <a:custGeom>
              <a:avLst/>
              <a:gdLst/>
              <a:ahLst/>
              <a:cxnLst/>
              <a:rect l="l" t="t" r="r" b="b"/>
              <a:pathLst>
                <a:path w="627" h="478" extrusionOk="0">
                  <a:moveTo>
                    <a:pt x="272" y="1"/>
                  </a:moveTo>
                  <a:cubicBezTo>
                    <a:pt x="228" y="1"/>
                    <a:pt x="181" y="13"/>
                    <a:pt x="134" y="43"/>
                  </a:cubicBezTo>
                  <a:cubicBezTo>
                    <a:pt x="34" y="110"/>
                    <a:pt x="0" y="276"/>
                    <a:pt x="100" y="376"/>
                  </a:cubicBezTo>
                  <a:cubicBezTo>
                    <a:pt x="143" y="441"/>
                    <a:pt x="214" y="478"/>
                    <a:pt x="295" y="478"/>
                  </a:cubicBezTo>
                  <a:cubicBezTo>
                    <a:pt x="339" y="478"/>
                    <a:pt x="387" y="467"/>
                    <a:pt x="434" y="443"/>
                  </a:cubicBezTo>
                  <a:cubicBezTo>
                    <a:pt x="626" y="278"/>
                    <a:pt x="479" y="1"/>
                    <a:pt x="2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26"/>
            <p:cNvSpPr/>
            <p:nvPr/>
          </p:nvSpPr>
          <p:spPr>
            <a:xfrm>
              <a:off x="7967200" y="3380650"/>
              <a:ext cx="15150" cy="12250"/>
            </a:xfrm>
            <a:custGeom>
              <a:avLst/>
              <a:gdLst/>
              <a:ahLst/>
              <a:cxnLst/>
              <a:rect l="l" t="t" r="r" b="b"/>
              <a:pathLst>
                <a:path w="606" h="490" extrusionOk="0">
                  <a:moveTo>
                    <a:pt x="282" y="0"/>
                  </a:moveTo>
                  <a:cubicBezTo>
                    <a:pt x="257" y="0"/>
                    <a:pt x="230" y="5"/>
                    <a:pt x="201" y="14"/>
                  </a:cubicBezTo>
                  <a:cubicBezTo>
                    <a:pt x="67" y="48"/>
                    <a:pt x="1" y="181"/>
                    <a:pt x="34" y="314"/>
                  </a:cubicBezTo>
                  <a:cubicBezTo>
                    <a:pt x="62" y="425"/>
                    <a:pt x="158" y="490"/>
                    <a:pt x="266" y="490"/>
                  </a:cubicBezTo>
                  <a:cubicBezTo>
                    <a:pt x="288" y="490"/>
                    <a:pt x="311" y="487"/>
                    <a:pt x="334" y="481"/>
                  </a:cubicBezTo>
                  <a:cubicBezTo>
                    <a:pt x="606" y="391"/>
                    <a:pt x="523" y="0"/>
                    <a:pt x="2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26"/>
            <p:cNvSpPr/>
            <p:nvPr/>
          </p:nvSpPr>
          <p:spPr>
            <a:xfrm>
              <a:off x="7610275" y="2819725"/>
              <a:ext cx="11925" cy="10225"/>
            </a:xfrm>
            <a:custGeom>
              <a:avLst/>
              <a:gdLst/>
              <a:ahLst/>
              <a:cxnLst/>
              <a:rect l="l" t="t" r="r" b="b"/>
              <a:pathLst>
                <a:path w="477" h="409" extrusionOk="0">
                  <a:moveTo>
                    <a:pt x="225" y="1"/>
                  </a:moveTo>
                  <a:cubicBezTo>
                    <a:pt x="218" y="1"/>
                    <a:pt x="210" y="1"/>
                    <a:pt x="201" y="2"/>
                  </a:cubicBezTo>
                  <a:cubicBezTo>
                    <a:pt x="68" y="35"/>
                    <a:pt x="1" y="169"/>
                    <a:pt x="1" y="302"/>
                  </a:cubicBezTo>
                  <a:cubicBezTo>
                    <a:pt x="15" y="379"/>
                    <a:pt x="48" y="409"/>
                    <a:pt x="87" y="409"/>
                  </a:cubicBezTo>
                  <a:cubicBezTo>
                    <a:pt x="234" y="409"/>
                    <a:pt x="477" y="1"/>
                    <a:pt x="2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26"/>
            <p:cNvSpPr/>
            <p:nvPr/>
          </p:nvSpPr>
          <p:spPr>
            <a:xfrm>
              <a:off x="8060125" y="2302950"/>
              <a:ext cx="16350" cy="12525"/>
            </a:xfrm>
            <a:custGeom>
              <a:avLst/>
              <a:gdLst/>
              <a:ahLst/>
              <a:cxnLst/>
              <a:rect l="l" t="t" r="r" b="b"/>
              <a:pathLst>
                <a:path w="654" h="501" extrusionOk="0">
                  <a:moveTo>
                    <a:pt x="371" y="0"/>
                  </a:moveTo>
                  <a:cubicBezTo>
                    <a:pt x="174" y="0"/>
                    <a:pt x="0" y="266"/>
                    <a:pt x="186" y="425"/>
                  </a:cubicBezTo>
                  <a:cubicBezTo>
                    <a:pt x="237" y="475"/>
                    <a:pt x="303" y="500"/>
                    <a:pt x="370" y="500"/>
                  </a:cubicBezTo>
                  <a:cubicBezTo>
                    <a:pt x="437" y="500"/>
                    <a:pt x="503" y="475"/>
                    <a:pt x="553" y="425"/>
                  </a:cubicBezTo>
                  <a:cubicBezTo>
                    <a:pt x="653" y="325"/>
                    <a:pt x="620" y="158"/>
                    <a:pt x="520" y="58"/>
                  </a:cubicBezTo>
                  <a:cubicBezTo>
                    <a:pt x="473" y="17"/>
                    <a:pt x="421" y="0"/>
                    <a:pt x="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26"/>
            <p:cNvSpPr/>
            <p:nvPr/>
          </p:nvSpPr>
          <p:spPr>
            <a:xfrm>
              <a:off x="8283225" y="2064975"/>
              <a:ext cx="16750" cy="12825"/>
            </a:xfrm>
            <a:custGeom>
              <a:avLst/>
              <a:gdLst/>
              <a:ahLst/>
              <a:cxnLst/>
              <a:rect l="l" t="t" r="r" b="b"/>
              <a:pathLst>
                <a:path w="670" h="513" extrusionOk="0">
                  <a:moveTo>
                    <a:pt x="352" y="1"/>
                  </a:moveTo>
                  <a:cubicBezTo>
                    <a:pt x="161" y="1"/>
                    <a:pt x="0" y="286"/>
                    <a:pt x="202" y="437"/>
                  </a:cubicBezTo>
                  <a:cubicBezTo>
                    <a:pt x="252" y="487"/>
                    <a:pt x="319" y="512"/>
                    <a:pt x="386" y="512"/>
                  </a:cubicBezTo>
                  <a:cubicBezTo>
                    <a:pt x="452" y="512"/>
                    <a:pt x="519" y="487"/>
                    <a:pt x="569" y="437"/>
                  </a:cubicBezTo>
                  <a:cubicBezTo>
                    <a:pt x="669" y="337"/>
                    <a:pt x="636" y="170"/>
                    <a:pt x="536" y="104"/>
                  </a:cubicBezTo>
                  <a:cubicBezTo>
                    <a:pt x="479" y="30"/>
                    <a:pt x="414" y="1"/>
                    <a:pt x="3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26"/>
            <p:cNvSpPr/>
            <p:nvPr/>
          </p:nvSpPr>
          <p:spPr>
            <a:xfrm>
              <a:off x="7496875" y="2065050"/>
              <a:ext cx="12525" cy="11500"/>
            </a:xfrm>
            <a:custGeom>
              <a:avLst/>
              <a:gdLst/>
              <a:ahLst/>
              <a:cxnLst/>
              <a:rect l="l" t="t" r="r" b="b"/>
              <a:pathLst>
                <a:path w="501" h="460" extrusionOk="0">
                  <a:moveTo>
                    <a:pt x="267" y="1"/>
                  </a:moveTo>
                  <a:cubicBezTo>
                    <a:pt x="134" y="1"/>
                    <a:pt x="0" y="101"/>
                    <a:pt x="0" y="234"/>
                  </a:cubicBezTo>
                  <a:cubicBezTo>
                    <a:pt x="0" y="384"/>
                    <a:pt x="125" y="459"/>
                    <a:pt x="250" y="459"/>
                  </a:cubicBezTo>
                  <a:cubicBezTo>
                    <a:pt x="376" y="459"/>
                    <a:pt x="501" y="384"/>
                    <a:pt x="501" y="234"/>
                  </a:cubicBezTo>
                  <a:cubicBezTo>
                    <a:pt x="501" y="101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26"/>
            <p:cNvSpPr/>
            <p:nvPr/>
          </p:nvSpPr>
          <p:spPr>
            <a:xfrm>
              <a:off x="6738000" y="2077350"/>
              <a:ext cx="14200" cy="12125"/>
            </a:xfrm>
            <a:custGeom>
              <a:avLst/>
              <a:gdLst/>
              <a:ahLst/>
              <a:cxnLst/>
              <a:rect l="l" t="t" r="r" b="b"/>
              <a:pathLst>
                <a:path w="568" h="485" extrusionOk="0">
                  <a:moveTo>
                    <a:pt x="269" y="0"/>
                  </a:moveTo>
                  <a:cubicBezTo>
                    <a:pt x="246" y="0"/>
                    <a:pt x="223" y="3"/>
                    <a:pt x="200" y="9"/>
                  </a:cubicBezTo>
                  <a:cubicBezTo>
                    <a:pt x="100" y="42"/>
                    <a:pt x="0" y="176"/>
                    <a:pt x="67" y="309"/>
                  </a:cubicBezTo>
                  <a:cubicBezTo>
                    <a:pt x="95" y="420"/>
                    <a:pt x="191" y="484"/>
                    <a:pt x="280" y="484"/>
                  </a:cubicBezTo>
                  <a:cubicBezTo>
                    <a:pt x="298" y="484"/>
                    <a:pt x="317" y="482"/>
                    <a:pt x="334" y="476"/>
                  </a:cubicBezTo>
                  <a:cubicBezTo>
                    <a:pt x="467" y="443"/>
                    <a:pt x="567" y="309"/>
                    <a:pt x="501" y="176"/>
                  </a:cubicBezTo>
                  <a:cubicBezTo>
                    <a:pt x="473" y="65"/>
                    <a:pt x="377" y="0"/>
                    <a:pt x="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26"/>
            <p:cNvSpPr/>
            <p:nvPr/>
          </p:nvSpPr>
          <p:spPr>
            <a:xfrm>
              <a:off x="6400250" y="2372275"/>
              <a:ext cx="13150" cy="12625"/>
            </a:xfrm>
            <a:custGeom>
              <a:avLst/>
              <a:gdLst/>
              <a:ahLst/>
              <a:cxnLst/>
              <a:rect l="l" t="t" r="r" b="b"/>
              <a:pathLst>
                <a:path w="526" h="505" extrusionOk="0">
                  <a:moveTo>
                    <a:pt x="252" y="1"/>
                  </a:moveTo>
                  <a:cubicBezTo>
                    <a:pt x="199" y="1"/>
                    <a:pt x="146" y="17"/>
                    <a:pt x="101" y="54"/>
                  </a:cubicBezTo>
                  <a:cubicBezTo>
                    <a:pt x="1" y="154"/>
                    <a:pt x="1" y="287"/>
                    <a:pt x="67" y="421"/>
                  </a:cubicBezTo>
                  <a:cubicBezTo>
                    <a:pt x="114" y="479"/>
                    <a:pt x="177" y="505"/>
                    <a:pt x="241" y="505"/>
                  </a:cubicBezTo>
                  <a:cubicBezTo>
                    <a:pt x="359" y="505"/>
                    <a:pt x="479" y="417"/>
                    <a:pt x="501" y="287"/>
                  </a:cubicBezTo>
                  <a:cubicBezTo>
                    <a:pt x="525" y="118"/>
                    <a:pt x="391" y="1"/>
                    <a:pt x="2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26"/>
            <p:cNvSpPr/>
            <p:nvPr/>
          </p:nvSpPr>
          <p:spPr>
            <a:xfrm>
              <a:off x="7253350" y="2963125"/>
              <a:ext cx="15725" cy="12450"/>
            </a:xfrm>
            <a:custGeom>
              <a:avLst/>
              <a:gdLst/>
              <a:ahLst/>
              <a:cxnLst/>
              <a:rect l="l" t="t" r="r" b="b"/>
              <a:pathLst>
                <a:path w="629" h="498" extrusionOk="0">
                  <a:moveTo>
                    <a:pt x="339" y="0"/>
                  </a:moveTo>
                  <a:cubicBezTo>
                    <a:pt x="327" y="0"/>
                    <a:pt x="314" y="1"/>
                    <a:pt x="301" y="3"/>
                  </a:cubicBezTo>
                  <a:cubicBezTo>
                    <a:pt x="68" y="37"/>
                    <a:pt x="1" y="337"/>
                    <a:pt x="201" y="437"/>
                  </a:cubicBezTo>
                  <a:cubicBezTo>
                    <a:pt x="243" y="479"/>
                    <a:pt x="291" y="497"/>
                    <a:pt x="340" y="497"/>
                  </a:cubicBezTo>
                  <a:cubicBezTo>
                    <a:pt x="407" y="497"/>
                    <a:pt x="477" y="462"/>
                    <a:pt x="535" y="404"/>
                  </a:cubicBezTo>
                  <a:cubicBezTo>
                    <a:pt x="628" y="216"/>
                    <a:pt x="518" y="0"/>
                    <a:pt x="3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26"/>
            <p:cNvSpPr/>
            <p:nvPr/>
          </p:nvSpPr>
          <p:spPr>
            <a:xfrm>
              <a:off x="7628625" y="33084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34" y="0"/>
                  </a:moveTo>
                  <a:cubicBezTo>
                    <a:pt x="101" y="34"/>
                    <a:pt x="1" y="134"/>
                    <a:pt x="34" y="267"/>
                  </a:cubicBezTo>
                  <a:cubicBezTo>
                    <a:pt x="34" y="400"/>
                    <a:pt x="134" y="501"/>
                    <a:pt x="268" y="501"/>
                  </a:cubicBezTo>
                  <a:cubicBezTo>
                    <a:pt x="401" y="501"/>
                    <a:pt x="501" y="367"/>
                    <a:pt x="501" y="234"/>
                  </a:cubicBezTo>
                  <a:cubicBezTo>
                    <a:pt x="501" y="100"/>
                    <a:pt x="368" y="0"/>
                    <a:pt x="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26"/>
            <p:cNvSpPr/>
            <p:nvPr/>
          </p:nvSpPr>
          <p:spPr>
            <a:xfrm>
              <a:off x="7041550" y="3520875"/>
              <a:ext cx="14675" cy="11825"/>
            </a:xfrm>
            <a:custGeom>
              <a:avLst/>
              <a:gdLst/>
              <a:ahLst/>
              <a:cxnLst/>
              <a:rect l="l" t="t" r="r" b="b"/>
              <a:pathLst>
                <a:path w="587" h="473" extrusionOk="0">
                  <a:moveTo>
                    <a:pt x="302" y="1"/>
                  </a:moveTo>
                  <a:cubicBezTo>
                    <a:pt x="280" y="1"/>
                    <a:pt x="257" y="4"/>
                    <a:pt x="234" y="9"/>
                  </a:cubicBezTo>
                  <a:cubicBezTo>
                    <a:pt x="34" y="76"/>
                    <a:pt x="0" y="376"/>
                    <a:pt x="200" y="443"/>
                  </a:cubicBezTo>
                  <a:cubicBezTo>
                    <a:pt x="242" y="464"/>
                    <a:pt x="283" y="473"/>
                    <a:pt x="322" y="473"/>
                  </a:cubicBezTo>
                  <a:cubicBezTo>
                    <a:pt x="472" y="473"/>
                    <a:pt x="587" y="335"/>
                    <a:pt x="534" y="176"/>
                  </a:cubicBezTo>
                  <a:cubicBezTo>
                    <a:pt x="506" y="66"/>
                    <a:pt x="410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26"/>
            <p:cNvSpPr/>
            <p:nvPr/>
          </p:nvSpPr>
          <p:spPr>
            <a:xfrm>
              <a:off x="7300900" y="2835400"/>
              <a:ext cx="13375" cy="12200"/>
            </a:xfrm>
            <a:custGeom>
              <a:avLst/>
              <a:gdLst/>
              <a:ahLst/>
              <a:cxnLst/>
              <a:rect l="l" t="t" r="r" b="b"/>
              <a:pathLst>
                <a:path w="535" h="488" extrusionOk="0">
                  <a:moveTo>
                    <a:pt x="299" y="0"/>
                  </a:moveTo>
                  <a:cubicBezTo>
                    <a:pt x="190" y="0"/>
                    <a:pt x="89" y="65"/>
                    <a:pt x="34" y="175"/>
                  </a:cubicBezTo>
                  <a:cubicBezTo>
                    <a:pt x="0" y="275"/>
                    <a:pt x="67" y="409"/>
                    <a:pt x="167" y="476"/>
                  </a:cubicBezTo>
                  <a:cubicBezTo>
                    <a:pt x="199" y="484"/>
                    <a:pt x="230" y="488"/>
                    <a:pt x="261" y="488"/>
                  </a:cubicBezTo>
                  <a:cubicBezTo>
                    <a:pt x="360" y="488"/>
                    <a:pt x="450" y="444"/>
                    <a:pt x="501" y="342"/>
                  </a:cubicBezTo>
                  <a:cubicBezTo>
                    <a:pt x="534" y="209"/>
                    <a:pt x="467" y="75"/>
                    <a:pt x="367" y="9"/>
                  </a:cubicBezTo>
                  <a:cubicBezTo>
                    <a:pt x="344" y="3"/>
                    <a:pt x="321" y="0"/>
                    <a:pt x="2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26"/>
            <p:cNvSpPr/>
            <p:nvPr/>
          </p:nvSpPr>
          <p:spPr>
            <a:xfrm>
              <a:off x="7146625" y="2396750"/>
              <a:ext cx="13350" cy="12125"/>
            </a:xfrm>
            <a:custGeom>
              <a:avLst/>
              <a:gdLst/>
              <a:ahLst/>
              <a:cxnLst/>
              <a:rect l="l" t="t" r="r" b="b"/>
              <a:pathLst>
                <a:path w="534" h="485" extrusionOk="0">
                  <a:moveTo>
                    <a:pt x="271" y="0"/>
                  </a:moveTo>
                  <a:cubicBezTo>
                    <a:pt x="248" y="0"/>
                    <a:pt x="224" y="3"/>
                    <a:pt x="200" y="9"/>
                  </a:cubicBezTo>
                  <a:cubicBezTo>
                    <a:pt x="67" y="42"/>
                    <a:pt x="0" y="176"/>
                    <a:pt x="34" y="309"/>
                  </a:cubicBezTo>
                  <a:cubicBezTo>
                    <a:pt x="89" y="419"/>
                    <a:pt x="190" y="484"/>
                    <a:pt x="299" y="484"/>
                  </a:cubicBezTo>
                  <a:cubicBezTo>
                    <a:pt x="321" y="484"/>
                    <a:pt x="344" y="481"/>
                    <a:pt x="367" y="476"/>
                  </a:cubicBezTo>
                  <a:cubicBezTo>
                    <a:pt x="467" y="409"/>
                    <a:pt x="534" y="276"/>
                    <a:pt x="501" y="142"/>
                  </a:cubicBezTo>
                  <a:cubicBezTo>
                    <a:pt x="473" y="60"/>
                    <a:pt x="378" y="0"/>
                    <a:pt x="2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26"/>
            <p:cNvSpPr/>
            <p:nvPr/>
          </p:nvSpPr>
          <p:spPr>
            <a:xfrm>
              <a:off x="6674025" y="2247475"/>
              <a:ext cx="14800" cy="12275"/>
            </a:xfrm>
            <a:custGeom>
              <a:avLst/>
              <a:gdLst/>
              <a:ahLst/>
              <a:cxnLst/>
              <a:rect l="l" t="t" r="r" b="b"/>
              <a:pathLst>
                <a:path w="592" h="491" extrusionOk="0">
                  <a:moveTo>
                    <a:pt x="289" y="0"/>
                  </a:moveTo>
                  <a:cubicBezTo>
                    <a:pt x="181" y="0"/>
                    <a:pt x="85" y="65"/>
                    <a:pt x="57" y="176"/>
                  </a:cubicBezTo>
                  <a:cubicBezTo>
                    <a:pt x="1" y="345"/>
                    <a:pt x="136" y="491"/>
                    <a:pt x="300" y="491"/>
                  </a:cubicBezTo>
                  <a:cubicBezTo>
                    <a:pt x="330" y="491"/>
                    <a:pt x="360" y="486"/>
                    <a:pt x="391" y="476"/>
                  </a:cubicBezTo>
                  <a:cubicBezTo>
                    <a:pt x="591" y="376"/>
                    <a:pt x="558" y="76"/>
                    <a:pt x="358" y="9"/>
                  </a:cubicBezTo>
                  <a:cubicBezTo>
                    <a:pt x="335" y="3"/>
                    <a:pt x="312" y="0"/>
                    <a:pt x="2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26"/>
            <p:cNvSpPr/>
            <p:nvPr/>
          </p:nvSpPr>
          <p:spPr>
            <a:xfrm>
              <a:off x="6623075" y="2036025"/>
              <a:ext cx="14225" cy="12425"/>
            </a:xfrm>
            <a:custGeom>
              <a:avLst/>
              <a:gdLst/>
              <a:ahLst/>
              <a:cxnLst/>
              <a:rect l="l" t="t" r="r" b="b"/>
              <a:pathLst>
                <a:path w="569" h="497" extrusionOk="0">
                  <a:moveTo>
                    <a:pt x="289" y="1"/>
                  </a:moveTo>
                  <a:cubicBezTo>
                    <a:pt x="143" y="1"/>
                    <a:pt x="1" y="129"/>
                    <a:pt x="61" y="328"/>
                  </a:cubicBezTo>
                  <a:cubicBezTo>
                    <a:pt x="87" y="446"/>
                    <a:pt x="175" y="497"/>
                    <a:pt x="269" y="497"/>
                  </a:cubicBezTo>
                  <a:cubicBezTo>
                    <a:pt x="412" y="497"/>
                    <a:pt x="568" y="376"/>
                    <a:pt x="528" y="194"/>
                  </a:cubicBezTo>
                  <a:cubicBezTo>
                    <a:pt x="487" y="60"/>
                    <a:pt x="387" y="1"/>
                    <a:pt x="2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26"/>
            <p:cNvSpPr/>
            <p:nvPr/>
          </p:nvSpPr>
          <p:spPr>
            <a:xfrm>
              <a:off x="5813175" y="2152275"/>
              <a:ext cx="13850" cy="12075"/>
            </a:xfrm>
            <a:custGeom>
              <a:avLst/>
              <a:gdLst/>
              <a:ahLst/>
              <a:cxnLst/>
              <a:rect l="l" t="t" r="r" b="b"/>
              <a:pathLst>
                <a:path w="554" h="483" extrusionOk="0">
                  <a:moveTo>
                    <a:pt x="247" y="1"/>
                  </a:moveTo>
                  <a:cubicBezTo>
                    <a:pt x="221" y="1"/>
                    <a:pt x="194" y="5"/>
                    <a:pt x="167" y="14"/>
                  </a:cubicBezTo>
                  <a:cubicBezTo>
                    <a:pt x="67" y="47"/>
                    <a:pt x="0" y="181"/>
                    <a:pt x="34" y="314"/>
                  </a:cubicBezTo>
                  <a:cubicBezTo>
                    <a:pt x="70" y="423"/>
                    <a:pt x="174" y="482"/>
                    <a:pt x="273" y="482"/>
                  </a:cubicBezTo>
                  <a:cubicBezTo>
                    <a:pt x="357" y="482"/>
                    <a:pt x="437" y="439"/>
                    <a:pt x="467" y="348"/>
                  </a:cubicBezTo>
                  <a:cubicBezTo>
                    <a:pt x="554" y="174"/>
                    <a:pt x="415" y="1"/>
                    <a:pt x="2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26"/>
            <p:cNvSpPr/>
            <p:nvPr/>
          </p:nvSpPr>
          <p:spPr>
            <a:xfrm>
              <a:off x="5915850" y="2557625"/>
              <a:ext cx="14775" cy="8025"/>
            </a:xfrm>
            <a:custGeom>
              <a:avLst/>
              <a:gdLst/>
              <a:ahLst/>
              <a:cxnLst/>
              <a:rect l="l" t="t" r="r" b="b"/>
              <a:pathLst>
                <a:path w="591" h="321" extrusionOk="0">
                  <a:moveTo>
                    <a:pt x="111" y="0"/>
                  </a:moveTo>
                  <a:cubicBezTo>
                    <a:pt x="44" y="0"/>
                    <a:pt x="1" y="39"/>
                    <a:pt x="29" y="145"/>
                  </a:cubicBezTo>
                  <a:cubicBezTo>
                    <a:pt x="57" y="256"/>
                    <a:pt x="153" y="320"/>
                    <a:pt x="261" y="320"/>
                  </a:cubicBezTo>
                  <a:cubicBezTo>
                    <a:pt x="284" y="320"/>
                    <a:pt x="307" y="318"/>
                    <a:pt x="330" y="312"/>
                  </a:cubicBezTo>
                  <a:cubicBezTo>
                    <a:pt x="591" y="241"/>
                    <a:pt x="277" y="0"/>
                    <a:pt x="1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26"/>
            <p:cNvSpPr/>
            <p:nvPr/>
          </p:nvSpPr>
          <p:spPr>
            <a:xfrm>
              <a:off x="6492250" y="2926350"/>
              <a:ext cx="17825" cy="12025"/>
            </a:xfrm>
            <a:custGeom>
              <a:avLst/>
              <a:gdLst/>
              <a:ahLst/>
              <a:cxnLst/>
              <a:rect l="l" t="t" r="r" b="b"/>
              <a:pathLst>
                <a:path w="713" h="481" extrusionOk="0">
                  <a:moveTo>
                    <a:pt x="359" y="0"/>
                  </a:moveTo>
                  <a:cubicBezTo>
                    <a:pt x="149" y="0"/>
                    <a:pt x="1" y="301"/>
                    <a:pt x="223" y="440"/>
                  </a:cubicBezTo>
                  <a:cubicBezTo>
                    <a:pt x="273" y="468"/>
                    <a:pt x="322" y="480"/>
                    <a:pt x="366" y="480"/>
                  </a:cubicBezTo>
                  <a:cubicBezTo>
                    <a:pt x="588" y="480"/>
                    <a:pt x="713" y="179"/>
                    <a:pt x="490" y="40"/>
                  </a:cubicBezTo>
                  <a:cubicBezTo>
                    <a:pt x="446" y="12"/>
                    <a:pt x="401" y="0"/>
                    <a:pt x="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26"/>
            <p:cNvSpPr/>
            <p:nvPr/>
          </p:nvSpPr>
          <p:spPr>
            <a:xfrm>
              <a:off x="6717150" y="2748575"/>
              <a:ext cx="15600" cy="11850"/>
            </a:xfrm>
            <a:custGeom>
              <a:avLst/>
              <a:gdLst/>
              <a:ahLst/>
              <a:cxnLst/>
              <a:rect l="l" t="t" r="r" b="b"/>
              <a:pathLst>
                <a:path w="624" h="474" extrusionOk="0">
                  <a:moveTo>
                    <a:pt x="269" y="1"/>
                  </a:moveTo>
                  <a:cubicBezTo>
                    <a:pt x="225" y="1"/>
                    <a:pt x="178" y="14"/>
                    <a:pt x="134" y="46"/>
                  </a:cubicBezTo>
                  <a:cubicBezTo>
                    <a:pt x="34" y="113"/>
                    <a:pt x="0" y="279"/>
                    <a:pt x="100" y="379"/>
                  </a:cubicBezTo>
                  <a:cubicBezTo>
                    <a:pt x="139" y="438"/>
                    <a:pt x="212" y="473"/>
                    <a:pt x="285" y="473"/>
                  </a:cubicBezTo>
                  <a:cubicBezTo>
                    <a:pt x="338" y="473"/>
                    <a:pt x="392" y="455"/>
                    <a:pt x="434" y="413"/>
                  </a:cubicBezTo>
                  <a:cubicBezTo>
                    <a:pt x="623" y="251"/>
                    <a:pt x="462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26"/>
            <p:cNvSpPr/>
            <p:nvPr/>
          </p:nvSpPr>
          <p:spPr>
            <a:xfrm>
              <a:off x="6538675" y="2427775"/>
              <a:ext cx="15575" cy="12025"/>
            </a:xfrm>
            <a:custGeom>
              <a:avLst/>
              <a:gdLst/>
              <a:ahLst/>
              <a:cxnLst/>
              <a:rect l="l" t="t" r="r" b="b"/>
              <a:pathLst>
                <a:path w="623" h="481" extrusionOk="0">
                  <a:moveTo>
                    <a:pt x="349" y="1"/>
                  </a:moveTo>
                  <a:cubicBezTo>
                    <a:pt x="309" y="1"/>
                    <a:pt x="270" y="12"/>
                    <a:pt x="234" y="35"/>
                  </a:cubicBezTo>
                  <a:cubicBezTo>
                    <a:pt x="1" y="102"/>
                    <a:pt x="34" y="402"/>
                    <a:pt x="268" y="469"/>
                  </a:cubicBezTo>
                  <a:cubicBezTo>
                    <a:pt x="292" y="477"/>
                    <a:pt x="315" y="481"/>
                    <a:pt x="337" y="481"/>
                  </a:cubicBezTo>
                  <a:cubicBezTo>
                    <a:pt x="504" y="481"/>
                    <a:pt x="623" y="278"/>
                    <a:pt x="535" y="102"/>
                  </a:cubicBezTo>
                  <a:cubicBezTo>
                    <a:pt x="492" y="37"/>
                    <a:pt x="421" y="1"/>
                    <a:pt x="3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26"/>
            <p:cNvSpPr/>
            <p:nvPr/>
          </p:nvSpPr>
          <p:spPr>
            <a:xfrm>
              <a:off x="6043325" y="2371950"/>
              <a:ext cx="12550" cy="11850"/>
            </a:xfrm>
            <a:custGeom>
              <a:avLst/>
              <a:gdLst/>
              <a:ahLst/>
              <a:cxnLst/>
              <a:rect l="l" t="t" r="r" b="b"/>
              <a:pathLst>
                <a:path w="502" h="474" extrusionOk="0">
                  <a:moveTo>
                    <a:pt x="268" y="0"/>
                  </a:moveTo>
                  <a:cubicBezTo>
                    <a:pt x="134" y="0"/>
                    <a:pt x="34" y="100"/>
                    <a:pt x="1" y="200"/>
                  </a:cubicBezTo>
                  <a:cubicBezTo>
                    <a:pt x="1" y="334"/>
                    <a:pt x="101" y="467"/>
                    <a:pt x="234" y="467"/>
                  </a:cubicBezTo>
                  <a:cubicBezTo>
                    <a:pt x="252" y="471"/>
                    <a:pt x="269" y="473"/>
                    <a:pt x="285" y="473"/>
                  </a:cubicBezTo>
                  <a:cubicBezTo>
                    <a:pt x="393" y="473"/>
                    <a:pt x="472" y="383"/>
                    <a:pt x="501" y="267"/>
                  </a:cubicBezTo>
                  <a:cubicBezTo>
                    <a:pt x="501" y="133"/>
                    <a:pt x="401" y="0"/>
                    <a:pt x="2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26"/>
            <p:cNvSpPr/>
            <p:nvPr/>
          </p:nvSpPr>
          <p:spPr>
            <a:xfrm>
              <a:off x="5906575" y="2652125"/>
              <a:ext cx="13950" cy="12075"/>
            </a:xfrm>
            <a:custGeom>
              <a:avLst/>
              <a:gdLst/>
              <a:ahLst/>
              <a:cxnLst/>
              <a:rect l="l" t="t" r="r" b="b"/>
              <a:pathLst>
                <a:path w="558" h="483" extrusionOk="0">
                  <a:moveTo>
                    <a:pt x="274" y="0"/>
                  </a:moveTo>
                  <a:cubicBezTo>
                    <a:pt x="194" y="0"/>
                    <a:pt x="113" y="43"/>
                    <a:pt x="67" y="134"/>
                  </a:cubicBezTo>
                  <a:cubicBezTo>
                    <a:pt x="0" y="235"/>
                    <a:pt x="67" y="401"/>
                    <a:pt x="167" y="468"/>
                  </a:cubicBezTo>
                  <a:cubicBezTo>
                    <a:pt x="198" y="478"/>
                    <a:pt x="228" y="483"/>
                    <a:pt x="258" y="483"/>
                  </a:cubicBezTo>
                  <a:cubicBezTo>
                    <a:pt x="422" y="483"/>
                    <a:pt x="557" y="337"/>
                    <a:pt x="501" y="168"/>
                  </a:cubicBezTo>
                  <a:cubicBezTo>
                    <a:pt x="464" y="59"/>
                    <a:pt x="370" y="0"/>
                    <a:pt x="2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26"/>
            <p:cNvSpPr/>
            <p:nvPr/>
          </p:nvSpPr>
          <p:spPr>
            <a:xfrm>
              <a:off x="5827350" y="3269075"/>
              <a:ext cx="14550" cy="12025"/>
            </a:xfrm>
            <a:custGeom>
              <a:avLst/>
              <a:gdLst/>
              <a:ahLst/>
              <a:cxnLst/>
              <a:rect l="l" t="t" r="r" b="b"/>
              <a:pathLst>
                <a:path w="582" h="481" extrusionOk="0">
                  <a:moveTo>
                    <a:pt x="248" y="1"/>
                  </a:moveTo>
                  <a:cubicBezTo>
                    <a:pt x="134" y="1"/>
                    <a:pt x="34" y="92"/>
                    <a:pt x="34" y="208"/>
                  </a:cubicBezTo>
                  <a:cubicBezTo>
                    <a:pt x="0" y="341"/>
                    <a:pt x="100" y="474"/>
                    <a:pt x="234" y="474"/>
                  </a:cubicBezTo>
                  <a:cubicBezTo>
                    <a:pt x="252" y="479"/>
                    <a:pt x="270" y="481"/>
                    <a:pt x="287" y="481"/>
                  </a:cubicBezTo>
                  <a:cubicBezTo>
                    <a:pt x="541" y="481"/>
                    <a:pt x="582" y="39"/>
                    <a:pt x="300" y="7"/>
                  </a:cubicBezTo>
                  <a:cubicBezTo>
                    <a:pt x="283" y="3"/>
                    <a:pt x="265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26"/>
            <p:cNvSpPr/>
            <p:nvPr/>
          </p:nvSpPr>
          <p:spPr>
            <a:xfrm>
              <a:off x="6250425" y="3786550"/>
              <a:ext cx="14750" cy="11750"/>
            </a:xfrm>
            <a:custGeom>
              <a:avLst/>
              <a:gdLst/>
              <a:ahLst/>
              <a:cxnLst/>
              <a:rect l="l" t="t" r="r" b="b"/>
              <a:pathLst>
                <a:path w="590" h="470" extrusionOk="0">
                  <a:moveTo>
                    <a:pt x="324" y="0"/>
                  </a:moveTo>
                  <a:cubicBezTo>
                    <a:pt x="146" y="0"/>
                    <a:pt x="1" y="195"/>
                    <a:pt x="123" y="390"/>
                  </a:cubicBezTo>
                  <a:cubicBezTo>
                    <a:pt x="178" y="445"/>
                    <a:pt x="243" y="470"/>
                    <a:pt x="313" y="470"/>
                  </a:cubicBezTo>
                  <a:cubicBezTo>
                    <a:pt x="370" y="470"/>
                    <a:pt x="430" y="453"/>
                    <a:pt x="490" y="424"/>
                  </a:cubicBezTo>
                  <a:cubicBezTo>
                    <a:pt x="590" y="323"/>
                    <a:pt x="590" y="190"/>
                    <a:pt x="523" y="90"/>
                  </a:cubicBezTo>
                  <a:cubicBezTo>
                    <a:pt x="460" y="27"/>
                    <a:pt x="390" y="0"/>
                    <a:pt x="3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26"/>
            <p:cNvSpPr/>
            <p:nvPr/>
          </p:nvSpPr>
          <p:spPr>
            <a:xfrm>
              <a:off x="6830775" y="3420100"/>
              <a:ext cx="15650" cy="12625"/>
            </a:xfrm>
            <a:custGeom>
              <a:avLst/>
              <a:gdLst/>
              <a:ahLst/>
              <a:cxnLst/>
              <a:rect l="l" t="t" r="r" b="b"/>
              <a:pathLst>
                <a:path w="626" h="505" extrusionOk="0">
                  <a:moveTo>
                    <a:pt x="320" y="1"/>
                  </a:moveTo>
                  <a:cubicBezTo>
                    <a:pt x="138" y="1"/>
                    <a:pt x="1" y="215"/>
                    <a:pt x="125" y="371"/>
                  </a:cubicBezTo>
                  <a:cubicBezTo>
                    <a:pt x="170" y="460"/>
                    <a:pt x="244" y="504"/>
                    <a:pt x="328" y="504"/>
                  </a:cubicBezTo>
                  <a:cubicBezTo>
                    <a:pt x="370" y="504"/>
                    <a:pt x="414" y="493"/>
                    <a:pt x="459" y="471"/>
                  </a:cubicBezTo>
                  <a:cubicBezTo>
                    <a:pt x="626" y="338"/>
                    <a:pt x="592" y="71"/>
                    <a:pt x="359" y="4"/>
                  </a:cubicBezTo>
                  <a:cubicBezTo>
                    <a:pt x="346" y="2"/>
                    <a:pt x="333" y="1"/>
                    <a:pt x="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26"/>
            <p:cNvSpPr/>
            <p:nvPr/>
          </p:nvSpPr>
          <p:spPr>
            <a:xfrm>
              <a:off x="6683800" y="2885425"/>
              <a:ext cx="14675" cy="11825"/>
            </a:xfrm>
            <a:custGeom>
              <a:avLst/>
              <a:gdLst/>
              <a:ahLst/>
              <a:cxnLst/>
              <a:rect l="l" t="t" r="r" b="b"/>
              <a:pathLst>
                <a:path w="587" h="473" extrusionOk="0">
                  <a:moveTo>
                    <a:pt x="302" y="1"/>
                  </a:moveTo>
                  <a:cubicBezTo>
                    <a:pt x="279" y="1"/>
                    <a:pt x="256" y="3"/>
                    <a:pt x="234" y="9"/>
                  </a:cubicBezTo>
                  <a:cubicBezTo>
                    <a:pt x="33" y="42"/>
                    <a:pt x="0" y="343"/>
                    <a:pt x="200" y="443"/>
                  </a:cubicBezTo>
                  <a:cubicBezTo>
                    <a:pt x="235" y="463"/>
                    <a:pt x="272" y="473"/>
                    <a:pt x="309" y="473"/>
                  </a:cubicBezTo>
                  <a:cubicBezTo>
                    <a:pt x="450" y="473"/>
                    <a:pt x="587" y="335"/>
                    <a:pt x="534" y="176"/>
                  </a:cubicBezTo>
                  <a:cubicBezTo>
                    <a:pt x="506" y="65"/>
                    <a:pt x="410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26"/>
            <p:cNvSpPr/>
            <p:nvPr/>
          </p:nvSpPr>
          <p:spPr>
            <a:xfrm>
              <a:off x="6211300" y="2631000"/>
              <a:ext cx="17675" cy="12275"/>
            </a:xfrm>
            <a:custGeom>
              <a:avLst/>
              <a:gdLst/>
              <a:ahLst/>
              <a:cxnLst/>
              <a:rect l="l" t="t" r="r" b="b"/>
              <a:pathLst>
                <a:path w="707" h="491" extrusionOk="0">
                  <a:moveTo>
                    <a:pt x="355" y="1"/>
                  </a:moveTo>
                  <a:cubicBezTo>
                    <a:pt x="174" y="1"/>
                    <a:pt x="0" y="389"/>
                    <a:pt x="253" y="446"/>
                  </a:cubicBezTo>
                  <a:cubicBezTo>
                    <a:pt x="285" y="477"/>
                    <a:pt x="318" y="490"/>
                    <a:pt x="352" y="490"/>
                  </a:cubicBezTo>
                  <a:cubicBezTo>
                    <a:pt x="533" y="490"/>
                    <a:pt x="707" y="102"/>
                    <a:pt x="454" y="45"/>
                  </a:cubicBezTo>
                  <a:cubicBezTo>
                    <a:pt x="422" y="14"/>
                    <a:pt x="388" y="1"/>
                    <a:pt x="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26"/>
            <p:cNvSpPr/>
            <p:nvPr/>
          </p:nvSpPr>
          <p:spPr>
            <a:xfrm>
              <a:off x="5730600" y="2838275"/>
              <a:ext cx="14575" cy="11950"/>
            </a:xfrm>
            <a:custGeom>
              <a:avLst/>
              <a:gdLst/>
              <a:ahLst/>
              <a:cxnLst/>
              <a:rect l="l" t="t" r="r" b="b"/>
              <a:pathLst>
                <a:path w="583" h="478" extrusionOk="0">
                  <a:moveTo>
                    <a:pt x="297" y="0"/>
                  </a:moveTo>
                  <a:cubicBezTo>
                    <a:pt x="264" y="0"/>
                    <a:pt x="232" y="9"/>
                    <a:pt x="201" y="27"/>
                  </a:cubicBezTo>
                  <a:cubicBezTo>
                    <a:pt x="68" y="94"/>
                    <a:pt x="1" y="227"/>
                    <a:pt x="68" y="327"/>
                  </a:cubicBezTo>
                  <a:cubicBezTo>
                    <a:pt x="101" y="427"/>
                    <a:pt x="193" y="477"/>
                    <a:pt x="284" y="477"/>
                  </a:cubicBezTo>
                  <a:cubicBezTo>
                    <a:pt x="376" y="477"/>
                    <a:pt x="468" y="427"/>
                    <a:pt x="501" y="327"/>
                  </a:cubicBezTo>
                  <a:cubicBezTo>
                    <a:pt x="583" y="164"/>
                    <a:pt x="442" y="0"/>
                    <a:pt x="2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26"/>
            <p:cNvSpPr/>
            <p:nvPr/>
          </p:nvSpPr>
          <p:spPr>
            <a:xfrm>
              <a:off x="5512125" y="3208325"/>
              <a:ext cx="15575" cy="11900"/>
            </a:xfrm>
            <a:custGeom>
              <a:avLst/>
              <a:gdLst/>
              <a:ahLst/>
              <a:cxnLst/>
              <a:rect l="l" t="t" r="r" b="b"/>
              <a:pathLst>
                <a:path w="623" h="476" extrusionOk="0">
                  <a:moveTo>
                    <a:pt x="262" y="1"/>
                  </a:moveTo>
                  <a:cubicBezTo>
                    <a:pt x="181" y="1"/>
                    <a:pt x="110" y="38"/>
                    <a:pt x="67" y="102"/>
                  </a:cubicBezTo>
                  <a:cubicBezTo>
                    <a:pt x="0" y="236"/>
                    <a:pt x="34" y="369"/>
                    <a:pt x="134" y="436"/>
                  </a:cubicBezTo>
                  <a:cubicBezTo>
                    <a:pt x="184" y="464"/>
                    <a:pt x="232" y="476"/>
                    <a:pt x="276" y="476"/>
                  </a:cubicBezTo>
                  <a:cubicBezTo>
                    <a:pt x="498" y="476"/>
                    <a:pt x="623" y="175"/>
                    <a:pt x="401" y="36"/>
                  </a:cubicBezTo>
                  <a:cubicBezTo>
                    <a:pt x="353" y="12"/>
                    <a:pt x="306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26"/>
            <p:cNvSpPr/>
            <p:nvPr/>
          </p:nvSpPr>
          <p:spPr>
            <a:xfrm>
              <a:off x="5732275" y="3482725"/>
              <a:ext cx="15875" cy="12375"/>
            </a:xfrm>
            <a:custGeom>
              <a:avLst/>
              <a:gdLst/>
              <a:ahLst/>
              <a:cxnLst/>
              <a:rect l="l" t="t" r="r" b="b"/>
              <a:pathLst>
                <a:path w="635" h="495" extrusionOk="0">
                  <a:moveTo>
                    <a:pt x="334" y="1"/>
                  </a:moveTo>
                  <a:cubicBezTo>
                    <a:pt x="134" y="1"/>
                    <a:pt x="1" y="234"/>
                    <a:pt x="134" y="401"/>
                  </a:cubicBezTo>
                  <a:cubicBezTo>
                    <a:pt x="173" y="459"/>
                    <a:pt x="245" y="495"/>
                    <a:pt x="319" y="495"/>
                  </a:cubicBezTo>
                  <a:cubicBezTo>
                    <a:pt x="372" y="495"/>
                    <a:pt x="426" y="476"/>
                    <a:pt x="468" y="434"/>
                  </a:cubicBezTo>
                  <a:cubicBezTo>
                    <a:pt x="634" y="301"/>
                    <a:pt x="568" y="34"/>
                    <a:pt x="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26"/>
            <p:cNvSpPr/>
            <p:nvPr/>
          </p:nvSpPr>
          <p:spPr>
            <a:xfrm>
              <a:off x="6486850" y="3283900"/>
              <a:ext cx="13500" cy="12050"/>
            </a:xfrm>
            <a:custGeom>
              <a:avLst/>
              <a:gdLst/>
              <a:ahLst/>
              <a:cxnLst/>
              <a:rect l="l" t="t" r="r" b="b"/>
              <a:pathLst>
                <a:path w="540" h="482" extrusionOk="0">
                  <a:moveTo>
                    <a:pt x="266" y="0"/>
                  </a:moveTo>
                  <a:cubicBezTo>
                    <a:pt x="131" y="0"/>
                    <a:pt x="0" y="107"/>
                    <a:pt x="39" y="282"/>
                  </a:cubicBezTo>
                  <a:cubicBezTo>
                    <a:pt x="72" y="415"/>
                    <a:pt x="173" y="482"/>
                    <a:pt x="306" y="482"/>
                  </a:cubicBezTo>
                  <a:cubicBezTo>
                    <a:pt x="439" y="415"/>
                    <a:pt x="539" y="282"/>
                    <a:pt x="506" y="182"/>
                  </a:cubicBezTo>
                  <a:cubicBezTo>
                    <a:pt x="464" y="56"/>
                    <a:pt x="364" y="0"/>
                    <a:pt x="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26"/>
            <p:cNvSpPr/>
            <p:nvPr/>
          </p:nvSpPr>
          <p:spPr>
            <a:xfrm>
              <a:off x="6651275" y="2626625"/>
              <a:ext cx="13975" cy="12400"/>
            </a:xfrm>
            <a:custGeom>
              <a:avLst/>
              <a:gdLst/>
              <a:ahLst/>
              <a:cxnLst/>
              <a:rect l="l" t="t" r="r" b="b"/>
              <a:pathLst>
                <a:path w="559" h="496" extrusionOk="0">
                  <a:moveTo>
                    <a:pt x="256" y="1"/>
                  </a:moveTo>
                  <a:cubicBezTo>
                    <a:pt x="149" y="1"/>
                    <a:pt x="47" y="67"/>
                    <a:pt x="33" y="220"/>
                  </a:cubicBezTo>
                  <a:cubicBezTo>
                    <a:pt x="0" y="321"/>
                    <a:pt x="67" y="454"/>
                    <a:pt x="200" y="487"/>
                  </a:cubicBezTo>
                  <a:cubicBezTo>
                    <a:pt x="223" y="493"/>
                    <a:pt x="246" y="496"/>
                    <a:pt x="268" y="496"/>
                  </a:cubicBezTo>
                  <a:cubicBezTo>
                    <a:pt x="377" y="496"/>
                    <a:pt x="473" y="431"/>
                    <a:pt x="500" y="321"/>
                  </a:cubicBezTo>
                  <a:cubicBezTo>
                    <a:pt x="559" y="127"/>
                    <a:pt x="403" y="1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26"/>
            <p:cNvSpPr/>
            <p:nvPr/>
          </p:nvSpPr>
          <p:spPr>
            <a:xfrm>
              <a:off x="6368000" y="2181775"/>
              <a:ext cx="15600" cy="11900"/>
            </a:xfrm>
            <a:custGeom>
              <a:avLst/>
              <a:gdLst/>
              <a:ahLst/>
              <a:cxnLst/>
              <a:rect l="l" t="t" r="r" b="b"/>
              <a:pathLst>
                <a:path w="624" h="476" extrusionOk="0">
                  <a:moveTo>
                    <a:pt x="362" y="0"/>
                  </a:moveTo>
                  <a:cubicBezTo>
                    <a:pt x="318" y="0"/>
                    <a:pt x="270" y="11"/>
                    <a:pt x="223" y="35"/>
                  </a:cubicBezTo>
                  <a:cubicBezTo>
                    <a:pt x="1" y="174"/>
                    <a:pt x="149" y="475"/>
                    <a:pt x="359" y="475"/>
                  </a:cubicBezTo>
                  <a:cubicBezTo>
                    <a:pt x="401" y="475"/>
                    <a:pt x="446" y="463"/>
                    <a:pt x="490" y="435"/>
                  </a:cubicBezTo>
                  <a:cubicBezTo>
                    <a:pt x="590" y="369"/>
                    <a:pt x="623" y="202"/>
                    <a:pt x="557" y="102"/>
                  </a:cubicBezTo>
                  <a:cubicBezTo>
                    <a:pt x="514" y="37"/>
                    <a:pt x="443" y="0"/>
                    <a:pt x="3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26"/>
            <p:cNvSpPr/>
            <p:nvPr/>
          </p:nvSpPr>
          <p:spPr>
            <a:xfrm>
              <a:off x="5917400" y="2215125"/>
              <a:ext cx="16450" cy="12575"/>
            </a:xfrm>
            <a:custGeom>
              <a:avLst/>
              <a:gdLst/>
              <a:ahLst/>
              <a:cxnLst/>
              <a:rect l="l" t="t" r="r" b="b"/>
              <a:pathLst>
                <a:path w="658" h="503" extrusionOk="0">
                  <a:moveTo>
                    <a:pt x="332" y="0"/>
                  </a:moveTo>
                  <a:cubicBezTo>
                    <a:pt x="322" y="0"/>
                    <a:pt x="312" y="1"/>
                    <a:pt x="301" y="2"/>
                  </a:cubicBezTo>
                  <a:cubicBezTo>
                    <a:pt x="1" y="35"/>
                    <a:pt x="34" y="502"/>
                    <a:pt x="334" y="502"/>
                  </a:cubicBezTo>
                  <a:cubicBezTo>
                    <a:pt x="657" y="470"/>
                    <a:pt x="636" y="0"/>
                    <a:pt x="3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26"/>
            <p:cNvSpPr/>
            <p:nvPr/>
          </p:nvSpPr>
          <p:spPr>
            <a:xfrm>
              <a:off x="5521300" y="2595225"/>
              <a:ext cx="13350" cy="12125"/>
            </a:xfrm>
            <a:custGeom>
              <a:avLst/>
              <a:gdLst/>
              <a:ahLst/>
              <a:cxnLst/>
              <a:rect l="l" t="t" r="r" b="b"/>
              <a:pathLst>
                <a:path w="534" h="485" extrusionOk="0">
                  <a:moveTo>
                    <a:pt x="284" y="0"/>
                  </a:moveTo>
                  <a:cubicBezTo>
                    <a:pt x="217" y="0"/>
                    <a:pt x="150" y="25"/>
                    <a:pt x="100" y="75"/>
                  </a:cubicBezTo>
                  <a:cubicBezTo>
                    <a:pt x="0" y="176"/>
                    <a:pt x="0" y="342"/>
                    <a:pt x="100" y="409"/>
                  </a:cubicBezTo>
                  <a:cubicBezTo>
                    <a:pt x="150" y="459"/>
                    <a:pt x="217" y="484"/>
                    <a:pt x="284" y="484"/>
                  </a:cubicBezTo>
                  <a:cubicBezTo>
                    <a:pt x="350" y="484"/>
                    <a:pt x="417" y="459"/>
                    <a:pt x="467" y="409"/>
                  </a:cubicBezTo>
                  <a:cubicBezTo>
                    <a:pt x="534" y="342"/>
                    <a:pt x="534" y="176"/>
                    <a:pt x="467" y="75"/>
                  </a:cubicBezTo>
                  <a:cubicBezTo>
                    <a:pt x="417" y="25"/>
                    <a:pt x="350" y="0"/>
                    <a:pt x="2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26"/>
            <p:cNvSpPr/>
            <p:nvPr/>
          </p:nvSpPr>
          <p:spPr>
            <a:xfrm>
              <a:off x="5501275" y="3131500"/>
              <a:ext cx="11700" cy="12275"/>
            </a:xfrm>
            <a:custGeom>
              <a:avLst/>
              <a:gdLst/>
              <a:ahLst/>
              <a:cxnLst/>
              <a:rect l="l" t="t" r="r" b="b"/>
              <a:pathLst>
                <a:path w="468" h="491" extrusionOk="0">
                  <a:moveTo>
                    <a:pt x="184" y="0"/>
                  </a:moveTo>
                  <a:cubicBezTo>
                    <a:pt x="76" y="0"/>
                    <a:pt x="1" y="95"/>
                    <a:pt x="1" y="240"/>
                  </a:cubicBezTo>
                  <a:cubicBezTo>
                    <a:pt x="1" y="407"/>
                    <a:pt x="117" y="490"/>
                    <a:pt x="234" y="490"/>
                  </a:cubicBezTo>
                  <a:cubicBezTo>
                    <a:pt x="351" y="490"/>
                    <a:pt x="468" y="407"/>
                    <a:pt x="468" y="240"/>
                  </a:cubicBezTo>
                  <a:cubicBezTo>
                    <a:pt x="468" y="107"/>
                    <a:pt x="368" y="6"/>
                    <a:pt x="234" y="6"/>
                  </a:cubicBezTo>
                  <a:cubicBezTo>
                    <a:pt x="217" y="2"/>
                    <a:pt x="200" y="0"/>
                    <a:pt x="1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26"/>
            <p:cNvSpPr/>
            <p:nvPr/>
          </p:nvSpPr>
          <p:spPr>
            <a:xfrm>
              <a:off x="6099200" y="3701025"/>
              <a:ext cx="13375" cy="12100"/>
            </a:xfrm>
            <a:custGeom>
              <a:avLst/>
              <a:gdLst/>
              <a:ahLst/>
              <a:cxnLst/>
              <a:rect l="l" t="t" r="r" b="b"/>
              <a:pathLst>
                <a:path w="535" h="484" extrusionOk="0">
                  <a:moveTo>
                    <a:pt x="280" y="0"/>
                  </a:moveTo>
                  <a:cubicBezTo>
                    <a:pt x="217" y="0"/>
                    <a:pt x="151" y="25"/>
                    <a:pt x="101" y="75"/>
                  </a:cubicBezTo>
                  <a:cubicBezTo>
                    <a:pt x="1" y="142"/>
                    <a:pt x="1" y="309"/>
                    <a:pt x="101" y="409"/>
                  </a:cubicBezTo>
                  <a:cubicBezTo>
                    <a:pt x="151" y="459"/>
                    <a:pt x="217" y="484"/>
                    <a:pt x="280" y="484"/>
                  </a:cubicBezTo>
                  <a:cubicBezTo>
                    <a:pt x="343" y="484"/>
                    <a:pt x="401" y="459"/>
                    <a:pt x="434" y="409"/>
                  </a:cubicBezTo>
                  <a:cubicBezTo>
                    <a:pt x="534" y="309"/>
                    <a:pt x="534" y="142"/>
                    <a:pt x="434" y="75"/>
                  </a:cubicBezTo>
                  <a:cubicBezTo>
                    <a:pt x="401" y="25"/>
                    <a:pt x="343" y="0"/>
                    <a:pt x="2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26"/>
            <p:cNvSpPr/>
            <p:nvPr/>
          </p:nvSpPr>
          <p:spPr>
            <a:xfrm>
              <a:off x="6966500" y="3545200"/>
              <a:ext cx="11700" cy="10225"/>
            </a:xfrm>
            <a:custGeom>
              <a:avLst/>
              <a:gdLst/>
              <a:ahLst/>
              <a:cxnLst/>
              <a:rect l="l" t="t" r="r" b="b"/>
              <a:pathLst>
                <a:path w="468" h="409" extrusionOk="0">
                  <a:moveTo>
                    <a:pt x="372" y="0"/>
                  </a:moveTo>
                  <a:cubicBezTo>
                    <a:pt x="221" y="0"/>
                    <a:pt x="0" y="408"/>
                    <a:pt x="223" y="408"/>
                  </a:cubicBezTo>
                  <a:cubicBezTo>
                    <a:pt x="236" y="408"/>
                    <a:pt x="251" y="407"/>
                    <a:pt x="267" y="404"/>
                  </a:cubicBezTo>
                  <a:cubicBezTo>
                    <a:pt x="400" y="371"/>
                    <a:pt x="467" y="237"/>
                    <a:pt x="467" y="104"/>
                  </a:cubicBezTo>
                  <a:cubicBezTo>
                    <a:pt x="447" y="30"/>
                    <a:pt x="412" y="0"/>
                    <a:pt x="3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26"/>
            <p:cNvSpPr/>
            <p:nvPr/>
          </p:nvSpPr>
          <p:spPr>
            <a:xfrm>
              <a:off x="7250675" y="2937500"/>
              <a:ext cx="15225" cy="11825"/>
            </a:xfrm>
            <a:custGeom>
              <a:avLst/>
              <a:gdLst/>
              <a:ahLst/>
              <a:cxnLst/>
              <a:rect l="l" t="t" r="r" b="b"/>
              <a:pathLst>
                <a:path w="609" h="473" extrusionOk="0">
                  <a:moveTo>
                    <a:pt x="346" y="1"/>
                  </a:moveTo>
                  <a:cubicBezTo>
                    <a:pt x="259" y="1"/>
                    <a:pt x="165" y="56"/>
                    <a:pt x="141" y="128"/>
                  </a:cubicBezTo>
                  <a:cubicBezTo>
                    <a:pt x="1" y="292"/>
                    <a:pt x="223" y="473"/>
                    <a:pt x="390" y="473"/>
                  </a:cubicBezTo>
                  <a:cubicBezTo>
                    <a:pt x="461" y="473"/>
                    <a:pt x="522" y="440"/>
                    <a:pt x="542" y="361"/>
                  </a:cubicBezTo>
                  <a:cubicBezTo>
                    <a:pt x="608" y="228"/>
                    <a:pt x="575" y="94"/>
                    <a:pt x="442" y="28"/>
                  </a:cubicBezTo>
                  <a:cubicBezTo>
                    <a:pt x="414" y="9"/>
                    <a:pt x="380" y="1"/>
                    <a:pt x="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26"/>
            <p:cNvSpPr/>
            <p:nvPr/>
          </p:nvSpPr>
          <p:spPr>
            <a:xfrm>
              <a:off x="7016525" y="2532050"/>
              <a:ext cx="14825" cy="12025"/>
            </a:xfrm>
            <a:custGeom>
              <a:avLst/>
              <a:gdLst/>
              <a:ahLst/>
              <a:cxnLst/>
              <a:rect l="l" t="t" r="r" b="b"/>
              <a:pathLst>
                <a:path w="593" h="481" extrusionOk="0">
                  <a:moveTo>
                    <a:pt x="317" y="1"/>
                  </a:moveTo>
                  <a:cubicBezTo>
                    <a:pt x="275" y="1"/>
                    <a:pt x="234" y="12"/>
                    <a:pt x="201" y="34"/>
                  </a:cubicBezTo>
                  <a:cubicBezTo>
                    <a:pt x="1" y="134"/>
                    <a:pt x="34" y="401"/>
                    <a:pt x="234" y="468"/>
                  </a:cubicBezTo>
                  <a:cubicBezTo>
                    <a:pt x="261" y="477"/>
                    <a:pt x="287" y="481"/>
                    <a:pt x="312" y="481"/>
                  </a:cubicBezTo>
                  <a:cubicBezTo>
                    <a:pt x="475" y="481"/>
                    <a:pt x="592" y="307"/>
                    <a:pt x="534" y="134"/>
                  </a:cubicBezTo>
                  <a:cubicBezTo>
                    <a:pt x="490" y="45"/>
                    <a:pt x="401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26"/>
            <p:cNvSpPr/>
            <p:nvPr/>
          </p:nvSpPr>
          <p:spPr>
            <a:xfrm>
              <a:off x="6149700" y="2426000"/>
              <a:ext cx="14575" cy="12000"/>
            </a:xfrm>
            <a:custGeom>
              <a:avLst/>
              <a:gdLst/>
              <a:ahLst/>
              <a:cxnLst/>
              <a:rect l="l" t="t" r="r" b="b"/>
              <a:pathLst>
                <a:path w="583" h="480" extrusionOk="0">
                  <a:moveTo>
                    <a:pt x="296" y="0"/>
                  </a:moveTo>
                  <a:cubicBezTo>
                    <a:pt x="42" y="0"/>
                    <a:pt x="1" y="442"/>
                    <a:pt x="282" y="473"/>
                  </a:cubicBezTo>
                  <a:cubicBezTo>
                    <a:pt x="300" y="478"/>
                    <a:pt x="317" y="480"/>
                    <a:pt x="335" y="480"/>
                  </a:cubicBezTo>
                  <a:cubicBezTo>
                    <a:pt x="449" y="480"/>
                    <a:pt x="549" y="389"/>
                    <a:pt x="549" y="273"/>
                  </a:cubicBezTo>
                  <a:cubicBezTo>
                    <a:pt x="583" y="140"/>
                    <a:pt x="482" y="6"/>
                    <a:pt x="349" y="6"/>
                  </a:cubicBezTo>
                  <a:cubicBezTo>
                    <a:pt x="330" y="2"/>
                    <a:pt x="312" y="0"/>
                    <a:pt x="2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26"/>
            <p:cNvSpPr/>
            <p:nvPr/>
          </p:nvSpPr>
          <p:spPr>
            <a:xfrm>
              <a:off x="5920750" y="3707050"/>
              <a:ext cx="13350" cy="11750"/>
            </a:xfrm>
            <a:custGeom>
              <a:avLst/>
              <a:gdLst/>
              <a:ahLst/>
              <a:cxnLst/>
              <a:rect l="l" t="t" r="r" b="b"/>
              <a:pathLst>
                <a:path w="534" h="470" extrusionOk="0">
                  <a:moveTo>
                    <a:pt x="270" y="1"/>
                  </a:moveTo>
                  <a:cubicBezTo>
                    <a:pt x="186" y="1"/>
                    <a:pt x="111" y="45"/>
                    <a:pt x="67" y="134"/>
                  </a:cubicBezTo>
                  <a:cubicBezTo>
                    <a:pt x="0" y="234"/>
                    <a:pt x="34" y="401"/>
                    <a:pt x="167" y="435"/>
                  </a:cubicBezTo>
                  <a:cubicBezTo>
                    <a:pt x="202" y="458"/>
                    <a:pt x="242" y="469"/>
                    <a:pt x="281" y="469"/>
                  </a:cubicBezTo>
                  <a:cubicBezTo>
                    <a:pt x="353" y="469"/>
                    <a:pt x="424" y="432"/>
                    <a:pt x="467" y="368"/>
                  </a:cubicBezTo>
                  <a:cubicBezTo>
                    <a:pt x="534" y="234"/>
                    <a:pt x="501" y="101"/>
                    <a:pt x="401" y="34"/>
                  </a:cubicBezTo>
                  <a:cubicBezTo>
                    <a:pt x="356" y="12"/>
                    <a:pt x="312" y="1"/>
                    <a:pt x="2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26"/>
            <p:cNvSpPr/>
            <p:nvPr/>
          </p:nvSpPr>
          <p:spPr>
            <a:xfrm>
              <a:off x="6843350" y="3549450"/>
              <a:ext cx="13075" cy="12700"/>
            </a:xfrm>
            <a:custGeom>
              <a:avLst/>
              <a:gdLst/>
              <a:ahLst/>
              <a:cxnLst/>
              <a:rect l="l" t="t" r="r" b="b"/>
              <a:pathLst>
                <a:path w="523" h="508" extrusionOk="0">
                  <a:moveTo>
                    <a:pt x="284" y="1"/>
                  </a:moveTo>
                  <a:cubicBezTo>
                    <a:pt x="142" y="1"/>
                    <a:pt x="0" y="114"/>
                    <a:pt x="56" y="301"/>
                  </a:cubicBezTo>
                  <a:cubicBezTo>
                    <a:pt x="56" y="417"/>
                    <a:pt x="157" y="507"/>
                    <a:pt x="270" y="507"/>
                  </a:cubicBezTo>
                  <a:cubicBezTo>
                    <a:pt x="288" y="507"/>
                    <a:pt x="305" y="505"/>
                    <a:pt x="323" y="501"/>
                  </a:cubicBezTo>
                  <a:cubicBezTo>
                    <a:pt x="456" y="467"/>
                    <a:pt x="523" y="367"/>
                    <a:pt x="523" y="234"/>
                  </a:cubicBezTo>
                  <a:cubicBezTo>
                    <a:pt x="508" y="72"/>
                    <a:pt x="396" y="1"/>
                    <a:pt x="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26"/>
            <p:cNvSpPr/>
            <p:nvPr/>
          </p:nvSpPr>
          <p:spPr>
            <a:xfrm>
              <a:off x="6896375" y="3010575"/>
              <a:ext cx="12600" cy="12625"/>
            </a:xfrm>
            <a:custGeom>
              <a:avLst/>
              <a:gdLst/>
              <a:ahLst/>
              <a:cxnLst/>
              <a:rect l="l" t="t" r="r" b="b"/>
              <a:pathLst>
                <a:path w="504" h="505" extrusionOk="0">
                  <a:moveTo>
                    <a:pt x="229" y="0"/>
                  </a:moveTo>
                  <a:cubicBezTo>
                    <a:pt x="137" y="0"/>
                    <a:pt x="36" y="91"/>
                    <a:pt x="36" y="207"/>
                  </a:cubicBezTo>
                  <a:cubicBezTo>
                    <a:pt x="1" y="403"/>
                    <a:pt x="137" y="504"/>
                    <a:pt x="272" y="504"/>
                  </a:cubicBezTo>
                  <a:cubicBezTo>
                    <a:pt x="388" y="504"/>
                    <a:pt x="503" y="428"/>
                    <a:pt x="503" y="274"/>
                  </a:cubicBezTo>
                  <a:cubicBezTo>
                    <a:pt x="503" y="140"/>
                    <a:pt x="437" y="7"/>
                    <a:pt x="270" y="7"/>
                  </a:cubicBezTo>
                  <a:cubicBezTo>
                    <a:pt x="257" y="2"/>
                    <a:pt x="243" y="0"/>
                    <a:pt x="2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26"/>
            <p:cNvSpPr/>
            <p:nvPr/>
          </p:nvSpPr>
          <p:spPr>
            <a:xfrm>
              <a:off x="6679625" y="2642100"/>
              <a:ext cx="13350" cy="11775"/>
            </a:xfrm>
            <a:custGeom>
              <a:avLst/>
              <a:gdLst/>
              <a:ahLst/>
              <a:cxnLst/>
              <a:rect l="l" t="t" r="r" b="b"/>
              <a:pathLst>
                <a:path w="534" h="471" extrusionOk="0">
                  <a:moveTo>
                    <a:pt x="273" y="0"/>
                  </a:moveTo>
                  <a:cubicBezTo>
                    <a:pt x="228" y="0"/>
                    <a:pt x="181" y="11"/>
                    <a:pt x="134" y="35"/>
                  </a:cubicBezTo>
                  <a:cubicBezTo>
                    <a:pt x="34" y="102"/>
                    <a:pt x="0" y="235"/>
                    <a:pt x="67" y="369"/>
                  </a:cubicBezTo>
                  <a:cubicBezTo>
                    <a:pt x="110" y="433"/>
                    <a:pt x="181" y="470"/>
                    <a:pt x="262" y="470"/>
                  </a:cubicBezTo>
                  <a:cubicBezTo>
                    <a:pt x="306" y="470"/>
                    <a:pt x="353" y="459"/>
                    <a:pt x="401" y="435"/>
                  </a:cubicBezTo>
                  <a:cubicBezTo>
                    <a:pt x="501" y="369"/>
                    <a:pt x="534" y="235"/>
                    <a:pt x="467" y="102"/>
                  </a:cubicBezTo>
                  <a:cubicBezTo>
                    <a:pt x="424" y="37"/>
                    <a:pt x="353" y="0"/>
                    <a:pt x="2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26"/>
            <p:cNvSpPr/>
            <p:nvPr/>
          </p:nvSpPr>
          <p:spPr>
            <a:xfrm>
              <a:off x="5993300" y="2555250"/>
              <a:ext cx="12525" cy="12025"/>
            </a:xfrm>
            <a:custGeom>
              <a:avLst/>
              <a:gdLst/>
              <a:ahLst/>
              <a:cxnLst/>
              <a:rect l="l" t="t" r="r" b="b"/>
              <a:pathLst>
                <a:path w="501" h="481" extrusionOk="0">
                  <a:moveTo>
                    <a:pt x="248" y="0"/>
                  </a:moveTo>
                  <a:cubicBezTo>
                    <a:pt x="134" y="0"/>
                    <a:pt x="29" y="91"/>
                    <a:pt x="0" y="207"/>
                  </a:cubicBezTo>
                  <a:cubicBezTo>
                    <a:pt x="0" y="340"/>
                    <a:pt x="100" y="474"/>
                    <a:pt x="234" y="474"/>
                  </a:cubicBezTo>
                  <a:cubicBezTo>
                    <a:pt x="251" y="478"/>
                    <a:pt x="268" y="480"/>
                    <a:pt x="285" y="480"/>
                  </a:cubicBezTo>
                  <a:cubicBezTo>
                    <a:pt x="392" y="480"/>
                    <a:pt x="472" y="389"/>
                    <a:pt x="501" y="273"/>
                  </a:cubicBezTo>
                  <a:cubicBezTo>
                    <a:pt x="501" y="140"/>
                    <a:pt x="434" y="7"/>
                    <a:pt x="301" y="7"/>
                  </a:cubicBezTo>
                  <a:cubicBezTo>
                    <a:pt x="283" y="2"/>
                    <a:pt x="265" y="0"/>
                    <a:pt x="2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26"/>
            <p:cNvSpPr/>
            <p:nvPr/>
          </p:nvSpPr>
          <p:spPr>
            <a:xfrm>
              <a:off x="5384525" y="2805750"/>
              <a:ext cx="13375" cy="12175"/>
            </a:xfrm>
            <a:custGeom>
              <a:avLst/>
              <a:gdLst/>
              <a:ahLst/>
              <a:cxnLst/>
              <a:rect l="l" t="t" r="r" b="b"/>
              <a:pathLst>
                <a:path w="535" h="487" extrusionOk="0">
                  <a:moveTo>
                    <a:pt x="273" y="1"/>
                  </a:moveTo>
                  <a:cubicBezTo>
                    <a:pt x="239" y="1"/>
                    <a:pt x="203" y="9"/>
                    <a:pt x="167" y="27"/>
                  </a:cubicBezTo>
                  <a:cubicBezTo>
                    <a:pt x="34" y="60"/>
                    <a:pt x="1" y="194"/>
                    <a:pt x="34" y="327"/>
                  </a:cubicBezTo>
                  <a:cubicBezTo>
                    <a:pt x="83" y="425"/>
                    <a:pt x="167" y="487"/>
                    <a:pt x="262" y="487"/>
                  </a:cubicBezTo>
                  <a:cubicBezTo>
                    <a:pt x="296" y="487"/>
                    <a:pt x="332" y="479"/>
                    <a:pt x="368" y="461"/>
                  </a:cubicBezTo>
                  <a:cubicBezTo>
                    <a:pt x="468" y="427"/>
                    <a:pt x="534" y="261"/>
                    <a:pt x="501" y="161"/>
                  </a:cubicBezTo>
                  <a:cubicBezTo>
                    <a:pt x="452" y="63"/>
                    <a:pt x="368" y="1"/>
                    <a:pt x="2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26"/>
            <p:cNvSpPr/>
            <p:nvPr/>
          </p:nvSpPr>
          <p:spPr>
            <a:xfrm>
              <a:off x="5969100" y="3866300"/>
              <a:ext cx="15000" cy="11975"/>
            </a:xfrm>
            <a:custGeom>
              <a:avLst/>
              <a:gdLst/>
              <a:ahLst/>
              <a:cxnLst/>
              <a:rect l="l" t="t" r="r" b="b"/>
              <a:pathLst>
                <a:path w="600" h="479" extrusionOk="0">
                  <a:moveTo>
                    <a:pt x="294" y="1"/>
                  </a:moveTo>
                  <a:cubicBezTo>
                    <a:pt x="211" y="1"/>
                    <a:pt x="132" y="38"/>
                    <a:pt x="68" y="102"/>
                  </a:cubicBezTo>
                  <a:cubicBezTo>
                    <a:pt x="1" y="202"/>
                    <a:pt x="34" y="369"/>
                    <a:pt x="134" y="436"/>
                  </a:cubicBezTo>
                  <a:cubicBezTo>
                    <a:pt x="182" y="465"/>
                    <a:pt x="228" y="478"/>
                    <a:pt x="271" y="478"/>
                  </a:cubicBezTo>
                  <a:cubicBezTo>
                    <a:pt x="470" y="478"/>
                    <a:pt x="599" y="200"/>
                    <a:pt x="435" y="36"/>
                  </a:cubicBezTo>
                  <a:cubicBezTo>
                    <a:pt x="387" y="12"/>
                    <a:pt x="340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26"/>
            <p:cNvSpPr/>
            <p:nvPr/>
          </p:nvSpPr>
          <p:spPr>
            <a:xfrm>
              <a:off x="7143250" y="3753175"/>
              <a:ext cx="12575" cy="9825"/>
            </a:xfrm>
            <a:custGeom>
              <a:avLst/>
              <a:gdLst/>
              <a:ahLst/>
              <a:cxnLst/>
              <a:rect l="l" t="t" r="r" b="b"/>
              <a:pathLst>
                <a:path w="503" h="393" extrusionOk="0">
                  <a:moveTo>
                    <a:pt x="416" y="0"/>
                  </a:moveTo>
                  <a:cubicBezTo>
                    <a:pt x="267" y="0"/>
                    <a:pt x="0" y="392"/>
                    <a:pt x="244" y="392"/>
                  </a:cubicBezTo>
                  <a:cubicBezTo>
                    <a:pt x="252" y="392"/>
                    <a:pt x="260" y="392"/>
                    <a:pt x="269" y="391"/>
                  </a:cubicBezTo>
                  <a:cubicBezTo>
                    <a:pt x="402" y="358"/>
                    <a:pt x="502" y="257"/>
                    <a:pt x="502" y="124"/>
                  </a:cubicBezTo>
                  <a:cubicBezTo>
                    <a:pt x="495" y="35"/>
                    <a:pt x="461" y="0"/>
                    <a:pt x="4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26"/>
            <p:cNvSpPr/>
            <p:nvPr/>
          </p:nvSpPr>
          <p:spPr>
            <a:xfrm>
              <a:off x="7211725" y="2953150"/>
              <a:ext cx="12475" cy="9100"/>
            </a:xfrm>
            <a:custGeom>
              <a:avLst/>
              <a:gdLst/>
              <a:ahLst/>
              <a:cxnLst/>
              <a:rect l="l" t="t" r="r" b="b"/>
              <a:pathLst>
                <a:path w="499" h="364" extrusionOk="0">
                  <a:moveTo>
                    <a:pt x="240" y="1"/>
                  </a:moveTo>
                  <a:cubicBezTo>
                    <a:pt x="0" y="1"/>
                    <a:pt x="257" y="364"/>
                    <a:pt x="407" y="364"/>
                  </a:cubicBezTo>
                  <a:cubicBezTo>
                    <a:pt x="454" y="364"/>
                    <a:pt x="491" y="328"/>
                    <a:pt x="498" y="236"/>
                  </a:cubicBezTo>
                  <a:cubicBezTo>
                    <a:pt x="498" y="102"/>
                    <a:pt x="398" y="2"/>
                    <a:pt x="265" y="2"/>
                  </a:cubicBezTo>
                  <a:cubicBezTo>
                    <a:pt x="256" y="1"/>
                    <a:pt x="247" y="1"/>
                    <a:pt x="2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26"/>
            <p:cNvSpPr/>
            <p:nvPr/>
          </p:nvSpPr>
          <p:spPr>
            <a:xfrm>
              <a:off x="6864750" y="2408600"/>
              <a:ext cx="15575" cy="12025"/>
            </a:xfrm>
            <a:custGeom>
              <a:avLst/>
              <a:gdLst/>
              <a:ahLst/>
              <a:cxnLst/>
              <a:rect l="l" t="t" r="r" b="b"/>
              <a:pathLst>
                <a:path w="623" h="481" extrusionOk="0">
                  <a:moveTo>
                    <a:pt x="308" y="0"/>
                  </a:moveTo>
                  <a:cubicBezTo>
                    <a:pt x="262" y="0"/>
                    <a:pt x="215" y="11"/>
                    <a:pt x="167" y="35"/>
                  </a:cubicBezTo>
                  <a:cubicBezTo>
                    <a:pt x="1" y="135"/>
                    <a:pt x="34" y="435"/>
                    <a:pt x="267" y="469"/>
                  </a:cubicBezTo>
                  <a:cubicBezTo>
                    <a:pt x="291" y="477"/>
                    <a:pt x="315" y="480"/>
                    <a:pt x="337" y="480"/>
                  </a:cubicBezTo>
                  <a:cubicBezTo>
                    <a:pt x="503" y="480"/>
                    <a:pt x="622" y="278"/>
                    <a:pt x="534" y="102"/>
                  </a:cubicBezTo>
                  <a:cubicBezTo>
                    <a:pt x="470" y="37"/>
                    <a:pt x="391" y="0"/>
                    <a:pt x="3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26"/>
            <p:cNvSpPr/>
            <p:nvPr/>
          </p:nvSpPr>
          <p:spPr>
            <a:xfrm>
              <a:off x="6595400" y="2618100"/>
              <a:ext cx="15900" cy="12850"/>
            </a:xfrm>
            <a:custGeom>
              <a:avLst/>
              <a:gdLst/>
              <a:ahLst/>
              <a:cxnLst/>
              <a:rect l="l" t="t" r="r" b="b"/>
              <a:pathLst>
                <a:path w="636" h="514" extrusionOk="0">
                  <a:moveTo>
                    <a:pt x="282" y="1"/>
                  </a:moveTo>
                  <a:cubicBezTo>
                    <a:pt x="229" y="1"/>
                    <a:pt x="176" y="19"/>
                    <a:pt x="134" y="61"/>
                  </a:cubicBezTo>
                  <a:cubicBezTo>
                    <a:pt x="34" y="128"/>
                    <a:pt x="0" y="295"/>
                    <a:pt x="100" y="395"/>
                  </a:cubicBezTo>
                  <a:cubicBezTo>
                    <a:pt x="147" y="479"/>
                    <a:pt x="215" y="513"/>
                    <a:pt x="283" y="513"/>
                  </a:cubicBezTo>
                  <a:cubicBezTo>
                    <a:pt x="458" y="513"/>
                    <a:pt x="635" y="287"/>
                    <a:pt x="467" y="94"/>
                  </a:cubicBezTo>
                  <a:cubicBezTo>
                    <a:pt x="428" y="36"/>
                    <a:pt x="356" y="1"/>
                    <a:pt x="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26"/>
            <p:cNvSpPr/>
            <p:nvPr/>
          </p:nvSpPr>
          <p:spPr>
            <a:xfrm>
              <a:off x="5583600" y="3375725"/>
              <a:ext cx="16100" cy="12500"/>
            </a:xfrm>
            <a:custGeom>
              <a:avLst/>
              <a:gdLst/>
              <a:ahLst/>
              <a:cxnLst/>
              <a:rect l="l" t="t" r="r" b="b"/>
              <a:pathLst>
                <a:path w="644" h="500" extrusionOk="0">
                  <a:moveTo>
                    <a:pt x="380" y="1"/>
                  </a:moveTo>
                  <a:cubicBezTo>
                    <a:pt x="332" y="1"/>
                    <a:pt x="285" y="17"/>
                    <a:pt x="243" y="44"/>
                  </a:cubicBezTo>
                  <a:cubicBezTo>
                    <a:pt x="1" y="206"/>
                    <a:pt x="151" y="499"/>
                    <a:pt x="358" y="499"/>
                  </a:cubicBezTo>
                  <a:cubicBezTo>
                    <a:pt x="407" y="499"/>
                    <a:pt x="459" y="483"/>
                    <a:pt x="510" y="445"/>
                  </a:cubicBezTo>
                  <a:cubicBezTo>
                    <a:pt x="610" y="345"/>
                    <a:pt x="644" y="211"/>
                    <a:pt x="577" y="111"/>
                  </a:cubicBezTo>
                  <a:cubicBezTo>
                    <a:pt x="518" y="33"/>
                    <a:pt x="448" y="1"/>
                    <a:pt x="3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26"/>
            <p:cNvSpPr/>
            <p:nvPr/>
          </p:nvSpPr>
          <p:spPr>
            <a:xfrm>
              <a:off x="5760625" y="3895200"/>
              <a:ext cx="13975" cy="12450"/>
            </a:xfrm>
            <a:custGeom>
              <a:avLst/>
              <a:gdLst/>
              <a:ahLst/>
              <a:cxnLst/>
              <a:rect l="l" t="t" r="r" b="b"/>
              <a:pathLst>
                <a:path w="559" h="498" extrusionOk="0">
                  <a:moveTo>
                    <a:pt x="279" y="1"/>
                  </a:moveTo>
                  <a:cubicBezTo>
                    <a:pt x="254" y="1"/>
                    <a:pt x="228" y="5"/>
                    <a:pt x="201" y="14"/>
                  </a:cubicBezTo>
                  <a:cubicBezTo>
                    <a:pt x="67" y="80"/>
                    <a:pt x="1" y="214"/>
                    <a:pt x="34" y="347"/>
                  </a:cubicBezTo>
                  <a:cubicBezTo>
                    <a:pt x="67" y="447"/>
                    <a:pt x="159" y="497"/>
                    <a:pt x="255" y="497"/>
                  </a:cubicBezTo>
                  <a:cubicBezTo>
                    <a:pt x="351" y="497"/>
                    <a:pt x="451" y="447"/>
                    <a:pt x="501" y="347"/>
                  </a:cubicBezTo>
                  <a:cubicBezTo>
                    <a:pt x="559" y="174"/>
                    <a:pt x="441" y="1"/>
                    <a:pt x="2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26"/>
            <p:cNvSpPr/>
            <p:nvPr/>
          </p:nvSpPr>
          <p:spPr>
            <a:xfrm>
              <a:off x="6544050" y="3766600"/>
              <a:ext cx="14375" cy="8200"/>
            </a:xfrm>
            <a:custGeom>
              <a:avLst/>
              <a:gdLst/>
              <a:ahLst/>
              <a:cxnLst/>
              <a:rect l="l" t="t" r="r" b="b"/>
              <a:pathLst>
                <a:path w="575" h="328" extrusionOk="0">
                  <a:moveTo>
                    <a:pt x="110" y="0"/>
                  </a:moveTo>
                  <a:cubicBezTo>
                    <a:pt x="45" y="0"/>
                    <a:pt x="1" y="42"/>
                    <a:pt x="19" y="154"/>
                  </a:cubicBezTo>
                  <a:cubicBezTo>
                    <a:pt x="48" y="241"/>
                    <a:pt x="127" y="327"/>
                    <a:pt x="234" y="327"/>
                  </a:cubicBezTo>
                  <a:cubicBezTo>
                    <a:pt x="251" y="327"/>
                    <a:pt x="268" y="325"/>
                    <a:pt x="286" y="321"/>
                  </a:cubicBezTo>
                  <a:cubicBezTo>
                    <a:pt x="574" y="273"/>
                    <a:pt x="275" y="0"/>
                    <a:pt x="1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26"/>
            <p:cNvSpPr/>
            <p:nvPr/>
          </p:nvSpPr>
          <p:spPr>
            <a:xfrm>
              <a:off x="6748975" y="3073875"/>
              <a:ext cx="11550" cy="10275"/>
            </a:xfrm>
            <a:custGeom>
              <a:avLst/>
              <a:gdLst/>
              <a:ahLst/>
              <a:cxnLst/>
              <a:rect l="l" t="t" r="r" b="b"/>
              <a:pathLst>
                <a:path w="462" h="411" extrusionOk="0">
                  <a:moveTo>
                    <a:pt x="202" y="1"/>
                  </a:moveTo>
                  <a:cubicBezTo>
                    <a:pt x="1" y="1"/>
                    <a:pt x="201" y="410"/>
                    <a:pt x="340" y="410"/>
                  </a:cubicBezTo>
                  <a:cubicBezTo>
                    <a:pt x="377" y="410"/>
                    <a:pt x="409" y="382"/>
                    <a:pt x="429" y="310"/>
                  </a:cubicBezTo>
                  <a:cubicBezTo>
                    <a:pt x="462" y="177"/>
                    <a:pt x="395" y="43"/>
                    <a:pt x="262" y="10"/>
                  </a:cubicBezTo>
                  <a:cubicBezTo>
                    <a:pt x="239" y="4"/>
                    <a:pt x="219" y="1"/>
                    <a:pt x="2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26"/>
            <p:cNvSpPr/>
            <p:nvPr/>
          </p:nvSpPr>
          <p:spPr>
            <a:xfrm>
              <a:off x="6283300" y="2373350"/>
              <a:ext cx="17100" cy="12225"/>
            </a:xfrm>
            <a:custGeom>
              <a:avLst/>
              <a:gdLst/>
              <a:ahLst/>
              <a:cxnLst/>
              <a:rect l="l" t="t" r="r" b="b"/>
              <a:pathLst>
                <a:path w="684" h="489" extrusionOk="0">
                  <a:moveTo>
                    <a:pt x="350" y="0"/>
                  </a:moveTo>
                  <a:cubicBezTo>
                    <a:pt x="176" y="0"/>
                    <a:pt x="0" y="189"/>
                    <a:pt x="142" y="378"/>
                  </a:cubicBezTo>
                  <a:cubicBezTo>
                    <a:pt x="191" y="456"/>
                    <a:pt x="263" y="488"/>
                    <a:pt x="335" y="488"/>
                  </a:cubicBezTo>
                  <a:cubicBezTo>
                    <a:pt x="508" y="488"/>
                    <a:pt x="684" y="300"/>
                    <a:pt x="542" y="111"/>
                  </a:cubicBezTo>
                  <a:cubicBezTo>
                    <a:pt x="493" y="33"/>
                    <a:pt x="422" y="0"/>
                    <a:pt x="3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26"/>
            <p:cNvSpPr/>
            <p:nvPr/>
          </p:nvSpPr>
          <p:spPr>
            <a:xfrm>
              <a:off x="5384525" y="2532675"/>
              <a:ext cx="12525" cy="12075"/>
            </a:xfrm>
            <a:custGeom>
              <a:avLst/>
              <a:gdLst/>
              <a:ahLst/>
              <a:cxnLst/>
              <a:rect l="l" t="t" r="r" b="b"/>
              <a:pathLst>
                <a:path w="501" h="483" extrusionOk="0">
                  <a:moveTo>
                    <a:pt x="269" y="0"/>
                  </a:moveTo>
                  <a:cubicBezTo>
                    <a:pt x="247" y="0"/>
                    <a:pt x="224" y="3"/>
                    <a:pt x="201" y="9"/>
                  </a:cubicBezTo>
                  <a:cubicBezTo>
                    <a:pt x="67" y="9"/>
                    <a:pt x="1" y="142"/>
                    <a:pt x="1" y="276"/>
                  </a:cubicBezTo>
                  <a:cubicBezTo>
                    <a:pt x="30" y="392"/>
                    <a:pt x="134" y="482"/>
                    <a:pt x="248" y="482"/>
                  </a:cubicBezTo>
                  <a:cubicBezTo>
                    <a:pt x="266" y="482"/>
                    <a:pt x="283" y="480"/>
                    <a:pt x="301" y="476"/>
                  </a:cubicBezTo>
                  <a:cubicBezTo>
                    <a:pt x="434" y="443"/>
                    <a:pt x="501" y="309"/>
                    <a:pt x="501" y="176"/>
                  </a:cubicBezTo>
                  <a:cubicBezTo>
                    <a:pt x="473" y="65"/>
                    <a:pt x="377" y="0"/>
                    <a:pt x="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26"/>
            <p:cNvSpPr/>
            <p:nvPr/>
          </p:nvSpPr>
          <p:spPr>
            <a:xfrm>
              <a:off x="5870700" y="3356400"/>
              <a:ext cx="13900" cy="11950"/>
            </a:xfrm>
            <a:custGeom>
              <a:avLst/>
              <a:gdLst/>
              <a:ahLst/>
              <a:cxnLst/>
              <a:rect l="l" t="t" r="r" b="b"/>
              <a:pathLst>
                <a:path w="556" h="478" extrusionOk="0">
                  <a:moveTo>
                    <a:pt x="268" y="0"/>
                  </a:moveTo>
                  <a:cubicBezTo>
                    <a:pt x="176" y="0"/>
                    <a:pt x="84" y="50"/>
                    <a:pt x="34" y="150"/>
                  </a:cubicBezTo>
                  <a:cubicBezTo>
                    <a:pt x="1" y="284"/>
                    <a:pt x="68" y="417"/>
                    <a:pt x="168" y="451"/>
                  </a:cubicBezTo>
                  <a:cubicBezTo>
                    <a:pt x="204" y="469"/>
                    <a:pt x="241" y="477"/>
                    <a:pt x="276" y="477"/>
                  </a:cubicBezTo>
                  <a:cubicBezTo>
                    <a:pt x="432" y="477"/>
                    <a:pt x="556" y="314"/>
                    <a:pt x="501" y="150"/>
                  </a:cubicBezTo>
                  <a:cubicBezTo>
                    <a:pt x="451" y="50"/>
                    <a:pt x="359" y="0"/>
                    <a:pt x="2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26"/>
            <p:cNvSpPr/>
            <p:nvPr/>
          </p:nvSpPr>
          <p:spPr>
            <a:xfrm>
              <a:off x="6813875" y="3151575"/>
              <a:ext cx="11700" cy="10225"/>
            </a:xfrm>
            <a:custGeom>
              <a:avLst/>
              <a:gdLst/>
              <a:ahLst/>
              <a:cxnLst/>
              <a:rect l="l" t="t" r="r" b="b"/>
              <a:pathLst>
                <a:path w="468" h="409" extrusionOk="0">
                  <a:moveTo>
                    <a:pt x="355" y="1"/>
                  </a:moveTo>
                  <a:cubicBezTo>
                    <a:pt x="221" y="1"/>
                    <a:pt x="1" y="409"/>
                    <a:pt x="224" y="409"/>
                  </a:cubicBezTo>
                  <a:cubicBezTo>
                    <a:pt x="237" y="409"/>
                    <a:pt x="251" y="407"/>
                    <a:pt x="268" y="404"/>
                  </a:cubicBezTo>
                  <a:cubicBezTo>
                    <a:pt x="401" y="371"/>
                    <a:pt x="468" y="238"/>
                    <a:pt x="434" y="104"/>
                  </a:cubicBezTo>
                  <a:cubicBezTo>
                    <a:pt x="421" y="30"/>
                    <a:pt x="391" y="1"/>
                    <a:pt x="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26"/>
            <p:cNvSpPr/>
            <p:nvPr/>
          </p:nvSpPr>
          <p:spPr>
            <a:xfrm>
              <a:off x="6853625" y="2654900"/>
              <a:ext cx="13850" cy="8950"/>
            </a:xfrm>
            <a:custGeom>
              <a:avLst/>
              <a:gdLst/>
              <a:ahLst/>
              <a:cxnLst/>
              <a:rect l="l" t="t" r="r" b="b"/>
              <a:pathLst>
                <a:path w="554" h="358" extrusionOk="0">
                  <a:moveTo>
                    <a:pt x="471" y="0"/>
                  </a:moveTo>
                  <a:cubicBezTo>
                    <a:pt x="316" y="0"/>
                    <a:pt x="1" y="332"/>
                    <a:pt x="279" y="357"/>
                  </a:cubicBezTo>
                  <a:cubicBezTo>
                    <a:pt x="412" y="357"/>
                    <a:pt x="546" y="257"/>
                    <a:pt x="546" y="124"/>
                  </a:cubicBezTo>
                  <a:cubicBezTo>
                    <a:pt x="554" y="34"/>
                    <a:pt x="521" y="0"/>
                    <a:pt x="4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26"/>
            <p:cNvSpPr/>
            <p:nvPr/>
          </p:nvSpPr>
          <p:spPr>
            <a:xfrm>
              <a:off x="6452375" y="2406800"/>
              <a:ext cx="17725" cy="11975"/>
            </a:xfrm>
            <a:custGeom>
              <a:avLst/>
              <a:gdLst/>
              <a:ahLst/>
              <a:cxnLst/>
              <a:rect l="l" t="t" r="r" b="b"/>
              <a:pathLst>
                <a:path w="709" h="479" extrusionOk="0">
                  <a:moveTo>
                    <a:pt x="353" y="1"/>
                  </a:moveTo>
                  <a:cubicBezTo>
                    <a:pt x="144" y="1"/>
                    <a:pt x="0" y="302"/>
                    <a:pt x="251" y="441"/>
                  </a:cubicBezTo>
                  <a:cubicBezTo>
                    <a:pt x="293" y="467"/>
                    <a:pt x="334" y="478"/>
                    <a:pt x="372" y="478"/>
                  </a:cubicBezTo>
                  <a:cubicBezTo>
                    <a:pt x="579" y="478"/>
                    <a:pt x="709" y="153"/>
                    <a:pt x="484" y="40"/>
                  </a:cubicBezTo>
                  <a:cubicBezTo>
                    <a:pt x="440" y="13"/>
                    <a:pt x="395" y="1"/>
                    <a:pt x="3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26"/>
            <p:cNvSpPr/>
            <p:nvPr/>
          </p:nvSpPr>
          <p:spPr>
            <a:xfrm>
              <a:off x="5277775" y="2962400"/>
              <a:ext cx="14975" cy="11950"/>
            </a:xfrm>
            <a:custGeom>
              <a:avLst/>
              <a:gdLst/>
              <a:ahLst/>
              <a:cxnLst/>
              <a:rect l="l" t="t" r="r" b="b"/>
              <a:pathLst>
                <a:path w="599" h="478" extrusionOk="0">
                  <a:moveTo>
                    <a:pt x="250" y="0"/>
                  </a:moveTo>
                  <a:cubicBezTo>
                    <a:pt x="222" y="0"/>
                    <a:pt x="194" y="10"/>
                    <a:pt x="168" y="32"/>
                  </a:cubicBezTo>
                  <a:cubicBezTo>
                    <a:pt x="34" y="99"/>
                    <a:pt x="1" y="232"/>
                    <a:pt x="34" y="333"/>
                  </a:cubicBezTo>
                  <a:cubicBezTo>
                    <a:pt x="85" y="434"/>
                    <a:pt x="175" y="478"/>
                    <a:pt x="274" y="478"/>
                  </a:cubicBezTo>
                  <a:cubicBezTo>
                    <a:pt x="305" y="478"/>
                    <a:pt x="336" y="474"/>
                    <a:pt x="368" y="466"/>
                  </a:cubicBezTo>
                  <a:cubicBezTo>
                    <a:pt x="599" y="408"/>
                    <a:pt x="430" y="0"/>
                    <a:pt x="2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26"/>
            <p:cNvSpPr/>
            <p:nvPr/>
          </p:nvSpPr>
          <p:spPr>
            <a:xfrm>
              <a:off x="5272775" y="3564450"/>
              <a:ext cx="12550" cy="11700"/>
            </a:xfrm>
            <a:custGeom>
              <a:avLst/>
              <a:gdLst/>
              <a:ahLst/>
              <a:cxnLst/>
              <a:rect l="l" t="t" r="r" b="b"/>
              <a:pathLst>
                <a:path w="502" h="468" extrusionOk="0"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cubicBezTo>
                    <a:pt x="1" y="368"/>
                    <a:pt x="101" y="468"/>
                    <a:pt x="234" y="468"/>
                  </a:cubicBezTo>
                  <a:cubicBezTo>
                    <a:pt x="368" y="468"/>
                    <a:pt x="501" y="368"/>
                    <a:pt x="501" y="234"/>
                  </a:cubicBezTo>
                  <a:cubicBezTo>
                    <a:pt x="501" y="101"/>
                    <a:pt x="368" y="1"/>
                    <a:pt x="2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26"/>
            <p:cNvSpPr/>
            <p:nvPr/>
          </p:nvSpPr>
          <p:spPr>
            <a:xfrm>
              <a:off x="6536250" y="3854150"/>
              <a:ext cx="14000" cy="8200"/>
            </a:xfrm>
            <a:custGeom>
              <a:avLst/>
              <a:gdLst/>
              <a:ahLst/>
              <a:cxnLst/>
              <a:rect l="l" t="t" r="r" b="b"/>
              <a:pathLst>
                <a:path w="560" h="328" extrusionOk="0">
                  <a:moveTo>
                    <a:pt x="462" y="1"/>
                  </a:moveTo>
                  <a:cubicBezTo>
                    <a:pt x="307" y="1"/>
                    <a:pt x="1" y="273"/>
                    <a:pt x="265" y="321"/>
                  </a:cubicBezTo>
                  <a:cubicBezTo>
                    <a:pt x="283" y="326"/>
                    <a:pt x="300" y="328"/>
                    <a:pt x="318" y="328"/>
                  </a:cubicBezTo>
                  <a:cubicBezTo>
                    <a:pt x="431" y="328"/>
                    <a:pt x="532" y="241"/>
                    <a:pt x="532" y="155"/>
                  </a:cubicBezTo>
                  <a:cubicBezTo>
                    <a:pt x="560" y="42"/>
                    <a:pt x="522" y="1"/>
                    <a:pt x="4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26"/>
            <p:cNvSpPr/>
            <p:nvPr/>
          </p:nvSpPr>
          <p:spPr>
            <a:xfrm>
              <a:off x="6898950" y="3558200"/>
              <a:ext cx="13850" cy="12450"/>
            </a:xfrm>
            <a:custGeom>
              <a:avLst/>
              <a:gdLst/>
              <a:ahLst/>
              <a:cxnLst/>
              <a:rect l="l" t="t" r="r" b="b"/>
              <a:pathLst>
                <a:path w="554" h="498" extrusionOk="0">
                  <a:moveTo>
                    <a:pt x="250" y="1"/>
                  </a:moveTo>
                  <a:cubicBezTo>
                    <a:pt x="159" y="1"/>
                    <a:pt x="67" y="51"/>
                    <a:pt x="34" y="151"/>
                  </a:cubicBezTo>
                  <a:cubicBezTo>
                    <a:pt x="0" y="284"/>
                    <a:pt x="67" y="418"/>
                    <a:pt x="167" y="484"/>
                  </a:cubicBezTo>
                  <a:cubicBezTo>
                    <a:pt x="194" y="493"/>
                    <a:pt x="221" y="497"/>
                    <a:pt x="247" y="497"/>
                  </a:cubicBezTo>
                  <a:cubicBezTo>
                    <a:pt x="415" y="497"/>
                    <a:pt x="554" y="324"/>
                    <a:pt x="467" y="151"/>
                  </a:cubicBezTo>
                  <a:cubicBezTo>
                    <a:pt x="434" y="51"/>
                    <a:pt x="342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26"/>
            <p:cNvSpPr/>
            <p:nvPr/>
          </p:nvSpPr>
          <p:spPr>
            <a:xfrm>
              <a:off x="6953000" y="3455625"/>
              <a:ext cx="15175" cy="12125"/>
            </a:xfrm>
            <a:custGeom>
              <a:avLst/>
              <a:gdLst/>
              <a:ahLst/>
              <a:cxnLst/>
              <a:rect l="l" t="t" r="r" b="b"/>
              <a:pathLst>
                <a:path w="607" h="485" extrusionOk="0">
                  <a:moveTo>
                    <a:pt x="350" y="0"/>
                  </a:moveTo>
                  <a:cubicBezTo>
                    <a:pt x="132" y="0"/>
                    <a:pt x="0" y="304"/>
                    <a:pt x="207" y="451"/>
                  </a:cubicBezTo>
                  <a:cubicBezTo>
                    <a:pt x="251" y="473"/>
                    <a:pt x="295" y="484"/>
                    <a:pt x="337" y="484"/>
                  </a:cubicBezTo>
                  <a:cubicBezTo>
                    <a:pt x="421" y="484"/>
                    <a:pt x="496" y="440"/>
                    <a:pt x="540" y="351"/>
                  </a:cubicBezTo>
                  <a:cubicBezTo>
                    <a:pt x="607" y="251"/>
                    <a:pt x="573" y="84"/>
                    <a:pt x="440" y="17"/>
                  </a:cubicBezTo>
                  <a:cubicBezTo>
                    <a:pt x="409" y="6"/>
                    <a:pt x="379" y="0"/>
                    <a:pt x="3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26"/>
            <p:cNvSpPr/>
            <p:nvPr/>
          </p:nvSpPr>
          <p:spPr>
            <a:xfrm>
              <a:off x="6989850" y="3365950"/>
              <a:ext cx="13350" cy="11725"/>
            </a:xfrm>
            <a:custGeom>
              <a:avLst/>
              <a:gdLst/>
              <a:ahLst/>
              <a:cxnLst/>
              <a:rect l="l" t="t" r="r" b="b"/>
              <a:pathLst>
                <a:path w="534" h="469" extrusionOk="0">
                  <a:moveTo>
                    <a:pt x="244" y="0"/>
                  </a:moveTo>
                  <a:cubicBezTo>
                    <a:pt x="166" y="0"/>
                    <a:pt x="88" y="37"/>
                    <a:pt x="67" y="102"/>
                  </a:cubicBezTo>
                  <a:cubicBezTo>
                    <a:pt x="0" y="235"/>
                    <a:pt x="33" y="369"/>
                    <a:pt x="167" y="435"/>
                  </a:cubicBezTo>
                  <a:cubicBezTo>
                    <a:pt x="200" y="458"/>
                    <a:pt x="237" y="469"/>
                    <a:pt x="274" y="469"/>
                  </a:cubicBezTo>
                  <a:cubicBezTo>
                    <a:pt x="348" y="469"/>
                    <a:pt x="423" y="424"/>
                    <a:pt x="467" y="335"/>
                  </a:cubicBezTo>
                  <a:cubicBezTo>
                    <a:pt x="534" y="235"/>
                    <a:pt x="500" y="69"/>
                    <a:pt x="367" y="35"/>
                  </a:cubicBezTo>
                  <a:cubicBezTo>
                    <a:pt x="332" y="12"/>
                    <a:pt x="288" y="0"/>
                    <a:pt x="2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26"/>
            <p:cNvSpPr/>
            <p:nvPr/>
          </p:nvSpPr>
          <p:spPr>
            <a:xfrm>
              <a:off x="6923125" y="3484375"/>
              <a:ext cx="14200" cy="11750"/>
            </a:xfrm>
            <a:custGeom>
              <a:avLst/>
              <a:gdLst/>
              <a:ahLst/>
              <a:cxnLst/>
              <a:rect l="l" t="t" r="r" b="b"/>
              <a:pathLst>
                <a:path w="568" h="470" extrusionOk="0">
                  <a:moveTo>
                    <a:pt x="295" y="0"/>
                  </a:moveTo>
                  <a:cubicBezTo>
                    <a:pt x="215" y="0"/>
                    <a:pt x="144" y="37"/>
                    <a:pt x="101" y="102"/>
                  </a:cubicBezTo>
                  <a:cubicBezTo>
                    <a:pt x="1" y="235"/>
                    <a:pt x="34" y="368"/>
                    <a:pt x="167" y="435"/>
                  </a:cubicBezTo>
                  <a:cubicBezTo>
                    <a:pt x="203" y="459"/>
                    <a:pt x="247" y="470"/>
                    <a:pt x="291" y="470"/>
                  </a:cubicBezTo>
                  <a:cubicBezTo>
                    <a:pt x="373" y="470"/>
                    <a:pt x="458" y="433"/>
                    <a:pt x="501" y="368"/>
                  </a:cubicBezTo>
                  <a:cubicBezTo>
                    <a:pt x="568" y="268"/>
                    <a:pt x="534" y="102"/>
                    <a:pt x="434" y="35"/>
                  </a:cubicBezTo>
                  <a:cubicBezTo>
                    <a:pt x="387" y="11"/>
                    <a:pt x="340" y="0"/>
                    <a:pt x="2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26"/>
            <p:cNvSpPr/>
            <p:nvPr/>
          </p:nvSpPr>
          <p:spPr>
            <a:xfrm>
              <a:off x="6928975" y="3460975"/>
              <a:ext cx="15650" cy="12100"/>
            </a:xfrm>
            <a:custGeom>
              <a:avLst/>
              <a:gdLst/>
              <a:ahLst/>
              <a:cxnLst/>
              <a:rect l="l" t="t" r="r" b="b"/>
              <a:pathLst>
                <a:path w="626" h="484" extrusionOk="0">
                  <a:moveTo>
                    <a:pt x="311" y="0"/>
                  </a:moveTo>
                  <a:cubicBezTo>
                    <a:pt x="297" y="0"/>
                    <a:pt x="282" y="1"/>
                    <a:pt x="267" y="4"/>
                  </a:cubicBezTo>
                  <a:cubicBezTo>
                    <a:pt x="67" y="37"/>
                    <a:pt x="0" y="304"/>
                    <a:pt x="167" y="437"/>
                  </a:cubicBezTo>
                  <a:cubicBezTo>
                    <a:pt x="212" y="467"/>
                    <a:pt x="270" y="484"/>
                    <a:pt x="327" y="484"/>
                  </a:cubicBezTo>
                  <a:cubicBezTo>
                    <a:pt x="397" y="484"/>
                    <a:pt x="464" y="459"/>
                    <a:pt x="500" y="404"/>
                  </a:cubicBezTo>
                  <a:cubicBezTo>
                    <a:pt x="625" y="217"/>
                    <a:pt x="517" y="0"/>
                    <a:pt x="3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26"/>
            <p:cNvSpPr/>
            <p:nvPr/>
          </p:nvSpPr>
          <p:spPr>
            <a:xfrm>
              <a:off x="7024875" y="3300275"/>
              <a:ext cx="14200" cy="12350"/>
            </a:xfrm>
            <a:custGeom>
              <a:avLst/>
              <a:gdLst/>
              <a:ahLst/>
              <a:cxnLst/>
              <a:rect l="l" t="t" r="r" b="b"/>
              <a:pathLst>
                <a:path w="568" h="494" extrusionOk="0">
                  <a:moveTo>
                    <a:pt x="290" y="0"/>
                  </a:moveTo>
                  <a:cubicBezTo>
                    <a:pt x="198" y="0"/>
                    <a:pt x="115" y="55"/>
                    <a:pt x="67" y="127"/>
                  </a:cubicBezTo>
                  <a:cubicBezTo>
                    <a:pt x="0" y="260"/>
                    <a:pt x="33" y="394"/>
                    <a:pt x="167" y="461"/>
                  </a:cubicBezTo>
                  <a:cubicBezTo>
                    <a:pt x="200" y="483"/>
                    <a:pt x="241" y="494"/>
                    <a:pt x="283" y="494"/>
                  </a:cubicBezTo>
                  <a:cubicBezTo>
                    <a:pt x="367" y="494"/>
                    <a:pt x="456" y="449"/>
                    <a:pt x="500" y="361"/>
                  </a:cubicBezTo>
                  <a:cubicBezTo>
                    <a:pt x="567" y="260"/>
                    <a:pt x="500" y="94"/>
                    <a:pt x="400" y="27"/>
                  </a:cubicBezTo>
                  <a:cubicBezTo>
                    <a:pt x="363" y="8"/>
                    <a:pt x="326" y="0"/>
                    <a:pt x="2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26"/>
            <p:cNvSpPr/>
            <p:nvPr/>
          </p:nvSpPr>
          <p:spPr>
            <a:xfrm>
              <a:off x="7021525" y="3386675"/>
              <a:ext cx="14775" cy="11900"/>
            </a:xfrm>
            <a:custGeom>
              <a:avLst/>
              <a:gdLst/>
              <a:ahLst/>
              <a:cxnLst/>
              <a:rect l="l" t="t" r="r" b="b"/>
              <a:pathLst>
                <a:path w="591" h="476" extrusionOk="0">
                  <a:moveTo>
                    <a:pt x="249" y="0"/>
                  </a:moveTo>
                  <a:cubicBezTo>
                    <a:pt x="135" y="0"/>
                    <a:pt x="34" y="91"/>
                    <a:pt x="34" y="207"/>
                  </a:cubicBezTo>
                  <a:cubicBezTo>
                    <a:pt x="1" y="340"/>
                    <a:pt x="101" y="474"/>
                    <a:pt x="234" y="474"/>
                  </a:cubicBezTo>
                  <a:cubicBezTo>
                    <a:pt x="245" y="475"/>
                    <a:pt x="255" y="475"/>
                    <a:pt x="264" y="475"/>
                  </a:cubicBezTo>
                  <a:cubicBezTo>
                    <a:pt x="539" y="475"/>
                    <a:pt x="591" y="39"/>
                    <a:pt x="301" y="7"/>
                  </a:cubicBezTo>
                  <a:cubicBezTo>
                    <a:pt x="283" y="2"/>
                    <a:pt x="266" y="0"/>
                    <a:pt x="2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26"/>
            <p:cNvSpPr/>
            <p:nvPr/>
          </p:nvSpPr>
          <p:spPr>
            <a:xfrm>
              <a:off x="7034725" y="3437350"/>
              <a:ext cx="14150" cy="11925"/>
            </a:xfrm>
            <a:custGeom>
              <a:avLst/>
              <a:gdLst/>
              <a:ahLst/>
              <a:cxnLst/>
              <a:rect l="l" t="t" r="r" b="b"/>
              <a:pathLst>
                <a:path w="566" h="477" extrusionOk="0">
                  <a:moveTo>
                    <a:pt x="281" y="0"/>
                  </a:moveTo>
                  <a:cubicBezTo>
                    <a:pt x="142" y="0"/>
                    <a:pt x="1" y="107"/>
                    <a:pt x="40" y="281"/>
                  </a:cubicBezTo>
                  <a:cubicBezTo>
                    <a:pt x="67" y="419"/>
                    <a:pt x="168" y="477"/>
                    <a:pt x="270" y="477"/>
                  </a:cubicBezTo>
                  <a:cubicBezTo>
                    <a:pt x="417" y="477"/>
                    <a:pt x="566" y="358"/>
                    <a:pt x="507" y="181"/>
                  </a:cubicBezTo>
                  <a:cubicBezTo>
                    <a:pt x="479" y="56"/>
                    <a:pt x="381" y="0"/>
                    <a:pt x="2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26"/>
            <p:cNvSpPr/>
            <p:nvPr/>
          </p:nvSpPr>
          <p:spPr>
            <a:xfrm>
              <a:off x="7119925" y="3309850"/>
              <a:ext cx="14200" cy="12000"/>
            </a:xfrm>
            <a:custGeom>
              <a:avLst/>
              <a:gdLst/>
              <a:ahLst/>
              <a:cxnLst/>
              <a:rect l="l" t="t" r="r" b="b"/>
              <a:pathLst>
                <a:path w="568" h="480" extrusionOk="0">
                  <a:moveTo>
                    <a:pt x="273" y="0"/>
                  </a:moveTo>
                  <a:cubicBezTo>
                    <a:pt x="202" y="0"/>
                    <a:pt x="140" y="33"/>
                    <a:pt x="101" y="111"/>
                  </a:cubicBezTo>
                  <a:cubicBezTo>
                    <a:pt x="1" y="211"/>
                    <a:pt x="34" y="344"/>
                    <a:pt x="134" y="445"/>
                  </a:cubicBezTo>
                  <a:cubicBezTo>
                    <a:pt x="182" y="468"/>
                    <a:pt x="229" y="479"/>
                    <a:pt x="273" y="479"/>
                  </a:cubicBezTo>
                  <a:cubicBezTo>
                    <a:pt x="354" y="479"/>
                    <a:pt x="425" y="442"/>
                    <a:pt x="468" y="378"/>
                  </a:cubicBezTo>
                  <a:cubicBezTo>
                    <a:pt x="568" y="278"/>
                    <a:pt x="535" y="111"/>
                    <a:pt x="434" y="44"/>
                  </a:cubicBezTo>
                  <a:cubicBezTo>
                    <a:pt x="379" y="17"/>
                    <a:pt x="324" y="0"/>
                    <a:pt x="2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26"/>
            <p:cNvSpPr/>
            <p:nvPr/>
          </p:nvSpPr>
          <p:spPr>
            <a:xfrm>
              <a:off x="7138375" y="3372225"/>
              <a:ext cx="14700" cy="8175"/>
            </a:xfrm>
            <a:custGeom>
              <a:avLst/>
              <a:gdLst/>
              <a:ahLst/>
              <a:cxnLst/>
              <a:rect l="l" t="t" r="r" b="b"/>
              <a:pathLst>
                <a:path w="588" h="327" extrusionOk="0">
                  <a:moveTo>
                    <a:pt x="120" y="0"/>
                  </a:moveTo>
                  <a:cubicBezTo>
                    <a:pt x="48" y="0"/>
                    <a:pt x="0" y="41"/>
                    <a:pt x="30" y="151"/>
                  </a:cubicBezTo>
                  <a:cubicBezTo>
                    <a:pt x="85" y="262"/>
                    <a:pt x="186" y="326"/>
                    <a:pt x="276" y="326"/>
                  </a:cubicBezTo>
                  <a:cubicBezTo>
                    <a:pt x="295" y="326"/>
                    <a:pt x="313" y="324"/>
                    <a:pt x="330" y="318"/>
                  </a:cubicBezTo>
                  <a:cubicBezTo>
                    <a:pt x="587" y="224"/>
                    <a:pt x="288" y="0"/>
                    <a:pt x="1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26"/>
            <p:cNvSpPr/>
            <p:nvPr/>
          </p:nvSpPr>
          <p:spPr>
            <a:xfrm>
              <a:off x="7132775" y="3151000"/>
              <a:ext cx="14700" cy="12750"/>
            </a:xfrm>
            <a:custGeom>
              <a:avLst/>
              <a:gdLst/>
              <a:ahLst/>
              <a:cxnLst/>
              <a:rect l="l" t="t" r="r" b="b"/>
              <a:pathLst>
                <a:path w="588" h="510" extrusionOk="0">
                  <a:moveTo>
                    <a:pt x="302" y="1"/>
                  </a:moveTo>
                  <a:cubicBezTo>
                    <a:pt x="221" y="1"/>
                    <a:pt x="136" y="63"/>
                    <a:pt x="87" y="160"/>
                  </a:cubicBezTo>
                  <a:cubicBezTo>
                    <a:pt x="0" y="356"/>
                    <a:pt x="154" y="509"/>
                    <a:pt x="309" y="509"/>
                  </a:cubicBezTo>
                  <a:cubicBezTo>
                    <a:pt x="391" y="509"/>
                    <a:pt x="474" y="465"/>
                    <a:pt x="521" y="361"/>
                  </a:cubicBezTo>
                  <a:cubicBezTo>
                    <a:pt x="588" y="227"/>
                    <a:pt x="521" y="94"/>
                    <a:pt x="387" y="27"/>
                  </a:cubicBezTo>
                  <a:cubicBezTo>
                    <a:pt x="361" y="9"/>
                    <a:pt x="331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26"/>
            <p:cNvSpPr/>
            <p:nvPr/>
          </p:nvSpPr>
          <p:spPr>
            <a:xfrm>
              <a:off x="7222725" y="3047900"/>
              <a:ext cx="13150" cy="12500"/>
            </a:xfrm>
            <a:custGeom>
              <a:avLst/>
              <a:gdLst/>
              <a:ahLst/>
              <a:cxnLst/>
              <a:rect l="l" t="t" r="r" b="b"/>
              <a:pathLst>
                <a:path w="526" h="500" extrusionOk="0">
                  <a:moveTo>
                    <a:pt x="288" y="0"/>
                  </a:moveTo>
                  <a:cubicBezTo>
                    <a:pt x="144" y="0"/>
                    <a:pt x="0" y="131"/>
                    <a:pt x="25" y="282"/>
                  </a:cubicBezTo>
                  <a:cubicBezTo>
                    <a:pt x="47" y="411"/>
                    <a:pt x="167" y="499"/>
                    <a:pt x="285" y="499"/>
                  </a:cubicBezTo>
                  <a:cubicBezTo>
                    <a:pt x="349" y="499"/>
                    <a:pt x="412" y="474"/>
                    <a:pt x="459" y="415"/>
                  </a:cubicBezTo>
                  <a:cubicBezTo>
                    <a:pt x="525" y="282"/>
                    <a:pt x="525" y="148"/>
                    <a:pt x="425" y="48"/>
                  </a:cubicBezTo>
                  <a:cubicBezTo>
                    <a:pt x="384" y="15"/>
                    <a:pt x="336" y="0"/>
                    <a:pt x="2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26"/>
            <p:cNvSpPr/>
            <p:nvPr/>
          </p:nvSpPr>
          <p:spPr>
            <a:xfrm>
              <a:off x="7119925" y="3180150"/>
              <a:ext cx="13800" cy="11925"/>
            </a:xfrm>
            <a:custGeom>
              <a:avLst/>
              <a:gdLst/>
              <a:ahLst/>
              <a:cxnLst/>
              <a:rect l="l" t="t" r="r" b="b"/>
              <a:pathLst>
                <a:path w="552" h="477" extrusionOk="0">
                  <a:moveTo>
                    <a:pt x="263" y="1"/>
                  </a:moveTo>
                  <a:cubicBezTo>
                    <a:pt x="192" y="1"/>
                    <a:pt x="120" y="30"/>
                    <a:pt x="68" y="95"/>
                  </a:cubicBezTo>
                  <a:cubicBezTo>
                    <a:pt x="1" y="229"/>
                    <a:pt x="34" y="362"/>
                    <a:pt x="134" y="429"/>
                  </a:cubicBezTo>
                  <a:cubicBezTo>
                    <a:pt x="176" y="462"/>
                    <a:pt x="224" y="477"/>
                    <a:pt x="271" y="477"/>
                  </a:cubicBezTo>
                  <a:cubicBezTo>
                    <a:pt x="414" y="477"/>
                    <a:pt x="551" y="345"/>
                    <a:pt x="501" y="195"/>
                  </a:cubicBezTo>
                  <a:cubicBezTo>
                    <a:pt x="481" y="73"/>
                    <a:pt x="373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26"/>
            <p:cNvSpPr/>
            <p:nvPr/>
          </p:nvSpPr>
          <p:spPr>
            <a:xfrm>
              <a:off x="7108175" y="3131475"/>
              <a:ext cx="15950" cy="12175"/>
            </a:xfrm>
            <a:custGeom>
              <a:avLst/>
              <a:gdLst/>
              <a:ahLst/>
              <a:cxnLst/>
              <a:rect l="l" t="t" r="r" b="b"/>
              <a:pathLst>
                <a:path w="638" h="487" extrusionOk="0">
                  <a:moveTo>
                    <a:pt x="390" y="1"/>
                  </a:moveTo>
                  <a:cubicBezTo>
                    <a:pt x="372" y="1"/>
                    <a:pt x="355" y="3"/>
                    <a:pt x="337" y="7"/>
                  </a:cubicBezTo>
                  <a:cubicBezTo>
                    <a:pt x="0" y="7"/>
                    <a:pt x="57" y="486"/>
                    <a:pt x="328" y="486"/>
                  </a:cubicBezTo>
                  <a:cubicBezTo>
                    <a:pt x="352" y="486"/>
                    <a:pt x="377" y="483"/>
                    <a:pt x="404" y="474"/>
                  </a:cubicBezTo>
                  <a:cubicBezTo>
                    <a:pt x="538" y="441"/>
                    <a:pt x="638" y="341"/>
                    <a:pt x="604" y="208"/>
                  </a:cubicBezTo>
                  <a:cubicBezTo>
                    <a:pt x="604" y="92"/>
                    <a:pt x="504" y="1"/>
                    <a:pt x="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26"/>
            <p:cNvSpPr/>
            <p:nvPr/>
          </p:nvSpPr>
          <p:spPr>
            <a:xfrm>
              <a:off x="7112425" y="2972375"/>
              <a:ext cx="13375" cy="12525"/>
            </a:xfrm>
            <a:custGeom>
              <a:avLst/>
              <a:gdLst/>
              <a:ahLst/>
              <a:cxnLst/>
              <a:rect l="l" t="t" r="r" b="b"/>
              <a:pathLst>
                <a:path w="535" h="501" extrusionOk="0">
                  <a:moveTo>
                    <a:pt x="301" y="0"/>
                  </a:moveTo>
                  <a:cubicBezTo>
                    <a:pt x="1" y="34"/>
                    <a:pt x="1" y="467"/>
                    <a:pt x="301" y="501"/>
                  </a:cubicBezTo>
                  <a:cubicBezTo>
                    <a:pt x="434" y="501"/>
                    <a:pt x="534" y="401"/>
                    <a:pt x="534" y="267"/>
                  </a:cubicBezTo>
                  <a:cubicBezTo>
                    <a:pt x="534" y="134"/>
                    <a:pt x="434" y="0"/>
                    <a:pt x="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26"/>
            <p:cNvSpPr/>
            <p:nvPr/>
          </p:nvSpPr>
          <p:spPr>
            <a:xfrm>
              <a:off x="7101125" y="3016350"/>
              <a:ext cx="14625" cy="7900"/>
            </a:xfrm>
            <a:custGeom>
              <a:avLst/>
              <a:gdLst/>
              <a:ahLst/>
              <a:cxnLst/>
              <a:rect l="l" t="t" r="r" b="b"/>
              <a:pathLst>
                <a:path w="585" h="316" extrusionOk="0">
                  <a:moveTo>
                    <a:pt x="251" y="1"/>
                  </a:moveTo>
                  <a:cubicBezTo>
                    <a:pt x="143" y="1"/>
                    <a:pt x="47" y="65"/>
                    <a:pt x="19" y="176"/>
                  </a:cubicBezTo>
                  <a:cubicBezTo>
                    <a:pt x="1" y="277"/>
                    <a:pt x="43" y="315"/>
                    <a:pt x="107" y="315"/>
                  </a:cubicBezTo>
                  <a:cubicBezTo>
                    <a:pt x="274" y="315"/>
                    <a:pt x="585" y="57"/>
                    <a:pt x="319" y="9"/>
                  </a:cubicBezTo>
                  <a:cubicBezTo>
                    <a:pt x="296" y="3"/>
                    <a:pt x="273" y="1"/>
                    <a:pt x="2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26"/>
            <p:cNvSpPr/>
            <p:nvPr/>
          </p:nvSpPr>
          <p:spPr>
            <a:xfrm>
              <a:off x="7072400" y="3147325"/>
              <a:ext cx="14775" cy="11925"/>
            </a:xfrm>
            <a:custGeom>
              <a:avLst/>
              <a:gdLst/>
              <a:ahLst/>
              <a:cxnLst/>
              <a:rect l="l" t="t" r="r" b="b"/>
              <a:pathLst>
                <a:path w="591" h="477" extrusionOk="0">
                  <a:moveTo>
                    <a:pt x="282" y="1"/>
                  </a:moveTo>
                  <a:cubicBezTo>
                    <a:pt x="167" y="1"/>
                    <a:pt x="63" y="91"/>
                    <a:pt x="34" y="207"/>
                  </a:cubicBezTo>
                  <a:cubicBezTo>
                    <a:pt x="0" y="341"/>
                    <a:pt x="101" y="441"/>
                    <a:pt x="234" y="474"/>
                  </a:cubicBezTo>
                  <a:cubicBezTo>
                    <a:pt x="246" y="476"/>
                    <a:pt x="257" y="476"/>
                    <a:pt x="269" y="476"/>
                  </a:cubicBezTo>
                  <a:cubicBezTo>
                    <a:pt x="539" y="476"/>
                    <a:pt x="590" y="103"/>
                    <a:pt x="334" y="7"/>
                  </a:cubicBezTo>
                  <a:cubicBezTo>
                    <a:pt x="316" y="3"/>
                    <a:pt x="299" y="1"/>
                    <a:pt x="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26"/>
            <p:cNvSpPr/>
            <p:nvPr/>
          </p:nvSpPr>
          <p:spPr>
            <a:xfrm>
              <a:off x="7082375" y="29598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69" y="1"/>
                  </a:moveTo>
                  <a:cubicBezTo>
                    <a:pt x="135" y="1"/>
                    <a:pt x="35" y="101"/>
                    <a:pt x="35" y="234"/>
                  </a:cubicBezTo>
                  <a:cubicBezTo>
                    <a:pt x="0" y="409"/>
                    <a:pt x="131" y="502"/>
                    <a:pt x="262" y="502"/>
                  </a:cubicBezTo>
                  <a:cubicBezTo>
                    <a:pt x="382" y="502"/>
                    <a:pt x="502" y="426"/>
                    <a:pt x="502" y="268"/>
                  </a:cubicBezTo>
                  <a:cubicBezTo>
                    <a:pt x="502" y="134"/>
                    <a:pt x="402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26"/>
            <p:cNvSpPr/>
            <p:nvPr/>
          </p:nvSpPr>
          <p:spPr>
            <a:xfrm>
              <a:off x="7109400" y="2871425"/>
              <a:ext cx="14725" cy="11950"/>
            </a:xfrm>
            <a:custGeom>
              <a:avLst/>
              <a:gdLst/>
              <a:ahLst/>
              <a:cxnLst/>
              <a:rect l="l" t="t" r="r" b="b"/>
              <a:pathLst>
                <a:path w="589" h="478" extrusionOk="0">
                  <a:moveTo>
                    <a:pt x="354" y="0"/>
                  </a:moveTo>
                  <a:cubicBezTo>
                    <a:pt x="81" y="0"/>
                    <a:pt x="0" y="373"/>
                    <a:pt x="288" y="469"/>
                  </a:cubicBezTo>
                  <a:cubicBezTo>
                    <a:pt x="306" y="475"/>
                    <a:pt x="324" y="478"/>
                    <a:pt x="342" y="478"/>
                  </a:cubicBezTo>
                  <a:cubicBezTo>
                    <a:pt x="431" y="478"/>
                    <a:pt x="528" y="413"/>
                    <a:pt x="555" y="302"/>
                  </a:cubicBezTo>
                  <a:cubicBezTo>
                    <a:pt x="589" y="169"/>
                    <a:pt x="522" y="35"/>
                    <a:pt x="388" y="2"/>
                  </a:cubicBezTo>
                  <a:cubicBezTo>
                    <a:pt x="377" y="1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26"/>
            <p:cNvSpPr/>
            <p:nvPr/>
          </p:nvSpPr>
          <p:spPr>
            <a:xfrm>
              <a:off x="7190275" y="2995425"/>
              <a:ext cx="14750" cy="12300"/>
            </a:xfrm>
            <a:custGeom>
              <a:avLst/>
              <a:gdLst/>
              <a:ahLst/>
              <a:cxnLst/>
              <a:rect l="l" t="t" r="r" b="b"/>
              <a:pathLst>
                <a:path w="590" h="492" extrusionOk="0">
                  <a:moveTo>
                    <a:pt x="308" y="1"/>
                  </a:moveTo>
                  <a:cubicBezTo>
                    <a:pt x="119" y="1"/>
                    <a:pt x="1" y="199"/>
                    <a:pt x="89" y="346"/>
                  </a:cubicBezTo>
                  <a:cubicBezTo>
                    <a:pt x="114" y="448"/>
                    <a:pt x="218" y="491"/>
                    <a:pt x="310" y="491"/>
                  </a:cubicBezTo>
                  <a:cubicBezTo>
                    <a:pt x="338" y="491"/>
                    <a:pt x="365" y="487"/>
                    <a:pt x="389" y="479"/>
                  </a:cubicBezTo>
                  <a:cubicBezTo>
                    <a:pt x="589" y="379"/>
                    <a:pt x="589" y="112"/>
                    <a:pt x="389" y="12"/>
                  </a:cubicBezTo>
                  <a:cubicBezTo>
                    <a:pt x="361" y="4"/>
                    <a:pt x="334" y="1"/>
                    <a:pt x="3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26"/>
            <p:cNvSpPr/>
            <p:nvPr/>
          </p:nvSpPr>
          <p:spPr>
            <a:xfrm>
              <a:off x="7173300" y="3020700"/>
              <a:ext cx="13900" cy="12400"/>
            </a:xfrm>
            <a:custGeom>
              <a:avLst/>
              <a:gdLst/>
              <a:ahLst/>
              <a:cxnLst/>
              <a:rect l="l" t="t" r="r" b="b"/>
              <a:pathLst>
                <a:path w="556" h="496" extrusionOk="0">
                  <a:moveTo>
                    <a:pt x="275" y="1"/>
                  </a:moveTo>
                  <a:cubicBezTo>
                    <a:pt x="194" y="1"/>
                    <a:pt x="113" y="44"/>
                    <a:pt x="67" y="135"/>
                  </a:cubicBezTo>
                  <a:cubicBezTo>
                    <a:pt x="1" y="269"/>
                    <a:pt x="34" y="402"/>
                    <a:pt x="167" y="469"/>
                  </a:cubicBezTo>
                  <a:cubicBezTo>
                    <a:pt x="204" y="487"/>
                    <a:pt x="241" y="496"/>
                    <a:pt x="276" y="496"/>
                  </a:cubicBezTo>
                  <a:cubicBezTo>
                    <a:pt x="432" y="496"/>
                    <a:pt x="556" y="332"/>
                    <a:pt x="501" y="169"/>
                  </a:cubicBezTo>
                  <a:cubicBezTo>
                    <a:pt x="465" y="60"/>
                    <a:pt x="370" y="1"/>
                    <a:pt x="2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26"/>
            <p:cNvSpPr/>
            <p:nvPr/>
          </p:nvSpPr>
          <p:spPr>
            <a:xfrm>
              <a:off x="7144675" y="2866050"/>
              <a:ext cx="11975" cy="9825"/>
            </a:xfrm>
            <a:custGeom>
              <a:avLst/>
              <a:gdLst/>
              <a:ahLst/>
              <a:cxnLst/>
              <a:rect l="l" t="t" r="r" b="b"/>
              <a:pathLst>
                <a:path w="479" h="393" extrusionOk="0">
                  <a:moveTo>
                    <a:pt x="358" y="0"/>
                  </a:moveTo>
                  <a:cubicBezTo>
                    <a:pt x="220" y="0"/>
                    <a:pt x="0" y="393"/>
                    <a:pt x="214" y="393"/>
                  </a:cubicBezTo>
                  <a:cubicBezTo>
                    <a:pt x="232" y="393"/>
                    <a:pt x="253" y="390"/>
                    <a:pt x="278" y="384"/>
                  </a:cubicBezTo>
                  <a:cubicBezTo>
                    <a:pt x="378" y="350"/>
                    <a:pt x="479" y="250"/>
                    <a:pt x="445" y="117"/>
                  </a:cubicBezTo>
                  <a:cubicBezTo>
                    <a:pt x="431" y="33"/>
                    <a:pt x="398" y="0"/>
                    <a:pt x="3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26"/>
            <p:cNvSpPr/>
            <p:nvPr/>
          </p:nvSpPr>
          <p:spPr>
            <a:xfrm>
              <a:off x="7159875" y="2836900"/>
              <a:ext cx="10950" cy="10775"/>
            </a:xfrm>
            <a:custGeom>
              <a:avLst/>
              <a:gdLst/>
              <a:ahLst/>
              <a:cxnLst/>
              <a:rect l="l" t="t" r="r" b="b"/>
              <a:pathLst>
                <a:path w="438" h="431" extrusionOk="0">
                  <a:moveTo>
                    <a:pt x="197" y="0"/>
                  </a:moveTo>
                  <a:cubicBezTo>
                    <a:pt x="1" y="0"/>
                    <a:pt x="158" y="431"/>
                    <a:pt x="306" y="431"/>
                  </a:cubicBezTo>
                  <a:cubicBezTo>
                    <a:pt x="341" y="431"/>
                    <a:pt x="375" y="407"/>
                    <a:pt x="404" y="349"/>
                  </a:cubicBezTo>
                  <a:cubicBezTo>
                    <a:pt x="438" y="215"/>
                    <a:pt x="371" y="82"/>
                    <a:pt x="271" y="15"/>
                  </a:cubicBezTo>
                  <a:cubicBezTo>
                    <a:pt x="242" y="5"/>
                    <a:pt x="218" y="0"/>
                    <a:pt x="1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26"/>
            <p:cNvSpPr/>
            <p:nvPr/>
          </p:nvSpPr>
          <p:spPr>
            <a:xfrm>
              <a:off x="7162375" y="2978550"/>
              <a:ext cx="13075" cy="12050"/>
            </a:xfrm>
            <a:custGeom>
              <a:avLst/>
              <a:gdLst/>
              <a:ahLst/>
              <a:cxnLst/>
              <a:rect l="l" t="t" r="r" b="b"/>
              <a:pathLst>
                <a:path w="523" h="482" extrusionOk="0">
                  <a:moveTo>
                    <a:pt x="283" y="1"/>
                  </a:moveTo>
                  <a:cubicBezTo>
                    <a:pt x="145" y="1"/>
                    <a:pt x="1" y="104"/>
                    <a:pt x="37" y="287"/>
                  </a:cubicBezTo>
                  <a:cubicBezTo>
                    <a:pt x="52" y="421"/>
                    <a:pt x="153" y="481"/>
                    <a:pt x="257" y="481"/>
                  </a:cubicBezTo>
                  <a:cubicBezTo>
                    <a:pt x="387" y="481"/>
                    <a:pt x="523" y="387"/>
                    <a:pt x="504" y="220"/>
                  </a:cubicBezTo>
                  <a:cubicBezTo>
                    <a:pt x="504" y="70"/>
                    <a:pt x="396" y="1"/>
                    <a:pt x="2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26"/>
            <p:cNvSpPr/>
            <p:nvPr/>
          </p:nvSpPr>
          <p:spPr>
            <a:xfrm>
              <a:off x="7123125" y="2812725"/>
              <a:ext cx="14100" cy="12200"/>
            </a:xfrm>
            <a:custGeom>
              <a:avLst/>
              <a:gdLst/>
              <a:ahLst/>
              <a:cxnLst/>
              <a:rect l="l" t="t" r="r" b="b"/>
              <a:pathLst>
                <a:path w="564" h="488" extrusionOk="0">
                  <a:moveTo>
                    <a:pt x="281" y="1"/>
                  </a:moveTo>
                  <a:cubicBezTo>
                    <a:pt x="142" y="1"/>
                    <a:pt x="1" y="107"/>
                    <a:pt x="40" y="282"/>
                  </a:cubicBezTo>
                  <a:cubicBezTo>
                    <a:pt x="68" y="424"/>
                    <a:pt x="175" y="488"/>
                    <a:pt x="281" y="488"/>
                  </a:cubicBezTo>
                  <a:cubicBezTo>
                    <a:pt x="424" y="488"/>
                    <a:pt x="564" y="373"/>
                    <a:pt x="507" y="182"/>
                  </a:cubicBezTo>
                  <a:cubicBezTo>
                    <a:pt x="479" y="56"/>
                    <a:pt x="380" y="1"/>
                    <a:pt x="2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26"/>
            <p:cNvSpPr/>
            <p:nvPr/>
          </p:nvSpPr>
          <p:spPr>
            <a:xfrm>
              <a:off x="7121600" y="26788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34" y="0"/>
                  </a:moveTo>
                  <a:cubicBezTo>
                    <a:pt x="101" y="34"/>
                    <a:pt x="1" y="134"/>
                    <a:pt x="1" y="267"/>
                  </a:cubicBezTo>
                  <a:cubicBezTo>
                    <a:pt x="34" y="401"/>
                    <a:pt x="134" y="501"/>
                    <a:pt x="267" y="501"/>
                  </a:cubicBezTo>
                  <a:cubicBezTo>
                    <a:pt x="401" y="467"/>
                    <a:pt x="501" y="367"/>
                    <a:pt x="501" y="234"/>
                  </a:cubicBezTo>
                  <a:cubicBezTo>
                    <a:pt x="468" y="101"/>
                    <a:pt x="367" y="0"/>
                    <a:pt x="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26"/>
            <p:cNvSpPr/>
            <p:nvPr/>
          </p:nvSpPr>
          <p:spPr>
            <a:xfrm>
              <a:off x="7113475" y="2652975"/>
              <a:ext cx="12325" cy="10250"/>
            </a:xfrm>
            <a:custGeom>
              <a:avLst/>
              <a:gdLst/>
              <a:ahLst/>
              <a:cxnLst/>
              <a:rect l="l" t="t" r="r" b="b"/>
              <a:pathLst>
                <a:path w="493" h="410" extrusionOk="0">
                  <a:moveTo>
                    <a:pt x="367" y="0"/>
                  </a:moveTo>
                  <a:cubicBezTo>
                    <a:pt x="220" y="0"/>
                    <a:pt x="1" y="410"/>
                    <a:pt x="200" y="410"/>
                  </a:cubicBezTo>
                  <a:cubicBezTo>
                    <a:pt x="216" y="410"/>
                    <a:pt x="236" y="407"/>
                    <a:pt x="259" y="401"/>
                  </a:cubicBezTo>
                  <a:cubicBezTo>
                    <a:pt x="392" y="367"/>
                    <a:pt x="492" y="234"/>
                    <a:pt x="459" y="100"/>
                  </a:cubicBezTo>
                  <a:cubicBezTo>
                    <a:pt x="439" y="29"/>
                    <a:pt x="406" y="0"/>
                    <a:pt x="3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26"/>
            <p:cNvSpPr/>
            <p:nvPr/>
          </p:nvSpPr>
          <p:spPr>
            <a:xfrm>
              <a:off x="7058525" y="2566275"/>
              <a:ext cx="9725" cy="10775"/>
            </a:xfrm>
            <a:custGeom>
              <a:avLst/>
              <a:gdLst/>
              <a:ahLst/>
              <a:cxnLst/>
              <a:rect l="l" t="t" r="r" b="b"/>
              <a:pathLst>
                <a:path w="389" h="431" extrusionOk="0">
                  <a:moveTo>
                    <a:pt x="231" y="0"/>
                  </a:moveTo>
                  <a:cubicBezTo>
                    <a:pt x="93" y="0"/>
                    <a:pt x="0" y="431"/>
                    <a:pt x="164" y="431"/>
                  </a:cubicBezTo>
                  <a:cubicBezTo>
                    <a:pt x="189" y="431"/>
                    <a:pt x="219" y="421"/>
                    <a:pt x="255" y="400"/>
                  </a:cubicBezTo>
                  <a:cubicBezTo>
                    <a:pt x="355" y="333"/>
                    <a:pt x="389" y="199"/>
                    <a:pt x="322" y="66"/>
                  </a:cubicBezTo>
                  <a:cubicBezTo>
                    <a:pt x="291" y="19"/>
                    <a:pt x="260" y="0"/>
                    <a:pt x="2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26"/>
            <p:cNvSpPr/>
            <p:nvPr/>
          </p:nvSpPr>
          <p:spPr>
            <a:xfrm>
              <a:off x="7048225" y="2686300"/>
              <a:ext cx="13150" cy="12575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57" y="0"/>
                  </a:moveTo>
                  <a:cubicBezTo>
                    <a:pt x="250" y="0"/>
                    <a:pt x="242" y="1"/>
                    <a:pt x="234" y="2"/>
                  </a:cubicBezTo>
                  <a:cubicBezTo>
                    <a:pt x="100" y="35"/>
                    <a:pt x="0" y="135"/>
                    <a:pt x="0" y="269"/>
                  </a:cubicBezTo>
                  <a:cubicBezTo>
                    <a:pt x="0" y="402"/>
                    <a:pt x="100" y="502"/>
                    <a:pt x="267" y="502"/>
                  </a:cubicBezTo>
                  <a:cubicBezTo>
                    <a:pt x="526" y="502"/>
                    <a:pt x="502" y="0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26"/>
            <p:cNvSpPr/>
            <p:nvPr/>
          </p:nvSpPr>
          <p:spPr>
            <a:xfrm>
              <a:off x="7078650" y="2708700"/>
              <a:ext cx="16300" cy="12675"/>
            </a:xfrm>
            <a:custGeom>
              <a:avLst/>
              <a:gdLst/>
              <a:ahLst/>
              <a:cxnLst/>
              <a:rect l="l" t="t" r="r" b="b"/>
              <a:pathLst>
                <a:path w="652" h="507" extrusionOk="0">
                  <a:moveTo>
                    <a:pt x="385" y="0"/>
                  </a:moveTo>
                  <a:cubicBezTo>
                    <a:pt x="168" y="0"/>
                    <a:pt x="0" y="306"/>
                    <a:pt x="251" y="473"/>
                  </a:cubicBezTo>
                  <a:cubicBezTo>
                    <a:pt x="284" y="496"/>
                    <a:pt x="325" y="507"/>
                    <a:pt x="367" y="507"/>
                  </a:cubicBezTo>
                  <a:cubicBezTo>
                    <a:pt x="451" y="507"/>
                    <a:pt x="540" y="462"/>
                    <a:pt x="584" y="373"/>
                  </a:cubicBezTo>
                  <a:cubicBezTo>
                    <a:pt x="651" y="273"/>
                    <a:pt x="618" y="106"/>
                    <a:pt x="518" y="40"/>
                  </a:cubicBezTo>
                  <a:cubicBezTo>
                    <a:pt x="473" y="12"/>
                    <a:pt x="428" y="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26"/>
            <p:cNvSpPr/>
            <p:nvPr/>
          </p:nvSpPr>
          <p:spPr>
            <a:xfrm>
              <a:off x="7086800" y="2583725"/>
              <a:ext cx="13150" cy="11775"/>
            </a:xfrm>
            <a:custGeom>
              <a:avLst/>
              <a:gdLst/>
              <a:ahLst/>
              <a:cxnLst/>
              <a:rect l="l" t="t" r="r" b="b"/>
              <a:pathLst>
                <a:path w="526" h="471" extrusionOk="0">
                  <a:moveTo>
                    <a:pt x="265" y="0"/>
                  </a:moveTo>
                  <a:cubicBezTo>
                    <a:pt x="0" y="0"/>
                    <a:pt x="0" y="470"/>
                    <a:pt x="265" y="470"/>
                  </a:cubicBezTo>
                  <a:cubicBezTo>
                    <a:pt x="274" y="470"/>
                    <a:pt x="283" y="470"/>
                    <a:pt x="292" y="469"/>
                  </a:cubicBezTo>
                  <a:cubicBezTo>
                    <a:pt x="425" y="469"/>
                    <a:pt x="525" y="369"/>
                    <a:pt x="525" y="235"/>
                  </a:cubicBezTo>
                  <a:cubicBezTo>
                    <a:pt x="492" y="102"/>
                    <a:pt x="392" y="2"/>
                    <a:pt x="292" y="2"/>
                  </a:cubicBezTo>
                  <a:cubicBezTo>
                    <a:pt x="283" y="1"/>
                    <a:pt x="274" y="0"/>
                    <a:pt x="2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26"/>
            <p:cNvSpPr/>
            <p:nvPr/>
          </p:nvSpPr>
          <p:spPr>
            <a:xfrm>
              <a:off x="6933275" y="2550250"/>
              <a:ext cx="14875" cy="8650"/>
            </a:xfrm>
            <a:custGeom>
              <a:avLst/>
              <a:gdLst/>
              <a:ahLst/>
              <a:cxnLst/>
              <a:rect l="l" t="t" r="r" b="b"/>
              <a:pathLst>
                <a:path w="595" h="346" extrusionOk="0">
                  <a:moveTo>
                    <a:pt x="276" y="0"/>
                  </a:moveTo>
                  <a:cubicBezTo>
                    <a:pt x="162" y="0"/>
                    <a:pt x="57" y="91"/>
                    <a:pt x="28" y="207"/>
                  </a:cubicBezTo>
                  <a:cubicBezTo>
                    <a:pt x="1" y="307"/>
                    <a:pt x="38" y="345"/>
                    <a:pt x="100" y="345"/>
                  </a:cubicBezTo>
                  <a:cubicBezTo>
                    <a:pt x="263" y="345"/>
                    <a:pt x="595" y="79"/>
                    <a:pt x="328" y="6"/>
                  </a:cubicBezTo>
                  <a:cubicBezTo>
                    <a:pt x="311" y="2"/>
                    <a:pt x="293" y="0"/>
                    <a:pt x="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26"/>
            <p:cNvSpPr/>
            <p:nvPr/>
          </p:nvSpPr>
          <p:spPr>
            <a:xfrm>
              <a:off x="6983175" y="2637850"/>
              <a:ext cx="15650" cy="12475"/>
            </a:xfrm>
            <a:custGeom>
              <a:avLst/>
              <a:gdLst/>
              <a:ahLst/>
              <a:cxnLst/>
              <a:rect l="l" t="t" r="r" b="b"/>
              <a:pathLst>
                <a:path w="626" h="499" extrusionOk="0">
                  <a:moveTo>
                    <a:pt x="268" y="1"/>
                  </a:moveTo>
                  <a:cubicBezTo>
                    <a:pt x="226" y="1"/>
                    <a:pt x="181" y="12"/>
                    <a:pt x="134" y="38"/>
                  </a:cubicBezTo>
                  <a:cubicBezTo>
                    <a:pt x="34" y="105"/>
                    <a:pt x="0" y="272"/>
                    <a:pt x="67" y="372"/>
                  </a:cubicBezTo>
                  <a:cubicBezTo>
                    <a:pt x="115" y="444"/>
                    <a:pt x="198" y="499"/>
                    <a:pt x="290" y="499"/>
                  </a:cubicBezTo>
                  <a:cubicBezTo>
                    <a:pt x="326" y="499"/>
                    <a:pt x="363" y="491"/>
                    <a:pt x="401" y="472"/>
                  </a:cubicBezTo>
                  <a:cubicBezTo>
                    <a:pt x="626" y="331"/>
                    <a:pt x="495" y="1"/>
                    <a:pt x="2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26"/>
            <p:cNvSpPr/>
            <p:nvPr/>
          </p:nvSpPr>
          <p:spPr>
            <a:xfrm>
              <a:off x="7041550" y="2545400"/>
              <a:ext cx="13350" cy="12525"/>
            </a:xfrm>
            <a:custGeom>
              <a:avLst/>
              <a:gdLst/>
              <a:ahLst/>
              <a:cxnLst/>
              <a:rect l="l" t="t" r="r" b="b"/>
              <a:pathLst>
                <a:path w="534" h="501" extrusionOk="0">
                  <a:moveTo>
                    <a:pt x="270" y="0"/>
                  </a:moveTo>
                  <a:cubicBezTo>
                    <a:pt x="186" y="0"/>
                    <a:pt x="111" y="45"/>
                    <a:pt x="67" y="134"/>
                  </a:cubicBezTo>
                  <a:cubicBezTo>
                    <a:pt x="0" y="234"/>
                    <a:pt x="34" y="401"/>
                    <a:pt x="134" y="467"/>
                  </a:cubicBezTo>
                  <a:cubicBezTo>
                    <a:pt x="178" y="490"/>
                    <a:pt x="223" y="501"/>
                    <a:pt x="265" y="501"/>
                  </a:cubicBezTo>
                  <a:cubicBezTo>
                    <a:pt x="349" y="501"/>
                    <a:pt x="423" y="456"/>
                    <a:pt x="467" y="367"/>
                  </a:cubicBezTo>
                  <a:cubicBezTo>
                    <a:pt x="534" y="267"/>
                    <a:pt x="501" y="100"/>
                    <a:pt x="401" y="34"/>
                  </a:cubicBezTo>
                  <a:cubicBezTo>
                    <a:pt x="356" y="11"/>
                    <a:pt x="312" y="0"/>
                    <a:pt x="2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26"/>
            <p:cNvSpPr/>
            <p:nvPr/>
          </p:nvSpPr>
          <p:spPr>
            <a:xfrm>
              <a:off x="6938675" y="2419375"/>
              <a:ext cx="15325" cy="12475"/>
            </a:xfrm>
            <a:custGeom>
              <a:avLst/>
              <a:gdLst/>
              <a:ahLst/>
              <a:cxnLst/>
              <a:rect l="l" t="t" r="r" b="b"/>
              <a:pathLst>
                <a:path w="613" h="499" extrusionOk="0">
                  <a:moveTo>
                    <a:pt x="352" y="0"/>
                  </a:moveTo>
                  <a:cubicBezTo>
                    <a:pt x="171" y="0"/>
                    <a:pt x="1" y="211"/>
                    <a:pt x="146" y="405"/>
                  </a:cubicBezTo>
                  <a:cubicBezTo>
                    <a:pt x="204" y="463"/>
                    <a:pt x="273" y="498"/>
                    <a:pt x="341" y="498"/>
                  </a:cubicBezTo>
                  <a:cubicBezTo>
                    <a:pt x="390" y="498"/>
                    <a:pt x="437" y="480"/>
                    <a:pt x="479" y="438"/>
                  </a:cubicBezTo>
                  <a:cubicBezTo>
                    <a:pt x="613" y="338"/>
                    <a:pt x="613" y="205"/>
                    <a:pt x="546" y="104"/>
                  </a:cubicBezTo>
                  <a:cubicBezTo>
                    <a:pt x="491" y="31"/>
                    <a:pt x="421" y="0"/>
                    <a:pt x="3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26"/>
            <p:cNvSpPr/>
            <p:nvPr/>
          </p:nvSpPr>
          <p:spPr>
            <a:xfrm>
              <a:off x="6865225" y="2438500"/>
              <a:ext cx="14550" cy="12000"/>
            </a:xfrm>
            <a:custGeom>
              <a:avLst/>
              <a:gdLst/>
              <a:ahLst/>
              <a:cxnLst/>
              <a:rect l="l" t="t" r="r" b="b"/>
              <a:pathLst>
                <a:path w="582" h="480" extrusionOk="0">
                  <a:moveTo>
                    <a:pt x="334" y="0"/>
                  </a:moveTo>
                  <a:cubicBezTo>
                    <a:pt x="317" y="0"/>
                    <a:pt x="299" y="2"/>
                    <a:pt x="282" y="7"/>
                  </a:cubicBezTo>
                  <a:cubicBezTo>
                    <a:pt x="0" y="38"/>
                    <a:pt x="41" y="480"/>
                    <a:pt x="295" y="480"/>
                  </a:cubicBezTo>
                  <a:cubicBezTo>
                    <a:pt x="312" y="480"/>
                    <a:pt x="330" y="478"/>
                    <a:pt x="348" y="474"/>
                  </a:cubicBezTo>
                  <a:cubicBezTo>
                    <a:pt x="482" y="474"/>
                    <a:pt x="582" y="340"/>
                    <a:pt x="582" y="207"/>
                  </a:cubicBezTo>
                  <a:cubicBezTo>
                    <a:pt x="553" y="91"/>
                    <a:pt x="449" y="0"/>
                    <a:pt x="3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26"/>
            <p:cNvSpPr/>
            <p:nvPr/>
          </p:nvSpPr>
          <p:spPr>
            <a:xfrm>
              <a:off x="6911850" y="2451200"/>
              <a:ext cx="16300" cy="12700"/>
            </a:xfrm>
            <a:custGeom>
              <a:avLst/>
              <a:gdLst/>
              <a:ahLst/>
              <a:cxnLst/>
              <a:rect l="l" t="t" r="r" b="b"/>
              <a:pathLst>
                <a:path w="652" h="508" extrusionOk="0">
                  <a:moveTo>
                    <a:pt x="359" y="0"/>
                  </a:moveTo>
                  <a:cubicBezTo>
                    <a:pt x="108" y="0"/>
                    <a:pt x="0" y="413"/>
                    <a:pt x="318" y="499"/>
                  </a:cubicBezTo>
                  <a:cubicBezTo>
                    <a:pt x="336" y="505"/>
                    <a:pt x="355" y="508"/>
                    <a:pt x="374" y="508"/>
                  </a:cubicBezTo>
                  <a:cubicBezTo>
                    <a:pt x="463" y="508"/>
                    <a:pt x="563" y="448"/>
                    <a:pt x="618" y="366"/>
                  </a:cubicBezTo>
                  <a:cubicBezTo>
                    <a:pt x="652" y="232"/>
                    <a:pt x="618" y="99"/>
                    <a:pt x="485" y="32"/>
                  </a:cubicBezTo>
                  <a:cubicBezTo>
                    <a:pt x="440" y="10"/>
                    <a:pt x="398" y="0"/>
                    <a:pt x="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26"/>
            <p:cNvSpPr/>
            <p:nvPr/>
          </p:nvSpPr>
          <p:spPr>
            <a:xfrm>
              <a:off x="6966600" y="2335700"/>
              <a:ext cx="11600" cy="10350"/>
            </a:xfrm>
            <a:custGeom>
              <a:avLst/>
              <a:gdLst/>
              <a:ahLst/>
              <a:cxnLst/>
              <a:rect l="l" t="t" r="r" b="b"/>
              <a:pathLst>
                <a:path w="464" h="414" extrusionOk="0">
                  <a:moveTo>
                    <a:pt x="190" y="0"/>
                  </a:moveTo>
                  <a:cubicBezTo>
                    <a:pt x="1" y="0"/>
                    <a:pt x="165" y="413"/>
                    <a:pt x="302" y="413"/>
                  </a:cubicBezTo>
                  <a:cubicBezTo>
                    <a:pt x="337" y="413"/>
                    <a:pt x="371" y="385"/>
                    <a:pt x="396" y="316"/>
                  </a:cubicBezTo>
                  <a:cubicBezTo>
                    <a:pt x="463" y="182"/>
                    <a:pt x="396" y="49"/>
                    <a:pt x="263" y="16"/>
                  </a:cubicBezTo>
                  <a:cubicBezTo>
                    <a:pt x="234" y="5"/>
                    <a:pt x="210" y="0"/>
                    <a:pt x="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26"/>
            <p:cNvSpPr/>
            <p:nvPr/>
          </p:nvSpPr>
          <p:spPr>
            <a:xfrm>
              <a:off x="6884225" y="2308250"/>
              <a:ext cx="14750" cy="11850"/>
            </a:xfrm>
            <a:custGeom>
              <a:avLst/>
              <a:gdLst/>
              <a:ahLst/>
              <a:cxnLst/>
              <a:rect l="l" t="t" r="r" b="b"/>
              <a:pathLst>
                <a:path w="590" h="474" extrusionOk="0">
                  <a:moveTo>
                    <a:pt x="262" y="1"/>
                  </a:moveTo>
                  <a:cubicBezTo>
                    <a:pt x="165" y="1"/>
                    <a:pt x="81" y="44"/>
                    <a:pt x="55" y="146"/>
                  </a:cubicBezTo>
                  <a:cubicBezTo>
                    <a:pt x="1" y="310"/>
                    <a:pt x="124" y="473"/>
                    <a:pt x="280" y="473"/>
                  </a:cubicBezTo>
                  <a:cubicBezTo>
                    <a:pt x="316" y="473"/>
                    <a:pt x="352" y="465"/>
                    <a:pt x="389" y="447"/>
                  </a:cubicBezTo>
                  <a:cubicBezTo>
                    <a:pt x="589" y="346"/>
                    <a:pt x="556" y="80"/>
                    <a:pt x="356" y="13"/>
                  </a:cubicBezTo>
                  <a:cubicBezTo>
                    <a:pt x="324" y="5"/>
                    <a:pt x="293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26"/>
            <p:cNvSpPr/>
            <p:nvPr/>
          </p:nvSpPr>
          <p:spPr>
            <a:xfrm>
              <a:off x="6868925" y="2327725"/>
              <a:ext cx="13950" cy="12100"/>
            </a:xfrm>
            <a:custGeom>
              <a:avLst/>
              <a:gdLst/>
              <a:ahLst/>
              <a:cxnLst/>
              <a:rect l="l" t="t" r="r" b="b"/>
              <a:pathLst>
                <a:path w="558" h="484" extrusionOk="0">
                  <a:moveTo>
                    <a:pt x="275" y="0"/>
                  </a:moveTo>
                  <a:cubicBezTo>
                    <a:pt x="194" y="0"/>
                    <a:pt x="113" y="43"/>
                    <a:pt x="67" y="135"/>
                  </a:cubicBezTo>
                  <a:cubicBezTo>
                    <a:pt x="0" y="235"/>
                    <a:pt x="67" y="401"/>
                    <a:pt x="167" y="468"/>
                  </a:cubicBezTo>
                  <a:cubicBezTo>
                    <a:pt x="198" y="478"/>
                    <a:pt x="228" y="483"/>
                    <a:pt x="258" y="483"/>
                  </a:cubicBezTo>
                  <a:cubicBezTo>
                    <a:pt x="422" y="483"/>
                    <a:pt x="557" y="337"/>
                    <a:pt x="501" y="168"/>
                  </a:cubicBezTo>
                  <a:cubicBezTo>
                    <a:pt x="465" y="60"/>
                    <a:pt x="370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26"/>
            <p:cNvSpPr/>
            <p:nvPr/>
          </p:nvSpPr>
          <p:spPr>
            <a:xfrm>
              <a:off x="6895750" y="2263300"/>
              <a:ext cx="11550" cy="10250"/>
            </a:xfrm>
            <a:custGeom>
              <a:avLst/>
              <a:gdLst/>
              <a:ahLst/>
              <a:cxnLst/>
              <a:rect l="l" t="t" r="r" b="b"/>
              <a:pathLst>
                <a:path w="462" h="410" extrusionOk="0">
                  <a:moveTo>
                    <a:pt x="202" y="1"/>
                  </a:moveTo>
                  <a:cubicBezTo>
                    <a:pt x="0" y="1"/>
                    <a:pt x="201" y="410"/>
                    <a:pt x="340" y="410"/>
                  </a:cubicBezTo>
                  <a:cubicBezTo>
                    <a:pt x="377" y="410"/>
                    <a:pt x="409" y="382"/>
                    <a:pt x="428" y="310"/>
                  </a:cubicBezTo>
                  <a:cubicBezTo>
                    <a:pt x="462" y="176"/>
                    <a:pt x="395" y="43"/>
                    <a:pt x="262" y="10"/>
                  </a:cubicBezTo>
                  <a:cubicBezTo>
                    <a:pt x="239" y="3"/>
                    <a:pt x="219" y="1"/>
                    <a:pt x="2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26"/>
            <p:cNvSpPr/>
            <p:nvPr/>
          </p:nvSpPr>
          <p:spPr>
            <a:xfrm>
              <a:off x="6772125" y="2166675"/>
              <a:ext cx="16775" cy="12850"/>
            </a:xfrm>
            <a:custGeom>
              <a:avLst/>
              <a:gdLst/>
              <a:ahLst/>
              <a:cxnLst/>
              <a:rect l="l" t="t" r="r" b="b"/>
              <a:pathLst>
                <a:path w="671" h="514" extrusionOk="0">
                  <a:moveTo>
                    <a:pt x="376" y="1"/>
                  </a:moveTo>
                  <a:cubicBezTo>
                    <a:pt x="176" y="1"/>
                    <a:pt x="1" y="282"/>
                    <a:pt x="236" y="439"/>
                  </a:cubicBezTo>
                  <a:cubicBezTo>
                    <a:pt x="286" y="489"/>
                    <a:pt x="345" y="514"/>
                    <a:pt x="403" y="514"/>
                  </a:cubicBezTo>
                  <a:cubicBezTo>
                    <a:pt x="462" y="514"/>
                    <a:pt x="520" y="489"/>
                    <a:pt x="570" y="439"/>
                  </a:cubicBezTo>
                  <a:cubicBezTo>
                    <a:pt x="670" y="339"/>
                    <a:pt x="637" y="172"/>
                    <a:pt x="537" y="72"/>
                  </a:cubicBezTo>
                  <a:cubicBezTo>
                    <a:pt x="487" y="22"/>
                    <a:pt x="430" y="1"/>
                    <a:pt x="3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26"/>
            <p:cNvSpPr/>
            <p:nvPr/>
          </p:nvSpPr>
          <p:spPr>
            <a:xfrm>
              <a:off x="6738000" y="2180425"/>
              <a:ext cx="13350" cy="12400"/>
            </a:xfrm>
            <a:custGeom>
              <a:avLst/>
              <a:gdLst/>
              <a:ahLst/>
              <a:cxnLst/>
              <a:rect l="l" t="t" r="r" b="b"/>
              <a:pathLst>
                <a:path w="534" h="496" extrusionOk="0">
                  <a:moveTo>
                    <a:pt x="287" y="1"/>
                  </a:moveTo>
                  <a:cubicBezTo>
                    <a:pt x="259" y="1"/>
                    <a:pt x="230" y="8"/>
                    <a:pt x="200" y="22"/>
                  </a:cubicBezTo>
                  <a:cubicBezTo>
                    <a:pt x="67" y="56"/>
                    <a:pt x="0" y="189"/>
                    <a:pt x="34" y="322"/>
                  </a:cubicBezTo>
                  <a:cubicBezTo>
                    <a:pt x="62" y="409"/>
                    <a:pt x="166" y="496"/>
                    <a:pt x="280" y="496"/>
                  </a:cubicBezTo>
                  <a:cubicBezTo>
                    <a:pt x="298" y="496"/>
                    <a:pt x="316" y="494"/>
                    <a:pt x="334" y="489"/>
                  </a:cubicBezTo>
                  <a:cubicBezTo>
                    <a:pt x="467" y="423"/>
                    <a:pt x="534" y="289"/>
                    <a:pt x="501" y="189"/>
                  </a:cubicBezTo>
                  <a:cubicBezTo>
                    <a:pt x="475" y="85"/>
                    <a:pt x="388" y="1"/>
                    <a:pt x="2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26"/>
            <p:cNvSpPr/>
            <p:nvPr/>
          </p:nvSpPr>
          <p:spPr>
            <a:xfrm>
              <a:off x="6841400" y="2189325"/>
              <a:ext cx="13100" cy="12675"/>
            </a:xfrm>
            <a:custGeom>
              <a:avLst/>
              <a:gdLst/>
              <a:ahLst/>
              <a:cxnLst/>
              <a:rect l="l" t="t" r="r" b="b"/>
              <a:pathLst>
                <a:path w="524" h="507" extrusionOk="0">
                  <a:moveTo>
                    <a:pt x="240" y="0"/>
                  </a:moveTo>
                  <a:cubicBezTo>
                    <a:pt x="128" y="0"/>
                    <a:pt x="15" y="71"/>
                    <a:pt x="1" y="233"/>
                  </a:cubicBezTo>
                  <a:cubicBezTo>
                    <a:pt x="1" y="367"/>
                    <a:pt x="67" y="467"/>
                    <a:pt x="201" y="500"/>
                  </a:cubicBezTo>
                  <a:cubicBezTo>
                    <a:pt x="218" y="505"/>
                    <a:pt x="236" y="507"/>
                    <a:pt x="253" y="507"/>
                  </a:cubicBezTo>
                  <a:cubicBezTo>
                    <a:pt x="367" y="507"/>
                    <a:pt x="468" y="416"/>
                    <a:pt x="468" y="300"/>
                  </a:cubicBezTo>
                  <a:cubicBezTo>
                    <a:pt x="523" y="114"/>
                    <a:pt x="382" y="0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26"/>
            <p:cNvSpPr/>
            <p:nvPr/>
          </p:nvSpPr>
          <p:spPr>
            <a:xfrm>
              <a:off x="6831650" y="2120775"/>
              <a:ext cx="13950" cy="11900"/>
            </a:xfrm>
            <a:custGeom>
              <a:avLst/>
              <a:gdLst/>
              <a:ahLst/>
              <a:cxnLst/>
              <a:rect l="l" t="t" r="r" b="b"/>
              <a:pathLst>
                <a:path w="558" h="476" extrusionOk="0">
                  <a:moveTo>
                    <a:pt x="309" y="0"/>
                  </a:moveTo>
                  <a:cubicBezTo>
                    <a:pt x="292" y="0"/>
                    <a:pt x="275" y="2"/>
                    <a:pt x="257" y="7"/>
                  </a:cubicBezTo>
                  <a:cubicBezTo>
                    <a:pt x="0" y="71"/>
                    <a:pt x="52" y="475"/>
                    <a:pt x="325" y="475"/>
                  </a:cubicBezTo>
                  <a:cubicBezTo>
                    <a:pt x="335" y="475"/>
                    <a:pt x="346" y="475"/>
                    <a:pt x="357" y="474"/>
                  </a:cubicBezTo>
                  <a:cubicBezTo>
                    <a:pt x="491" y="474"/>
                    <a:pt x="557" y="340"/>
                    <a:pt x="557" y="207"/>
                  </a:cubicBezTo>
                  <a:cubicBezTo>
                    <a:pt x="528" y="91"/>
                    <a:pt x="424" y="0"/>
                    <a:pt x="3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26"/>
            <p:cNvSpPr/>
            <p:nvPr/>
          </p:nvSpPr>
          <p:spPr>
            <a:xfrm>
              <a:off x="6687550" y="2129275"/>
              <a:ext cx="13350" cy="11700"/>
            </a:xfrm>
            <a:custGeom>
              <a:avLst/>
              <a:gdLst/>
              <a:ahLst/>
              <a:cxnLst/>
              <a:rect l="l" t="t" r="r" b="b"/>
              <a:pathLst>
                <a:path w="534" h="468" extrusionOk="0">
                  <a:moveTo>
                    <a:pt x="284" y="0"/>
                  </a:moveTo>
                  <a:cubicBezTo>
                    <a:pt x="117" y="0"/>
                    <a:pt x="17" y="134"/>
                    <a:pt x="17" y="267"/>
                  </a:cubicBezTo>
                  <a:cubicBezTo>
                    <a:pt x="0" y="400"/>
                    <a:pt x="134" y="467"/>
                    <a:pt x="267" y="467"/>
                  </a:cubicBezTo>
                  <a:cubicBezTo>
                    <a:pt x="400" y="467"/>
                    <a:pt x="534" y="400"/>
                    <a:pt x="517" y="267"/>
                  </a:cubicBezTo>
                  <a:cubicBezTo>
                    <a:pt x="517" y="134"/>
                    <a:pt x="384" y="0"/>
                    <a:pt x="2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26"/>
            <p:cNvSpPr/>
            <p:nvPr/>
          </p:nvSpPr>
          <p:spPr>
            <a:xfrm>
              <a:off x="6703800" y="2114875"/>
              <a:ext cx="13375" cy="12125"/>
            </a:xfrm>
            <a:custGeom>
              <a:avLst/>
              <a:gdLst/>
              <a:ahLst/>
              <a:cxnLst/>
              <a:rect l="l" t="t" r="r" b="b"/>
              <a:pathLst>
                <a:path w="535" h="485" extrusionOk="0">
                  <a:moveTo>
                    <a:pt x="284" y="1"/>
                  </a:moveTo>
                  <a:cubicBezTo>
                    <a:pt x="217" y="1"/>
                    <a:pt x="151" y="26"/>
                    <a:pt x="101" y="76"/>
                  </a:cubicBezTo>
                  <a:cubicBezTo>
                    <a:pt x="1" y="142"/>
                    <a:pt x="1" y="309"/>
                    <a:pt x="101" y="409"/>
                  </a:cubicBezTo>
                  <a:cubicBezTo>
                    <a:pt x="151" y="459"/>
                    <a:pt x="217" y="484"/>
                    <a:pt x="284" y="484"/>
                  </a:cubicBezTo>
                  <a:cubicBezTo>
                    <a:pt x="351" y="484"/>
                    <a:pt x="418" y="459"/>
                    <a:pt x="468" y="409"/>
                  </a:cubicBezTo>
                  <a:cubicBezTo>
                    <a:pt x="534" y="309"/>
                    <a:pt x="534" y="142"/>
                    <a:pt x="468" y="76"/>
                  </a:cubicBezTo>
                  <a:cubicBezTo>
                    <a:pt x="418" y="26"/>
                    <a:pt x="351" y="1"/>
                    <a:pt x="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26"/>
            <p:cNvSpPr/>
            <p:nvPr/>
          </p:nvSpPr>
          <p:spPr>
            <a:xfrm>
              <a:off x="6727150" y="2040500"/>
              <a:ext cx="14600" cy="13125"/>
            </a:xfrm>
            <a:custGeom>
              <a:avLst/>
              <a:gdLst/>
              <a:ahLst/>
              <a:cxnLst/>
              <a:rect l="l" t="t" r="r" b="b"/>
              <a:pathLst>
                <a:path w="584" h="525" extrusionOk="0">
                  <a:moveTo>
                    <a:pt x="252" y="0"/>
                  </a:moveTo>
                  <a:cubicBezTo>
                    <a:pt x="153" y="0"/>
                    <a:pt x="59" y="55"/>
                    <a:pt x="34" y="182"/>
                  </a:cubicBezTo>
                  <a:cubicBezTo>
                    <a:pt x="1" y="315"/>
                    <a:pt x="67" y="449"/>
                    <a:pt x="201" y="516"/>
                  </a:cubicBezTo>
                  <a:cubicBezTo>
                    <a:pt x="218" y="521"/>
                    <a:pt x="236" y="524"/>
                    <a:pt x="255" y="524"/>
                  </a:cubicBezTo>
                  <a:cubicBezTo>
                    <a:pt x="344" y="524"/>
                    <a:pt x="440" y="459"/>
                    <a:pt x="468" y="349"/>
                  </a:cubicBezTo>
                  <a:lnTo>
                    <a:pt x="501" y="349"/>
                  </a:lnTo>
                  <a:cubicBezTo>
                    <a:pt x="583" y="143"/>
                    <a:pt x="411" y="0"/>
                    <a:pt x="2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26"/>
            <p:cNvSpPr/>
            <p:nvPr/>
          </p:nvSpPr>
          <p:spPr>
            <a:xfrm>
              <a:off x="6768575" y="3719775"/>
              <a:ext cx="15300" cy="12450"/>
            </a:xfrm>
            <a:custGeom>
              <a:avLst/>
              <a:gdLst/>
              <a:ahLst/>
              <a:cxnLst/>
              <a:rect l="l" t="t" r="r" b="b"/>
              <a:pathLst>
                <a:path w="612" h="498" extrusionOk="0">
                  <a:moveTo>
                    <a:pt x="339" y="1"/>
                  </a:moveTo>
                  <a:cubicBezTo>
                    <a:pt x="262" y="1"/>
                    <a:pt x="185" y="45"/>
                    <a:pt x="145" y="126"/>
                  </a:cubicBezTo>
                  <a:cubicBezTo>
                    <a:pt x="1" y="294"/>
                    <a:pt x="169" y="497"/>
                    <a:pt x="349" y="497"/>
                  </a:cubicBezTo>
                  <a:cubicBezTo>
                    <a:pt x="418" y="497"/>
                    <a:pt x="489" y="467"/>
                    <a:pt x="545" y="393"/>
                  </a:cubicBezTo>
                  <a:cubicBezTo>
                    <a:pt x="612" y="293"/>
                    <a:pt x="579" y="126"/>
                    <a:pt x="478" y="59"/>
                  </a:cubicBezTo>
                  <a:cubicBezTo>
                    <a:pt x="439" y="20"/>
                    <a:pt x="389" y="1"/>
                    <a:pt x="3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26"/>
            <p:cNvSpPr/>
            <p:nvPr/>
          </p:nvSpPr>
          <p:spPr>
            <a:xfrm>
              <a:off x="6776400" y="3674425"/>
              <a:ext cx="12500" cy="10225"/>
            </a:xfrm>
            <a:custGeom>
              <a:avLst/>
              <a:gdLst/>
              <a:ahLst/>
              <a:cxnLst/>
              <a:rect l="l" t="t" r="r" b="b"/>
              <a:pathLst>
                <a:path w="500" h="409" extrusionOk="0">
                  <a:moveTo>
                    <a:pt x="222" y="1"/>
                  </a:moveTo>
                  <a:cubicBezTo>
                    <a:pt x="1" y="1"/>
                    <a:pt x="241" y="408"/>
                    <a:pt x="383" y="408"/>
                  </a:cubicBezTo>
                  <a:cubicBezTo>
                    <a:pt x="421" y="408"/>
                    <a:pt x="452" y="379"/>
                    <a:pt x="466" y="305"/>
                  </a:cubicBezTo>
                  <a:cubicBezTo>
                    <a:pt x="499" y="172"/>
                    <a:pt x="399" y="38"/>
                    <a:pt x="266" y="5"/>
                  </a:cubicBezTo>
                  <a:cubicBezTo>
                    <a:pt x="249" y="2"/>
                    <a:pt x="235" y="1"/>
                    <a:pt x="2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26"/>
            <p:cNvSpPr/>
            <p:nvPr/>
          </p:nvSpPr>
          <p:spPr>
            <a:xfrm>
              <a:off x="6855025" y="3571425"/>
              <a:ext cx="15600" cy="12500"/>
            </a:xfrm>
            <a:custGeom>
              <a:avLst/>
              <a:gdLst/>
              <a:ahLst/>
              <a:cxnLst/>
              <a:rect l="l" t="t" r="r" b="b"/>
              <a:pathLst>
                <a:path w="624" h="500" extrusionOk="0">
                  <a:moveTo>
                    <a:pt x="353" y="1"/>
                  </a:moveTo>
                  <a:cubicBezTo>
                    <a:pt x="161" y="1"/>
                    <a:pt x="0" y="294"/>
                    <a:pt x="189" y="456"/>
                  </a:cubicBezTo>
                  <a:cubicBezTo>
                    <a:pt x="245" y="483"/>
                    <a:pt x="300" y="500"/>
                    <a:pt x="353" y="500"/>
                  </a:cubicBezTo>
                  <a:cubicBezTo>
                    <a:pt x="428" y="500"/>
                    <a:pt x="498" y="467"/>
                    <a:pt x="556" y="389"/>
                  </a:cubicBezTo>
                  <a:cubicBezTo>
                    <a:pt x="623" y="289"/>
                    <a:pt x="590" y="155"/>
                    <a:pt x="490" y="55"/>
                  </a:cubicBezTo>
                  <a:cubicBezTo>
                    <a:pt x="445" y="17"/>
                    <a:pt x="398" y="1"/>
                    <a:pt x="3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26"/>
            <p:cNvSpPr/>
            <p:nvPr/>
          </p:nvSpPr>
          <p:spPr>
            <a:xfrm>
              <a:off x="6803050" y="3645325"/>
              <a:ext cx="14200" cy="12050"/>
            </a:xfrm>
            <a:custGeom>
              <a:avLst/>
              <a:gdLst/>
              <a:ahLst/>
              <a:cxnLst/>
              <a:rect l="l" t="t" r="r" b="b"/>
              <a:pathLst>
                <a:path w="568" h="482" extrusionOk="0">
                  <a:moveTo>
                    <a:pt x="310" y="0"/>
                  </a:moveTo>
                  <a:cubicBezTo>
                    <a:pt x="228" y="0"/>
                    <a:pt x="143" y="37"/>
                    <a:pt x="100" y="102"/>
                  </a:cubicBezTo>
                  <a:cubicBezTo>
                    <a:pt x="0" y="202"/>
                    <a:pt x="33" y="368"/>
                    <a:pt x="134" y="435"/>
                  </a:cubicBezTo>
                  <a:cubicBezTo>
                    <a:pt x="179" y="465"/>
                    <a:pt x="237" y="482"/>
                    <a:pt x="294" y="482"/>
                  </a:cubicBezTo>
                  <a:cubicBezTo>
                    <a:pt x="363" y="482"/>
                    <a:pt x="430" y="457"/>
                    <a:pt x="467" y="402"/>
                  </a:cubicBezTo>
                  <a:cubicBezTo>
                    <a:pt x="567" y="268"/>
                    <a:pt x="534" y="135"/>
                    <a:pt x="434" y="35"/>
                  </a:cubicBezTo>
                  <a:cubicBezTo>
                    <a:pt x="398" y="11"/>
                    <a:pt x="354" y="0"/>
                    <a:pt x="3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26"/>
            <p:cNvSpPr/>
            <p:nvPr/>
          </p:nvSpPr>
          <p:spPr>
            <a:xfrm>
              <a:off x="6660575" y="3707275"/>
              <a:ext cx="18075" cy="12125"/>
            </a:xfrm>
            <a:custGeom>
              <a:avLst/>
              <a:gdLst/>
              <a:ahLst/>
              <a:cxnLst/>
              <a:rect l="l" t="t" r="r" b="b"/>
              <a:pathLst>
                <a:path w="723" h="485" extrusionOk="0">
                  <a:moveTo>
                    <a:pt x="374" y="0"/>
                  </a:moveTo>
                  <a:cubicBezTo>
                    <a:pt x="339" y="0"/>
                    <a:pt x="301" y="8"/>
                    <a:pt x="262" y="25"/>
                  </a:cubicBezTo>
                  <a:cubicBezTo>
                    <a:pt x="1" y="141"/>
                    <a:pt x="118" y="484"/>
                    <a:pt x="350" y="484"/>
                  </a:cubicBezTo>
                  <a:cubicBezTo>
                    <a:pt x="385" y="484"/>
                    <a:pt x="423" y="476"/>
                    <a:pt x="462" y="459"/>
                  </a:cubicBezTo>
                  <a:cubicBezTo>
                    <a:pt x="723" y="343"/>
                    <a:pt x="606" y="0"/>
                    <a:pt x="3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26"/>
            <p:cNvSpPr/>
            <p:nvPr/>
          </p:nvSpPr>
          <p:spPr>
            <a:xfrm>
              <a:off x="6675450" y="3585100"/>
              <a:ext cx="13000" cy="12075"/>
            </a:xfrm>
            <a:custGeom>
              <a:avLst/>
              <a:gdLst/>
              <a:ahLst/>
              <a:cxnLst/>
              <a:rect l="l" t="t" r="r" b="b"/>
              <a:pathLst>
                <a:path w="520" h="483" extrusionOk="0">
                  <a:moveTo>
                    <a:pt x="241" y="1"/>
                  </a:moveTo>
                  <a:cubicBezTo>
                    <a:pt x="135" y="1"/>
                    <a:pt x="30" y="64"/>
                    <a:pt x="0" y="209"/>
                  </a:cubicBezTo>
                  <a:cubicBezTo>
                    <a:pt x="0" y="342"/>
                    <a:pt x="67" y="442"/>
                    <a:pt x="201" y="476"/>
                  </a:cubicBezTo>
                  <a:cubicBezTo>
                    <a:pt x="218" y="480"/>
                    <a:pt x="236" y="482"/>
                    <a:pt x="253" y="482"/>
                  </a:cubicBezTo>
                  <a:cubicBezTo>
                    <a:pt x="367" y="482"/>
                    <a:pt x="472" y="392"/>
                    <a:pt x="501" y="276"/>
                  </a:cubicBezTo>
                  <a:cubicBezTo>
                    <a:pt x="520" y="106"/>
                    <a:pt x="379" y="1"/>
                    <a:pt x="2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26"/>
            <p:cNvSpPr/>
            <p:nvPr/>
          </p:nvSpPr>
          <p:spPr>
            <a:xfrm>
              <a:off x="6732400" y="3611550"/>
              <a:ext cx="14950" cy="8175"/>
            </a:xfrm>
            <a:custGeom>
              <a:avLst/>
              <a:gdLst/>
              <a:ahLst/>
              <a:cxnLst/>
              <a:rect l="l" t="t" r="r" b="b"/>
              <a:pathLst>
                <a:path w="598" h="327" extrusionOk="0">
                  <a:moveTo>
                    <a:pt x="483" y="1"/>
                  </a:moveTo>
                  <a:cubicBezTo>
                    <a:pt x="316" y="1"/>
                    <a:pt x="1" y="225"/>
                    <a:pt x="258" y="318"/>
                  </a:cubicBezTo>
                  <a:cubicBezTo>
                    <a:pt x="280" y="324"/>
                    <a:pt x="303" y="327"/>
                    <a:pt x="326" y="327"/>
                  </a:cubicBezTo>
                  <a:cubicBezTo>
                    <a:pt x="434" y="327"/>
                    <a:pt x="530" y="262"/>
                    <a:pt x="558" y="152"/>
                  </a:cubicBezTo>
                  <a:cubicBezTo>
                    <a:pt x="598" y="42"/>
                    <a:pt x="554" y="1"/>
                    <a:pt x="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26"/>
            <p:cNvSpPr/>
            <p:nvPr/>
          </p:nvSpPr>
          <p:spPr>
            <a:xfrm>
              <a:off x="6585375" y="3747625"/>
              <a:ext cx="14925" cy="11850"/>
            </a:xfrm>
            <a:custGeom>
              <a:avLst/>
              <a:gdLst/>
              <a:ahLst/>
              <a:cxnLst/>
              <a:rect l="l" t="t" r="r" b="b"/>
              <a:pathLst>
                <a:path w="597" h="474" extrusionOk="0">
                  <a:moveTo>
                    <a:pt x="249" y="1"/>
                  </a:moveTo>
                  <a:cubicBezTo>
                    <a:pt x="202" y="1"/>
                    <a:pt x="151" y="14"/>
                    <a:pt x="101" y="46"/>
                  </a:cubicBezTo>
                  <a:cubicBezTo>
                    <a:pt x="1" y="146"/>
                    <a:pt x="1" y="279"/>
                    <a:pt x="68" y="379"/>
                  </a:cubicBezTo>
                  <a:cubicBezTo>
                    <a:pt x="126" y="438"/>
                    <a:pt x="206" y="473"/>
                    <a:pt x="283" y="473"/>
                  </a:cubicBezTo>
                  <a:cubicBezTo>
                    <a:pt x="339" y="473"/>
                    <a:pt x="393" y="455"/>
                    <a:pt x="435" y="413"/>
                  </a:cubicBezTo>
                  <a:cubicBezTo>
                    <a:pt x="597" y="250"/>
                    <a:pt x="452" y="1"/>
                    <a:pt x="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26"/>
            <p:cNvSpPr/>
            <p:nvPr/>
          </p:nvSpPr>
          <p:spPr>
            <a:xfrm>
              <a:off x="6537850" y="3738750"/>
              <a:ext cx="13000" cy="12175"/>
            </a:xfrm>
            <a:custGeom>
              <a:avLst/>
              <a:gdLst/>
              <a:ahLst/>
              <a:cxnLst/>
              <a:rect l="l" t="t" r="r" b="b"/>
              <a:pathLst>
                <a:path w="520" h="487" extrusionOk="0">
                  <a:moveTo>
                    <a:pt x="234" y="1"/>
                  </a:moveTo>
                  <a:cubicBezTo>
                    <a:pt x="101" y="34"/>
                    <a:pt x="1" y="134"/>
                    <a:pt x="34" y="267"/>
                  </a:cubicBezTo>
                  <a:cubicBezTo>
                    <a:pt x="49" y="418"/>
                    <a:pt x="152" y="487"/>
                    <a:pt x="258" y="487"/>
                  </a:cubicBezTo>
                  <a:cubicBezTo>
                    <a:pt x="386" y="487"/>
                    <a:pt x="519" y="384"/>
                    <a:pt x="501" y="201"/>
                  </a:cubicBezTo>
                  <a:cubicBezTo>
                    <a:pt x="468" y="67"/>
                    <a:pt x="367" y="1"/>
                    <a:pt x="2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26"/>
            <p:cNvSpPr/>
            <p:nvPr/>
          </p:nvSpPr>
          <p:spPr>
            <a:xfrm>
              <a:off x="6586225" y="3715375"/>
              <a:ext cx="13350" cy="11750"/>
            </a:xfrm>
            <a:custGeom>
              <a:avLst/>
              <a:gdLst/>
              <a:ahLst/>
              <a:cxnLst/>
              <a:rect l="l" t="t" r="r" b="b"/>
              <a:pathLst>
                <a:path w="534" h="470" extrusionOk="0">
                  <a:moveTo>
                    <a:pt x="281" y="0"/>
                  </a:moveTo>
                  <a:cubicBezTo>
                    <a:pt x="242" y="0"/>
                    <a:pt x="202" y="11"/>
                    <a:pt x="167" y="35"/>
                  </a:cubicBezTo>
                  <a:cubicBezTo>
                    <a:pt x="34" y="102"/>
                    <a:pt x="0" y="235"/>
                    <a:pt x="67" y="368"/>
                  </a:cubicBezTo>
                  <a:cubicBezTo>
                    <a:pt x="110" y="433"/>
                    <a:pt x="195" y="470"/>
                    <a:pt x="276" y="470"/>
                  </a:cubicBezTo>
                  <a:cubicBezTo>
                    <a:pt x="321" y="470"/>
                    <a:pt x="365" y="459"/>
                    <a:pt x="401" y="435"/>
                  </a:cubicBezTo>
                  <a:cubicBezTo>
                    <a:pt x="501" y="368"/>
                    <a:pt x="534" y="235"/>
                    <a:pt x="467" y="102"/>
                  </a:cubicBezTo>
                  <a:cubicBezTo>
                    <a:pt x="424" y="37"/>
                    <a:pt x="353" y="0"/>
                    <a:pt x="2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26"/>
            <p:cNvSpPr/>
            <p:nvPr/>
          </p:nvSpPr>
          <p:spPr>
            <a:xfrm>
              <a:off x="6497825" y="3793300"/>
              <a:ext cx="13125" cy="12050"/>
            </a:xfrm>
            <a:custGeom>
              <a:avLst/>
              <a:gdLst/>
              <a:ahLst/>
              <a:cxnLst/>
              <a:rect l="l" t="t" r="r" b="b"/>
              <a:pathLst>
                <a:path w="525" h="482" extrusionOk="0">
                  <a:moveTo>
                    <a:pt x="279" y="0"/>
                  </a:moveTo>
                  <a:cubicBezTo>
                    <a:pt x="230" y="0"/>
                    <a:pt x="179" y="17"/>
                    <a:pt x="134" y="53"/>
                  </a:cubicBezTo>
                  <a:cubicBezTo>
                    <a:pt x="0" y="154"/>
                    <a:pt x="0" y="287"/>
                    <a:pt x="100" y="387"/>
                  </a:cubicBezTo>
                  <a:cubicBezTo>
                    <a:pt x="152" y="452"/>
                    <a:pt x="225" y="482"/>
                    <a:pt x="294" y="482"/>
                  </a:cubicBezTo>
                  <a:cubicBezTo>
                    <a:pt x="401" y="482"/>
                    <a:pt x="501" y="409"/>
                    <a:pt x="501" y="287"/>
                  </a:cubicBezTo>
                  <a:cubicBezTo>
                    <a:pt x="525" y="117"/>
                    <a:pt x="408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26"/>
            <p:cNvSpPr/>
            <p:nvPr/>
          </p:nvSpPr>
          <p:spPr>
            <a:xfrm>
              <a:off x="6233475" y="3810475"/>
              <a:ext cx="12525" cy="11850"/>
            </a:xfrm>
            <a:custGeom>
              <a:avLst/>
              <a:gdLst/>
              <a:ahLst/>
              <a:cxnLst/>
              <a:rect l="l" t="t" r="r" b="b"/>
              <a:pathLst>
                <a:path w="501" h="474" extrusionOk="0">
                  <a:moveTo>
                    <a:pt x="234" y="0"/>
                  </a:moveTo>
                  <a:cubicBezTo>
                    <a:pt x="67" y="0"/>
                    <a:pt x="0" y="134"/>
                    <a:pt x="0" y="267"/>
                  </a:cubicBezTo>
                  <a:cubicBezTo>
                    <a:pt x="0" y="383"/>
                    <a:pt x="101" y="474"/>
                    <a:pt x="215" y="474"/>
                  </a:cubicBezTo>
                  <a:cubicBezTo>
                    <a:pt x="232" y="474"/>
                    <a:pt x="249" y="472"/>
                    <a:pt x="267" y="467"/>
                  </a:cubicBezTo>
                  <a:cubicBezTo>
                    <a:pt x="400" y="467"/>
                    <a:pt x="501" y="334"/>
                    <a:pt x="467" y="234"/>
                  </a:cubicBezTo>
                  <a:cubicBezTo>
                    <a:pt x="467" y="100"/>
                    <a:pt x="334" y="0"/>
                    <a:pt x="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26"/>
            <p:cNvSpPr/>
            <p:nvPr/>
          </p:nvSpPr>
          <p:spPr>
            <a:xfrm>
              <a:off x="6165175" y="3779025"/>
              <a:ext cx="18200" cy="12050"/>
            </a:xfrm>
            <a:custGeom>
              <a:avLst/>
              <a:gdLst/>
              <a:ahLst/>
              <a:cxnLst/>
              <a:rect l="l" t="t" r="r" b="b"/>
              <a:pathLst>
                <a:path w="728" h="482" extrusionOk="0">
                  <a:moveTo>
                    <a:pt x="358" y="0"/>
                  </a:moveTo>
                  <a:cubicBezTo>
                    <a:pt x="122" y="0"/>
                    <a:pt x="1" y="370"/>
                    <a:pt x="264" y="458"/>
                  </a:cubicBezTo>
                  <a:cubicBezTo>
                    <a:pt x="301" y="474"/>
                    <a:pt x="336" y="481"/>
                    <a:pt x="370" y="481"/>
                  </a:cubicBezTo>
                  <a:cubicBezTo>
                    <a:pt x="606" y="481"/>
                    <a:pt x="727" y="112"/>
                    <a:pt x="464" y="24"/>
                  </a:cubicBezTo>
                  <a:cubicBezTo>
                    <a:pt x="427" y="8"/>
                    <a:pt x="391" y="0"/>
                    <a:pt x="3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26"/>
            <p:cNvSpPr/>
            <p:nvPr/>
          </p:nvSpPr>
          <p:spPr>
            <a:xfrm>
              <a:off x="6284325" y="3781700"/>
              <a:ext cx="12550" cy="12125"/>
            </a:xfrm>
            <a:custGeom>
              <a:avLst/>
              <a:gdLst/>
              <a:ahLst/>
              <a:cxnLst/>
              <a:rect l="l" t="t" r="r" b="b"/>
              <a:pathLst>
                <a:path w="502" h="485" extrusionOk="0">
                  <a:moveTo>
                    <a:pt x="251" y="0"/>
                  </a:moveTo>
                  <a:cubicBezTo>
                    <a:pt x="126" y="0"/>
                    <a:pt x="1" y="84"/>
                    <a:pt x="1" y="251"/>
                  </a:cubicBezTo>
                  <a:cubicBezTo>
                    <a:pt x="1" y="384"/>
                    <a:pt x="101" y="484"/>
                    <a:pt x="234" y="484"/>
                  </a:cubicBezTo>
                  <a:cubicBezTo>
                    <a:pt x="368" y="484"/>
                    <a:pt x="501" y="384"/>
                    <a:pt x="501" y="251"/>
                  </a:cubicBezTo>
                  <a:cubicBezTo>
                    <a:pt x="501" y="84"/>
                    <a:pt x="376" y="0"/>
                    <a:pt x="2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26"/>
            <p:cNvSpPr/>
            <p:nvPr/>
          </p:nvSpPr>
          <p:spPr>
            <a:xfrm>
              <a:off x="6245975" y="383647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286" y="1"/>
                  </a:moveTo>
                  <a:cubicBezTo>
                    <a:pt x="212" y="1"/>
                    <a:pt x="139" y="36"/>
                    <a:pt x="101" y="94"/>
                  </a:cubicBezTo>
                  <a:cubicBezTo>
                    <a:pt x="1" y="194"/>
                    <a:pt x="34" y="328"/>
                    <a:pt x="134" y="428"/>
                  </a:cubicBezTo>
                  <a:cubicBezTo>
                    <a:pt x="176" y="470"/>
                    <a:pt x="229" y="488"/>
                    <a:pt x="283" y="488"/>
                  </a:cubicBezTo>
                  <a:cubicBezTo>
                    <a:pt x="356" y="488"/>
                    <a:pt x="429" y="453"/>
                    <a:pt x="468" y="395"/>
                  </a:cubicBezTo>
                  <a:cubicBezTo>
                    <a:pt x="534" y="295"/>
                    <a:pt x="534" y="128"/>
                    <a:pt x="434" y="61"/>
                  </a:cubicBezTo>
                  <a:cubicBezTo>
                    <a:pt x="392" y="19"/>
                    <a:pt x="339" y="1"/>
                    <a:pt x="2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26"/>
            <p:cNvSpPr/>
            <p:nvPr/>
          </p:nvSpPr>
          <p:spPr>
            <a:xfrm>
              <a:off x="6090150" y="3793575"/>
              <a:ext cx="14775" cy="8025"/>
            </a:xfrm>
            <a:custGeom>
              <a:avLst/>
              <a:gdLst/>
              <a:ahLst/>
              <a:cxnLst/>
              <a:rect l="l" t="t" r="r" b="b"/>
              <a:pathLst>
                <a:path w="591" h="321" extrusionOk="0">
                  <a:moveTo>
                    <a:pt x="261" y="1"/>
                  </a:moveTo>
                  <a:cubicBezTo>
                    <a:pt x="153" y="1"/>
                    <a:pt x="57" y="65"/>
                    <a:pt x="29" y="176"/>
                  </a:cubicBezTo>
                  <a:cubicBezTo>
                    <a:pt x="0" y="281"/>
                    <a:pt x="43" y="321"/>
                    <a:pt x="111" y="321"/>
                  </a:cubicBezTo>
                  <a:cubicBezTo>
                    <a:pt x="277" y="321"/>
                    <a:pt x="591" y="80"/>
                    <a:pt x="329" y="9"/>
                  </a:cubicBezTo>
                  <a:cubicBezTo>
                    <a:pt x="306" y="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26"/>
            <p:cNvSpPr/>
            <p:nvPr/>
          </p:nvSpPr>
          <p:spPr>
            <a:xfrm>
              <a:off x="6066200" y="3778025"/>
              <a:ext cx="13850" cy="11950"/>
            </a:xfrm>
            <a:custGeom>
              <a:avLst/>
              <a:gdLst/>
              <a:ahLst/>
              <a:cxnLst/>
              <a:rect l="l" t="t" r="r" b="b"/>
              <a:pathLst>
                <a:path w="554" h="478" extrusionOk="0">
                  <a:moveTo>
                    <a:pt x="278" y="1"/>
                  </a:moveTo>
                  <a:cubicBezTo>
                    <a:pt x="136" y="1"/>
                    <a:pt x="0" y="139"/>
                    <a:pt x="53" y="298"/>
                  </a:cubicBezTo>
                  <a:cubicBezTo>
                    <a:pt x="88" y="419"/>
                    <a:pt x="185" y="477"/>
                    <a:pt x="285" y="477"/>
                  </a:cubicBezTo>
                  <a:cubicBezTo>
                    <a:pt x="378" y="477"/>
                    <a:pt x="472" y="427"/>
                    <a:pt x="520" y="331"/>
                  </a:cubicBezTo>
                  <a:cubicBezTo>
                    <a:pt x="553" y="231"/>
                    <a:pt x="520" y="64"/>
                    <a:pt x="387" y="31"/>
                  </a:cubicBezTo>
                  <a:cubicBezTo>
                    <a:pt x="352" y="10"/>
                    <a:pt x="315" y="1"/>
                    <a:pt x="2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26"/>
            <p:cNvSpPr/>
            <p:nvPr/>
          </p:nvSpPr>
          <p:spPr>
            <a:xfrm>
              <a:off x="6411950" y="3833125"/>
              <a:ext cx="14400" cy="9050"/>
            </a:xfrm>
            <a:custGeom>
              <a:avLst/>
              <a:gdLst/>
              <a:ahLst/>
              <a:cxnLst/>
              <a:rect l="l" t="t" r="r" b="b"/>
              <a:pathLst>
                <a:path w="576" h="362" extrusionOk="0">
                  <a:moveTo>
                    <a:pt x="482" y="1"/>
                  </a:moveTo>
                  <a:cubicBezTo>
                    <a:pt x="317" y="1"/>
                    <a:pt x="0" y="312"/>
                    <a:pt x="300" y="362"/>
                  </a:cubicBezTo>
                  <a:cubicBezTo>
                    <a:pt x="433" y="362"/>
                    <a:pt x="533" y="262"/>
                    <a:pt x="567" y="128"/>
                  </a:cubicBezTo>
                  <a:cubicBezTo>
                    <a:pt x="575" y="36"/>
                    <a:pt x="537" y="1"/>
                    <a:pt x="4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26"/>
            <p:cNvSpPr/>
            <p:nvPr/>
          </p:nvSpPr>
          <p:spPr>
            <a:xfrm>
              <a:off x="6257650" y="3876175"/>
              <a:ext cx="13500" cy="12225"/>
            </a:xfrm>
            <a:custGeom>
              <a:avLst/>
              <a:gdLst/>
              <a:ahLst/>
              <a:cxnLst/>
              <a:rect l="l" t="t" r="r" b="b"/>
              <a:pathLst>
                <a:path w="540" h="489" extrusionOk="0">
                  <a:moveTo>
                    <a:pt x="253" y="1"/>
                  </a:moveTo>
                  <a:cubicBezTo>
                    <a:pt x="236" y="1"/>
                    <a:pt x="218" y="3"/>
                    <a:pt x="201" y="7"/>
                  </a:cubicBezTo>
                  <a:cubicBezTo>
                    <a:pt x="67" y="41"/>
                    <a:pt x="1" y="174"/>
                    <a:pt x="34" y="308"/>
                  </a:cubicBezTo>
                  <a:cubicBezTo>
                    <a:pt x="62" y="433"/>
                    <a:pt x="160" y="489"/>
                    <a:pt x="260" y="489"/>
                  </a:cubicBezTo>
                  <a:cubicBezTo>
                    <a:pt x="398" y="489"/>
                    <a:pt x="540" y="382"/>
                    <a:pt x="501" y="208"/>
                  </a:cubicBezTo>
                  <a:cubicBezTo>
                    <a:pt x="472" y="92"/>
                    <a:pt x="367" y="1"/>
                    <a:pt x="2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26"/>
            <p:cNvSpPr/>
            <p:nvPr/>
          </p:nvSpPr>
          <p:spPr>
            <a:xfrm>
              <a:off x="6157900" y="3849425"/>
              <a:ext cx="11375" cy="9525"/>
            </a:xfrm>
            <a:custGeom>
              <a:avLst/>
              <a:gdLst/>
              <a:ahLst/>
              <a:cxnLst/>
              <a:rect l="l" t="t" r="r" b="b"/>
              <a:pathLst>
                <a:path w="455" h="381" extrusionOk="0">
                  <a:moveTo>
                    <a:pt x="193" y="1"/>
                  </a:moveTo>
                  <a:cubicBezTo>
                    <a:pt x="0" y="1"/>
                    <a:pt x="212" y="380"/>
                    <a:pt x="359" y="380"/>
                  </a:cubicBezTo>
                  <a:cubicBezTo>
                    <a:pt x="399" y="380"/>
                    <a:pt x="434" y="351"/>
                    <a:pt x="455" y="277"/>
                  </a:cubicBezTo>
                  <a:cubicBezTo>
                    <a:pt x="455" y="143"/>
                    <a:pt x="388" y="10"/>
                    <a:pt x="255" y="10"/>
                  </a:cubicBezTo>
                  <a:cubicBezTo>
                    <a:pt x="231" y="4"/>
                    <a:pt x="210" y="1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26"/>
            <p:cNvSpPr/>
            <p:nvPr/>
          </p:nvSpPr>
          <p:spPr>
            <a:xfrm>
              <a:off x="6178825" y="3869025"/>
              <a:ext cx="15250" cy="7350"/>
            </a:xfrm>
            <a:custGeom>
              <a:avLst/>
              <a:gdLst/>
              <a:ahLst/>
              <a:cxnLst/>
              <a:rect l="l" t="t" r="r" b="b"/>
              <a:pathLst>
                <a:path w="610" h="294" extrusionOk="0">
                  <a:moveTo>
                    <a:pt x="453" y="0"/>
                  </a:moveTo>
                  <a:cubicBezTo>
                    <a:pt x="279" y="0"/>
                    <a:pt x="1" y="151"/>
                    <a:pt x="218" y="260"/>
                  </a:cubicBezTo>
                  <a:cubicBezTo>
                    <a:pt x="263" y="282"/>
                    <a:pt x="307" y="293"/>
                    <a:pt x="349" y="293"/>
                  </a:cubicBezTo>
                  <a:cubicBezTo>
                    <a:pt x="433" y="293"/>
                    <a:pt x="507" y="249"/>
                    <a:pt x="552" y="160"/>
                  </a:cubicBezTo>
                  <a:cubicBezTo>
                    <a:pt x="610" y="44"/>
                    <a:pt x="546" y="0"/>
                    <a:pt x="4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26"/>
            <p:cNvSpPr/>
            <p:nvPr/>
          </p:nvSpPr>
          <p:spPr>
            <a:xfrm>
              <a:off x="6010375" y="3796975"/>
              <a:ext cx="13975" cy="8375"/>
            </a:xfrm>
            <a:custGeom>
              <a:avLst/>
              <a:gdLst/>
              <a:ahLst/>
              <a:cxnLst/>
              <a:rect l="l" t="t" r="r" b="b"/>
              <a:pathLst>
                <a:path w="559" h="335" extrusionOk="0">
                  <a:moveTo>
                    <a:pt x="232" y="0"/>
                  </a:moveTo>
                  <a:cubicBezTo>
                    <a:pt x="118" y="0"/>
                    <a:pt x="18" y="91"/>
                    <a:pt x="18" y="207"/>
                  </a:cubicBezTo>
                  <a:cubicBezTo>
                    <a:pt x="1" y="300"/>
                    <a:pt x="33" y="335"/>
                    <a:pt x="85" y="335"/>
                  </a:cubicBezTo>
                  <a:cubicBezTo>
                    <a:pt x="238" y="335"/>
                    <a:pt x="558" y="31"/>
                    <a:pt x="285" y="7"/>
                  </a:cubicBezTo>
                  <a:cubicBezTo>
                    <a:pt x="267" y="2"/>
                    <a:pt x="250" y="0"/>
                    <a:pt x="2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26"/>
            <p:cNvSpPr/>
            <p:nvPr/>
          </p:nvSpPr>
          <p:spPr>
            <a:xfrm>
              <a:off x="5726650" y="3680525"/>
              <a:ext cx="14825" cy="11875"/>
            </a:xfrm>
            <a:custGeom>
              <a:avLst/>
              <a:gdLst/>
              <a:ahLst/>
              <a:cxnLst/>
              <a:rect l="l" t="t" r="r" b="b"/>
              <a:pathLst>
                <a:path w="593" h="475" extrusionOk="0">
                  <a:moveTo>
                    <a:pt x="282" y="1"/>
                  </a:moveTo>
                  <a:cubicBezTo>
                    <a:pt x="190" y="1"/>
                    <a:pt x="107" y="56"/>
                    <a:pt x="59" y="128"/>
                  </a:cubicBezTo>
                  <a:cubicBezTo>
                    <a:pt x="1" y="301"/>
                    <a:pt x="143" y="475"/>
                    <a:pt x="312" y="475"/>
                  </a:cubicBezTo>
                  <a:cubicBezTo>
                    <a:pt x="339" y="475"/>
                    <a:pt x="365" y="470"/>
                    <a:pt x="392" y="461"/>
                  </a:cubicBezTo>
                  <a:cubicBezTo>
                    <a:pt x="592" y="395"/>
                    <a:pt x="592" y="95"/>
                    <a:pt x="392" y="28"/>
                  </a:cubicBezTo>
                  <a:cubicBezTo>
                    <a:pt x="355" y="9"/>
                    <a:pt x="318" y="1"/>
                    <a:pt x="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26"/>
            <p:cNvSpPr/>
            <p:nvPr/>
          </p:nvSpPr>
          <p:spPr>
            <a:xfrm>
              <a:off x="5723250" y="3652850"/>
              <a:ext cx="11550" cy="10275"/>
            </a:xfrm>
            <a:custGeom>
              <a:avLst/>
              <a:gdLst/>
              <a:ahLst/>
              <a:cxnLst/>
              <a:rect l="l" t="t" r="r" b="b"/>
              <a:pathLst>
                <a:path w="462" h="411" extrusionOk="0">
                  <a:moveTo>
                    <a:pt x="340" y="1"/>
                  </a:moveTo>
                  <a:cubicBezTo>
                    <a:pt x="201" y="1"/>
                    <a:pt x="0" y="410"/>
                    <a:pt x="202" y="410"/>
                  </a:cubicBezTo>
                  <a:cubicBezTo>
                    <a:pt x="219" y="410"/>
                    <a:pt x="239" y="407"/>
                    <a:pt x="261" y="401"/>
                  </a:cubicBezTo>
                  <a:cubicBezTo>
                    <a:pt x="395" y="368"/>
                    <a:pt x="462" y="201"/>
                    <a:pt x="428" y="101"/>
                  </a:cubicBezTo>
                  <a:cubicBezTo>
                    <a:pt x="409" y="29"/>
                    <a:pt x="376" y="1"/>
                    <a:pt x="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26"/>
            <p:cNvSpPr/>
            <p:nvPr/>
          </p:nvSpPr>
          <p:spPr>
            <a:xfrm>
              <a:off x="5810675" y="3717825"/>
              <a:ext cx="15700" cy="11800"/>
            </a:xfrm>
            <a:custGeom>
              <a:avLst/>
              <a:gdLst/>
              <a:ahLst/>
              <a:cxnLst/>
              <a:rect l="l" t="t" r="r" b="b"/>
              <a:pathLst>
                <a:path w="628" h="472" extrusionOk="0">
                  <a:moveTo>
                    <a:pt x="339" y="0"/>
                  </a:moveTo>
                  <a:cubicBezTo>
                    <a:pt x="326" y="0"/>
                    <a:pt x="313" y="1"/>
                    <a:pt x="300" y="4"/>
                  </a:cubicBezTo>
                  <a:cubicBezTo>
                    <a:pt x="67" y="37"/>
                    <a:pt x="0" y="304"/>
                    <a:pt x="200" y="437"/>
                  </a:cubicBezTo>
                  <a:cubicBezTo>
                    <a:pt x="236" y="461"/>
                    <a:pt x="275" y="472"/>
                    <a:pt x="316" y="472"/>
                  </a:cubicBezTo>
                  <a:cubicBezTo>
                    <a:pt x="391" y="472"/>
                    <a:pt x="469" y="435"/>
                    <a:pt x="534" y="371"/>
                  </a:cubicBezTo>
                  <a:cubicBezTo>
                    <a:pt x="627" y="215"/>
                    <a:pt x="517" y="0"/>
                    <a:pt x="3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26"/>
            <p:cNvSpPr/>
            <p:nvPr/>
          </p:nvSpPr>
          <p:spPr>
            <a:xfrm>
              <a:off x="5814000" y="3734575"/>
              <a:ext cx="11700" cy="12550"/>
            </a:xfrm>
            <a:custGeom>
              <a:avLst/>
              <a:gdLst/>
              <a:ahLst/>
              <a:cxnLst/>
              <a:rect l="l" t="t" r="r" b="b"/>
              <a:pathLst>
                <a:path w="468" h="502" extrusionOk="0"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cubicBezTo>
                    <a:pt x="1" y="401"/>
                    <a:pt x="101" y="501"/>
                    <a:pt x="234" y="501"/>
                  </a:cubicBezTo>
                  <a:cubicBezTo>
                    <a:pt x="367" y="501"/>
                    <a:pt x="468" y="401"/>
                    <a:pt x="468" y="234"/>
                  </a:cubicBezTo>
                  <a:cubicBezTo>
                    <a:pt x="468" y="101"/>
                    <a:pt x="367" y="1"/>
                    <a:pt x="2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26"/>
            <p:cNvSpPr/>
            <p:nvPr/>
          </p:nvSpPr>
          <p:spPr>
            <a:xfrm>
              <a:off x="5571525" y="3628900"/>
              <a:ext cx="18875" cy="12875"/>
            </a:xfrm>
            <a:custGeom>
              <a:avLst/>
              <a:gdLst/>
              <a:ahLst/>
              <a:cxnLst/>
              <a:rect l="l" t="t" r="r" b="b"/>
              <a:pathLst>
                <a:path w="755" h="515" extrusionOk="0">
                  <a:moveTo>
                    <a:pt x="354" y="1"/>
                  </a:moveTo>
                  <a:cubicBezTo>
                    <a:pt x="118" y="1"/>
                    <a:pt x="0" y="375"/>
                    <a:pt x="293" y="492"/>
                  </a:cubicBezTo>
                  <a:cubicBezTo>
                    <a:pt x="328" y="507"/>
                    <a:pt x="361" y="514"/>
                    <a:pt x="393" y="514"/>
                  </a:cubicBezTo>
                  <a:cubicBezTo>
                    <a:pt x="632" y="514"/>
                    <a:pt x="754" y="113"/>
                    <a:pt x="460" y="25"/>
                  </a:cubicBezTo>
                  <a:cubicBezTo>
                    <a:pt x="423" y="8"/>
                    <a:pt x="387" y="1"/>
                    <a:pt x="3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26"/>
            <p:cNvSpPr/>
            <p:nvPr/>
          </p:nvSpPr>
          <p:spPr>
            <a:xfrm>
              <a:off x="5408700" y="3487525"/>
              <a:ext cx="15525" cy="12525"/>
            </a:xfrm>
            <a:custGeom>
              <a:avLst/>
              <a:gdLst/>
              <a:ahLst/>
              <a:cxnLst/>
              <a:rect l="l" t="t" r="r" b="b"/>
              <a:pathLst>
                <a:path w="621" h="501" extrusionOk="0">
                  <a:moveTo>
                    <a:pt x="239" y="1"/>
                  </a:moveTo>
                  <a:cubicBezTo>
                    <a:pt x="176" y="1"/>
                    <a:pt x="118" y="26"/>
                    <a:pt x="68" y="76"/>
                  </a:cubicBezTo>
                  <a:cubicBezTo>
                    <a:pt x="1" y="176"/>
                    <a:pt x="1" y="343"/>
                    <a:pt x="101" y="443"/>
                  </a:cubicBezTo>
                  <a:cubicBezTo>
                    <a:pt x="155" y="483"/>
                    <a:pt x="211" y="501"/>
                    <a:pt x="263" y="501"/>
                  </a:cubicBezTo>
                  <a:cubicBezTo>
                    <a:pt x="468" y="501"/>
                    <a:pt x="621" y="235"/>
                    <a:pt x="435" y="76"/>
                  </a:cubicBezTo>
                  <a:cubicBezTo>
                    <a:pt x="368" y="26"/>
                    <a:pt x="301" y="1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26"/>
            <p:cNvSpPr/>
            <p:nvPr/>
          </p:nvSpPr>
          <p:spPr>
            <a:xfrm>
              <a:off x="5428725" y="35085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cubicBezTo>
                    <a:pt x="1" y="368"/>
                    <a:pt x="101" y="501"/>
                    <a:pt x="234" y="501"/>
                  </a:cubicBezTo>
                  <a:cubicBezTo>
                    <a:pt x="367" y="501"/>
                    <a:pt x="501" y="368"/>
                    <a:pt x="501" y="234"/>
                  </a:cubicBezTo>
                  <a:cubicBezTo>
                    <a:pt x="501" y="101"/>
                    <a:pt x="367" y="1"/>
                    <a:pt x="2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26"/>
            <p:cNvSpPr/>
            <p:nvPr/>
          </p:nvSpPr>
          <p:spPr>
            <a:xfrm>
              <a:off x="5536300" y="3687250"/>
              <a:ext cx="14200" cy="12375"/>
            </a:xfrm>
            <a:custGeom>
              <a:avLst/>
              <a:gdLst/>
              <a:ahLst/>
              <a:cxnLst/>
              <a:rect l="l" t="t" r="r" b="b"/>
              <a:pathLst>
                <a:path w="568" h="495" extrusionOk="0">
                  <a:moveTo>
                    <a:pt x="295" y="1"/>
                  </a:moveTo>
                  <a:cubicBezTo>
                    <a:pt x="251" y="1"/>
                    <a:pt x="207" y="20"/>
                    <a:pt x="167" y="59"/>
                  </a:cubicBezTo>
                  <a:cubicBezTo>
                    <a:pt x="34" y="126"/>
                    <a:pt x="1" y="259"/>
                    <a:pt x="67" y="393"/>
                  </a:cubicBezTo>
                  <a:cubicBezTo>
                    <a:pt x="110" y="457"/>
                    <a:pt x="195" y="494"/>
                    <a:pt x="277" y="494"/>
                  </a:cubicBezTo>
                  <a:cubicBezTo>
                    <a:pt x="322" y="494"/>
                    <a:pt x="365" y="483"/>
                    <a:pt x="401" y="459"/>
                  </a:cubicBezTo>
                  <a:cubicBezTo>
                    <a:pt x="534" y="359"/>
                    <a:pt x="568" y="226"/>
                    <a:pt x="468" y="126"/>
                  </a:cubicBezTo>
                  <a:cubicBezTo>
                    <a:pt x="427" y="45"/>
                    <a:pt x="362" y="1"/>
                    <a:pt x="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26"/>
            <p:cNvSpPr/>
            <p:nvPr/>
          </p:nvSpPr>
          <p:spPr>
            <a:xfrm>
              <a:off x="5444575" y="3616325"/>
              <a:ext cx="14200" cy="12225"/>
            </a:xfrm>
            <a:custGeom>
              <a:avLst/>
              <a:gdLst/>
              <a:ahLst/>
              <a:cxnLst/>
              <a:rect l="l" t="t" r="r" b="b"/>
              <a:pathLst>
                <a:path w="568" h="489" extrusionOk="0">
                  <a:moveTo>
                    <a:pt x="285" y="0"/>
                  </a:moveTo>
                  <a:cubicBezTo>
                    <a:pt x="212" y="0"/>
                    <a:pt x="139" y="36"/>
                    <a:pt x="100" y="94"/>
                  </a:cubicBezTo>
                  <a:cubicBezTo>
                    <a:pt x="0" y="194"/>
                    <a:pt x="34" y="361"/>
                    <a:pt x="134" y="428"/>
                  </a:cubicBezTo>
                  <a:cubicBezTo>
                    <a:pt x="176" y="470"/>
                    <a:pt x="229" y="488"/>
                    <a:pt x="282" y="488"/>
                  </a:cubicBezTo>
                  <a:cubicBezTo>
                    <a:pt x="356" y="488"/>
                    <a:pt x="429" y="452"/>
                    <a:pt x="467" y="394"/>
                  </a:cubicBezTo>
                  <a:cubicBezTo>
                    <a:pt x="567" y="294"/>
                    <a:pt x="534" y="127"/>
                    <a:pt x="434" y="61"/>
                  </a:cubicBezTo>
                  <a:cubicBezTo>
                    <a:pt x="392" y="19"/>
                    <a:pt x="338" y="0"/>
                    <a:pt x="2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26"/>
            <p:cNvSpPr/>
            <p:nvPr/>
          </p:nvSpPr>
          <p:spPr>
            <a:xfrm>
              <a:off x="5277775" y="3390125"/>
              <a:ext cx="13375" cy="12000"/>
            </a:xfrm>
            <a:custGeom>
              <a:avLst/>
              <a:gdLst/>
              <a:ahLst/>
              <a:cxnLst/>
              <a:rect l="l" t="t" r="r" b="b"/>
              <a:pathLst>
                <a:path w="535" h="480" extrusionOk="0">
                  <a:moveTo>
                    <a:pt x="250" y="1"/>
                  </a:moveTo>
                  <a:cubicBezTo>
                    <a:pt x="209" y="1"/>
                    <a:pt x="170" y="12"/>
                    <a:pt x="134" y="36"/>
                  </a:cubicBezTo>
                  <a:cubicBezTo>
                    <a:pt x="1" y="136"/>
                    <a:pt x="1" y="269"/>
                    <a:pt x="68" y="369"/>
                  </a:cubicBezTo>
                  <a:cubicBezTo>
                    <a:pt x="126" y="447"/>
                    <a:pt x="196" y="480"/>
                    <a:pt x="264" y="480"/>
                  </a:cubicBezTo>
                  <a:cubicBezTo>
                    <a:pt x="313" y="480"/>
                    <a:pt x="360" y="463"/>
                    <a:pt x="401" y="436"/>
                  </a:cubicBezTo>
                  <a:cubicBezTo>
                    <a:pt x="501" y="336"/>
                    <a:pt x="535" y="202"/>
                    <a:pt x="468" y="102"/>
                  </a:cubicBezTo>
                  <a:cubicBezTo>
                    <a:pt x="403" y="38"/>
                    <a:pt x="325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26"/>
            <p:cNvSpPr/>
            <p:nvPr/>
          </p:nvSpPr>
          <p:spPr>
            <a:xfrm>
              <a:off x="5284450" y="3334975"/>
              <a:ext cx="13375" cy="12675"/>
            </a:xfrm>
            <a:custGeom>
              <a:avLst/>
              <a:gdLst/>
              <a:ahLst/>
              <a:cxnLst/>
              <a:rect l="l" t="t" r="r" b="b"/>
              <a:pathLst>
                <a:path w="535" h="507" extrusionOk="0">
                  <a:moveTo>
                    <a:pt x="249" y="0"/>
                  </a:moveTo>
                  <a:cubicBezTo>
                    <a:pt x="135" y="0"/>
                    <a:pt x="34" y="91"/>
                    <a:pt x="34" y="207"/>
                  </a:cubicBezTo>
                  <a:cubicBezTo>
                    <a:pt x="1" y="340"/>
                    <a:pt x="101" y="474"/>
                    <a:pt x="234" y="507"/>
                  </a:cubicBezTo>
                  <a:cubicBezTo>
                    <a:pt x="368" y="507"/>
                    <a:pt x="468" y="407"/>
                    <a:pt x="501" y="273"/>
                  </a:cubicBezTo>
                  <a:cubicBezTo>
                    <a:pt x="534" y="140"/>
                    <a:pt x="434" y="40"/>
                    <a:pt x="301" y="7"/>
                  </a:cubicBezTo>
                  <a:cubicBezTo>
                    <a:pt x="283" y="2"/>
                    <a:pt x="266" y="0"/>
                    <a:pt x="2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26"/>
            <p:cNvSpPr/>
            <p:nvPr/>
          </p:nvSpPr>
          <p:spPr>
            <a:xfrm>
              <a:off x="5519625" y="3506825"/>
              <a:ext cx="14725" cy="12475"/>
            </a:xfrm>
            <a:custGeom>
              <a:avLst/>
              <a:gdLst/>
              <a:ahLst/>
              <a:cxnLst/>
              <a:rect l="l" t="t" r="r" b="b"/>
              <a:pathLst>
                <a:path w="589" h="499" extrusionOk="0">
                  <a:moveTo>
                    <a:pt x="256" y="0"/>
                  </a:moveTo>
                  <a:cubicBezTo>
                    <a:pt x="190" y="0"/>
                    <a:pt x="122" y="31"/>
                    <a:pt x="67" y="104"/>
                  </a:cubicBezTo>
                  <a:cubicBezTo>
                    <a:pt x="0" y="204"/>
                    <a:pt x="0" y="371"/>
                    <a:pt x="134" y="438"/>
                  </a:cubicBezTo>
                  <a:cubicBezTo>
                    <a:pt x="176" y="480"/>
                    <a:pt x="224" y="498"/>
                    <a:pt x="272" y="498"/>
                  </a:cubicBezTo>
                  <a:cubicBezTo>
                    <a:pt x="340" y="498"/>
                    <a:pt x="409" y="463"/>
                    <a:pt x="467" y="404"/>
                  </a:cubicBezTo>
                  <a:cubicBezTo>
                    <a:pt x="588" y="211"/>
                    <a:pt x="429" y="0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26"/>
            <p:cNvSpPr/>
            <p:nvPr/>
          </p:nvSpPr>
          <p:spPr>
            <a:xfrm>
              <a:off x="5525825" y="3543600"/>
              <a:ext cx="13600" cy="11850"/>
            </a:xfrm>
            <a:custGeom>
              <a:avLst/>
              <a:gdLst/>
              <a:ahLst/>
              <a:cxnLst/>
              <a:rect l="l" t="t" r="r" b="b"/>
              <a:pathLst>
                <a:path w="544" h="474" extrusionOk="0">
                  <a:moveTo>
                    <a:pt x="251" y="1"/>
                  </a:moveTo>
                  <a:cubicBezTo>
                    <a:pt x="123" y="1"/>
                    <a:pt x="0" y="96"/>
                    <a:pt x="19" y="268"/>
                  </a:cubicBezTo>
                  <a:cubicBezTo>
                    <a:pt x="19" y="410"/>
                    <a:pt x="122" y="473"/>
                    <a:pt x="233" y="473"/>
                  </a:cubicBezTo>
                  <a:cubicBezTo>
                    <a:pt x="382" y="473"/>
                    <a:pt x="544" y="359"/>
                    <a:pt x="486" y="168"/>
                  </a:cubicBezTo>
                  <a:cubicBezTo>
                    <a:pt x="444" y="54"/>
                    <a:pt x="346" y="1"/>
                    <a:pt x="2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26"/>
            <p:cNvSpPr/>
            <p:nvPr/>
          </p:nvSpPr>
          <p:spPr>
            <a:xfrm>
              <a:off x="5349525" y="3355800"/>
              <a:ext cx="17450" cy="12350"/>
            </a:xfrm>
            <a:custGeom>
              <a:avLst/>
              <a:gdLst/>
              <a:ahLst/>
              <a:cxnLst/>
              <a:rect l="l" t="t" r="r" b="b"/>
              <a:pathLst>
                <a:path w="698" h="494" extrusionOk="0">
                  <a:moveTo>
                    <a:pt x="370" y="0"/>
                  </a:moveTo>
                  <a:cubicBezTo>
                    <a:pt x="173" y="0"/>
                    <a:pt x="1" y="267"/>
                    <a:pt x="200" y="441"/>
                  </a:cubicBezTo>
                  <a:cubicBezTo>
                    <a:pt x="251" y="478"/>
                    <a:pt x="305" y="493"/>
                    <a:pt x="356" y="493"/>
                  </a:cubicBezTo>
                  <a:cubicBezTo>
                    <a:pt x="542" y="493"/>
                    <a:pt x="697" y="290"/>
                    <a:pt x="567" y="108"/>
                  </a:cubicBezTo>
                  <a:cubicBezTo>
                    <a:pt x="507" y="31"/>
                    <a:pt x="437" y="0"/>
                    <a:pt x="3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26"/>
            <p:cNvSpPr/>
            <p:nvPr/>
          </p:nvSpPr>
          <p:spPr>
            <a:xfrm>
              <a:off x="5275275" y="3156500"/>
              <a:ext cx="13375" cy="12075"/>
            </a:xfrm>
            <a:custGeom>
              <a:avLst/>
              <a:gdLst/>
              <a:ahLst/>
              <a:cxnLst/>
              <a:rect l="l" t="t" r="r" b="b"/>
              <a:pathLst>
                <a:path w="535" h="483" extrusionOk="0">
                  <a:moveTo>
                    <a:pt x="282" y="1"/>
                  </a:moveTo>
                  <a:cubicBezTo>
                    <a:pt x="168" y="1"/>
                    <a:pt x="63" y="91"/>
                    <a:pt x="34" y="207"/>
                  </a:cubicBezTo>
                  <a:cubicBezTo>
                    <a:pt x="1" y="341"/>
                    <a:pt x="101" y="474"/>
                    <a:pt x="234" y="474"/>
                  </a:cubicBezTo>
                  <a:cubicBezTo>
                    <a:pt x="257" y="480"/>
                    <a:pt x="280" y="483"/>
                    <a:pt x="302" y="483"/>
                  </a:cubicBezTo>
                  <a:cubicBezTo>
                    <a:pt x="411" y="483"/>
                    <a:pt x="507" y="418"/>
                    <a:pt x="535" y="307"/>
                  </a:cubicBezTo>
                  <a:cubicBezTo>
                    <a:pt x="535" y="174"/>
                    <a:pt x="468" y="41"/>
                    <a:pt x="334" y="7"/>
                  </a:cubicBezTo>
                  <a:cubicBezTo>
                    <a:pt x="317" y="3"/>
                    <a:pt x="299" y="1"/>
                    <a:pt x="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26"/>
            <p:cNvSpPr/>
            <p:nvPr/>
          </p:nvSpPr>
          <p:spPr>
            <a:xfrm>
              <a:off x="7538575" y="2058175"/>
              <a:ext cx="14075" cy="11875"/>
            </a:xfrm>
            <a:custGeom>
              <a:avLst/>
              <a:gdLst/>
              <a:ahLst/>
              <a:cxnLst/>
              <a:rect l="l" t="t" r="r" b="b"/>
              <a:pathLst>
                <a:path w="563" h="475" extrusionOk="0">
                  <a:moveTo>
                    <a:pt x="250" y="0"/>
                  </a:moveTo>
                  <a:cubicBezTo>
                    <a:pt x="184" y="0"/>
                    <a:pt x="117" y="25"/>
                    <a:pt x="67" y="75"/>
                  </a:cubicBezTo>
                  <a:cubicBezTo>
                    <a:pt x="0" y="176"/>
                    <a:pt x="0" y="342"/>
                    <a:pt x="67" y="409"/>
                  </a:cubicBezTo>
                  <a:cubicBezTo>
                    <a:pt x="113" y="455"/>
                    <a:pt x="166" y="475"/>
                    <a:pt x="218" y="475"/>
                  </a:cubicBezTo>
                  <a:cubicBezTo>
                    <a:pt x="394" y="475"/>
                    <a:pt x="562" y="255"/>
                    <a:pt x="434" y="75"/>
                  </a:cubicBezTo>
                  <a:cubicBezTo>
                    <a:pt x="384" y="25"/>
                    <a:pt x="317" y="0"/>
                    <a:pt x="2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26"/>
            <p:cNvSpPr/>
            <p:nvPr/>
          </p:nvSpPr>
          <p:spPr>
            <a:xfrm>
              <a:off x="7709300" y="2175325"/>
              <a:ext cx="14300" cy="7625"/>
            </a:xfrm>
            <a:custGeom>
              <a:avLst/>
              <a:gdLst/>
              <a:ahLst/>
              <a:cxnLst/>
              <a:rect l="l" t="t" r="r" b="b"/>
              <a:pathLst>
                <a:path w="572" h="305" extrusionOk="0">
                  <a:moveTo>
                    <a:pt x="123" y="1"/>
                  </a:moveTo>
                  <a:cubicBezTo>
                    <a:pt x="48" y="1"/>
                    <a:pt x="1" y="44"/>
                    <a:pt x="43" y="160"/>
                  </a:cubicBezTo>
                  <a:cubicBezTo>
                    <a:pt x="68" y="261"/>
                    <a:pt x="152" y="305"/>
                    <a:pt x="250" y="305"/>
                  </a:cubicBezTo>
                  <a:cubicBezTo>
                    <a:pt x="280" y="305"/>
                    <a:pt x="311" y="301"/>
                    <a:pt x="343" y="293"/>
                  </a:cubicBezTo>
                  <a:cubicBezTo>
                    <a:pt x="571" y="202"/>
                    <a:pt x="284" y="1"/>
                    <a:pt x="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26"/>
            <p:cNvSpPr/>
            <p:nvPr/>
          </p:nvSpPr>
          <p:spPr>
            <a:xfrm>
              <a:off x="7726425" y="2157325"/>
              <a:ext cx="13150" cy="11225"/>
            </a:xfrm>
            <a:custGeom>
              <a:avLst/>
              <a:gdLst/>
              <a:ahLst/>
              <a:cxnLst/>
              <a:rect l="l" t="t" r="r" b="b"/>
              <a:pathLst>
                <a:path w="526" h="449" extrusionOk="0">
                  <a:moveTo>
                    <a:pt x="252" y="0"/>
                  </a:moveTo>
                  <a:cubicBezTo>
                    <a:pt x="221" y="0"/>
                    <a:pt x="190" y="4"/>
                    <a:pt x="158" y="12"/>
                  </a:cubicBezTo>
                  <a:cubicBezTo>
                    <a:pt x="0" y="170"/>
                    <a:pt x="112" y="448"/>
                    <a:pt x="351" y="448"/>
                  </a:cubicBezTo>
                  <a:cubicBezTo>
                    <a:pt x="364" y="448"/>
                    <a:pt x="378" y="448"/>
                    <a:pt x="392" y="446"/>
                  </a:cubicBezTo>
                  <a:cubicBezTo>
                    <a:pt x="492" y="379"/>
                    <a:pt x="525" y="246"/>
                    <a:pt x="492" y="146"/>
                  </a:cubicBezTo>
                  <a:cubicBezTo>
                    <a:pt x="441" y="44"/>
                    <a:pt x="351" y="0"/>
                    <a:pt x="2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26"/>
            <p:cNvSpPr/>
            <p:nvPr/>
          </p:nvSpPr>
          <p:spPr>
            <a:xfrm>
              <a:off x="7701500" y="2049675"/>
              <a:ext cx="15225" cy="12450"/>
            </a:xfrm>
            <a:custGeom>
              <a:avLst/>
              <a:gdLst/>
              <a:ahLst/>
              <a:cxnLst/>
              <a:rect l="l" t="t" r="r" b="b"/>
              <a:pathLst>
                <a:path w="609" h="498" extrusionOk="0">
                  <a:moveTo>
                    <a:pt x="324" y="0"/>
                  </a:moveTo>
                  <a:cubicBezTo>
                    <a:pt x="169" y="0"/>
                    <a:pt x="1" y="153"/>
                    <a:pt x="88" y="349"/>
                  </a:cubicBezTo>
                  <a:cubicBezTo>
                    <a:pt x="123" y="453"/>
                    <a:pt x="202" y="497"/>
                    <a:pt x="285" y="497"/>
                  </a:cubicBezTo>
                  <a:cubicBezTo>
                    <a:pt x="441" y="497"/>
                    <a:pt x="608" y="344"/>
                    <a:pt x="521" y="149"/>
                  </a:cubicBezTo>
                  <a:cubicBezTo>
                    <a:pt x="487" y="44"/>
                    <a:pt x="407" y="0"/>
                    <a:pt x="3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26"/>
            <p:cNvSpPr/>
            <p:nvPr/>
          </p:nvSpPr>
          <p:spPr>
            <a:xfrm>
              <a:off x="7586100" y="2091575"/>
              <a:ext cx="12525" cy="11875"/>
            </a:xfrm>
            <a:custGeom>
              <a:avLst/>
              <a:gdLst/>
              <a:ahLst/>
              <a:cxnLst/>
              <a:rect l="l" t="t" r="r" b="b"/>
              <a:pathLst>
                <a:path w="501" h="475" extrusionOk="0">
                  <a:moveTo>
                    <a:pt x="286" y="1"/>
                  </a:moveTo>
                  <a:cubicBezTo>
                    <a:pt x="269" y="1"/>
                    <a:pt x="252" y="3"/>
                    <a:pt x="234" y="7"/>
                  </a:cubicBezTo>
                  <a:cubicBezTo>
                    <a:pt x="101" y="7"/>
                    <a:pt x="0" y="107"/>
                    <a:pt x="34" y="241"/>
                  </a:cubicBezTo>
                  <a:cubicBezTo>
                    <a:pt x="34" y="374"/>
                    <a:pt x="134" y="474"/>
                    <a:pt x="267" y="474"/>
                  </a:cubicBezTo>
                  <a:cubicBezTo>
                    <a:pt x="401" y="474"/>
                    <a:pt x="501" y="341"/>
                    <a:pt x="501" y="207"/>
                  </a:cubicBezTo>
                  <a:cubicBezTo>
                    <a:pt x="501" y="91"/>
                    <a:pt x="400" y="1"/>
                    <a:pt x="2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26"/>
            <p:cNvSpPr/>
            <p:nvPr/>
          </p:nvSpPr>
          <p:spPr>
            <a:xfrm>
              <a:off x="7656150" y="2205325"/>
              <a:ext cx="13900" cy="12050"/>
            </a:xfrm>
            <a:custGeom>
              <a:avLst/>
              <a:gdLst/>
              <a:ahLst/>
              <a:cxnLst/>
              <a:rect l="l" t="t" r="r" b="b"/>
              <a:pathLst>
                <a:path w="556" h="482" extrusionOk="0">
                  <a:moveTo>
                    <a:pt x="276" y="0"/>
                  </a:moveTo>
                  <a:cubicBezTo>
                    <a:pt x="241" y="0"/>
                    <a:pt x="204" y="9"/>
                    <a:pt x="167" y="27"/>
                  </a:cubicBezTo>
                  <a:cubicBezTo>
                    <a:pt x="67" y="94"/>
                    <a:pt x="0" y="227"/>
                    <a:pt x="67" y="361"/>
                  </a:cubicBezTo>
                  <a:cubicBezTo>
                    <a:pt x="115" y="440"/>
                    <a:pt x="201" y="482"/>
                    <a:pt x="285" y="482"/>
                  </a:cubicBezTo>
                  <a:cubicBezTo>
                    <a:pt x="376" y="482"/>
                    <a:pt x="466" y="432"/>
                    <a:pt x="501" y="327"/>
                  </a:cubicBezTo>
                  <a:cubicBezTo>
                    <a:pt x="555" y="164"/>
                    <a:pt x="432" y="0"/>
                    <a:pt x="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26"/>
            <p:cNvSpPr/>
            <p:nvPr/>
          </p:nvSpPr>
          <p:spPr>
            <a:xfrm>
              <a:off x="7747875" y="2147075"/>
              <a:ext cx="15425" cy="12275"/>
            </a:xfrm>
            <a:custGeom>
              <a:avLst/>
              <a:gdLst/>
              <a:ahLst/>
              <a:cxnLst/>
              <a:rect l="l" t="t" r="r" b="b"/>
              <a:pathLst>
                <a:path w="617" h="491" extrusionOk="0">
                  <a:moveTo>
                    <a:pt x="283" y="1"/>
                  </a:moveTo>
                  <a:cubicBezTo>
                    <a:pt x="236" y="1"/>
                    <a:pt x="185" y="17"/>
                    <a:pt x="134" y="55"/>
                  </a:cubicBezTo>
                  <a:cubicBezTo>
                    <a:pt x="34" y="122"/>
                    <a:pt x="1" y="255"/>
                    <a:pt x="67" y="389"/>
                  </a:cubicBezTo>
                  <a:cubicBezTo>
                    <a:pt x="111" y="453"/>
                    <a:pt x="195" y="490"/>
                    <a:pt x="277" y="490"/>
                  </a:cubicBezTo>
                  <a:cubicBezTo>
                    <a:pt x="322" y="490"/>
                    <a:pt x="366" y="479"/>
                    <a:pt x="401" y="456"/>
                  </a:cubicBezTo>
                  <a:cubicBezTo>
                    <a:pt x="617" y="294"/>
                    <a:pt x="484" y="1"/>
                    <a:pt x="2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26"/>
            <p:cNvSpPr/>
            <p:nvPr/>
          </p:nvSpPr>
          <p:spPr>
            <a:xfrm>
              <a:off x="7687850" y="2011375"/>
              <a:ext cx="14200" cy="12300"/>
            </a:xfrm>
            <a:custGeom>
              <a:avLst/>
              <a:gdLst/>
              <a:ahLst/>
              <a:cxnLst/>
              <a:rect l="l" t="t" r="r" b="b"/>
              <a:pathLst>
                <a:path w="568" h="492" extrusionOk="0">
                  <a:moveTo>
                    <a:pt x="260" y="1"/>
                  </a:moveTo>
                  <a:cubicBezTo>
                    <a:pt x="230" y="1"/>
                    <a:pt x="198" y="5"/>
                    <a:pt x="167" y="13"/>
                  </a:cubicBezTo>
                  <a:cubicBezTo>
                    <a:pt x="67" y="79"/>
                    <a:pt x="0" y="213"/>
                    <a:pt x="67" y="346"/>
                  </a:cubicBezTo>
                  <a:cubicBezTo>
                    <a:pt x="118" y="448"/>
                    <a:pt x="208" y="492"/>
                    <a:pt x="307" y="492"/>
                  </a:cubicBezTo>
                  <a:cubicBezTo>
                    <a:pt x="337" y="492"/>
                    <a:pt x="369" y="488"/>
                    <a:pt x="400" y="480"/>
                  </a:cubicBezTo>
                  <a:cubicBezTo>
                    <a:pt x="500" y="413"/>
                    <a:pt x="567" y="246"/>
                    <a:pt x="500" y="146"/>
                  </a:cubicBezTo>
                  <a:cubicBezTo>
                    <a:pt x="449" y="44"/>
                    <a:pt x="360" y="1"/>
                    <a:pt x="2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26"/>
            <p:cNvSpPr/>
            <p:nvPr/>
          </p:nvSpPr>
          <p:spPr>
            <a:xfrm>
              <a:off x="7613625" y="2045225"/>
              <a:ext cx="13350" cy="12175"/>
            </a:xfrm>
            <a:custGeom>
              <a:avLst/>
              <a:gdLst/>
              <a:ahLst/>
              <a:cxnLst/>
              <a:rect l="l" t="t" r="r" b="b"/>
              <a:pathLst>
                <a:path w="534" h="487" extrusionOk="0">
                  <a:moveTo>
                    <a:pt x="272" y="0"/>
                  </a:moveTo>
                  <a:cubicBezTo>
                    <a:pt x="239" y="0"/>
                    <a:pt x="203" y="8"/>
                    <a:pt x="167" y="26"/>
                  </a:cubicBezTo>
                  <a:cubicBezTo>
                    <a:pt x="34" y="60"/>
                    <a:pt x="0" y="193"/>
                    <a:pt x="34" y="327"/>
                  </a:cubicBezTo>
                  <a:cubicBezTo>
                    <a:pt x="82" y="424"/>
                    <a:pt x="167" y="486"/>
                    <a:pt x="248" y="486"/>
                  </a:cubicBezTo>
                  <a:cubicBezTo>
                    <a:pt x="278" y="486"/>
                    <a:pt x="307" y="478"/>
                    <a:pt x="334" y="460"/>
                  </a:cubicBezTo>
                  <a:cubicBezTo>
                    <a:pt x="467" y="427"/>
                    <a:pt x="534" y="260"/>
                    <a:pt x="467" y="160"/>
                  </a:cubicBezTo>
                  <a:cubicBezTo>
                    <a:pt x="443" y="62"/>
                    <a:pt x="365" y="0"/>
                    <a:pt x="2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26"/>
            <p:cNvSpPr/>
            <p:nvPr/>
          </p:nvSpPr>
          <p:spPr>
            <a:xfrm>
              <a:off x="7672350" y="2257900"/>
              <a:ext cx="14550" cy="7525"/>
            </a:xfrm>
            <a:custGeom>
              <a:avLst/>
              <a:gdLst/>
              <a:ahLst/>
              <a:cxnLst/>
              <a:rect l="l" t="t" r="r" b="b"/>
              <a:pathLst>
                <a:path w="582" h="301" extrusionOk="0">
                  <a:moveTo>
                    <a:pt x="118" y="0"/>
                  </a:moveTo>
                  <a:cubicBezTo>
                    <a:pt x="44" y="0"/>
                    <a:pt x="0" y="43"/>
                    <a:pt x="53" y="159"/>
                  </a:cubicBezTo>
                  <a:cubicBezTo>
                    <a:pt x="80" y="241"/>
                    <a:pt x="176" y="301"/>
                    <a:pt x="283" y="301"/>
                  </a:cubicBezTo>
                  <a:cubicBezTo>
                    <a:pt x="306" y="301"/>
                    <a:pt x="330" y="298"/>
                    <a:pt x="353" y="292"/>
                  </a:cubicBezTo>
                  <a:cubicBezTo>
                    <a:pt x="581" y="201"/>
                    <a:pt x="279" y="0"/>
                    <a:pt x="1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26"/>
            <p:cNvSpPr/>
            <p:nvPr/>
          </p:nvSpPr>
          <p:spPr>
            <a:xfrm>
              <a:off x="7797075" y="2225650"/>
              <a:ext cx="12550" cy="11375"/>
            </a:xfrm>
            <a:custGeom>
              <a:avLst/>
              <a:gdLst/>
              <a:ahLst/>
              <a:cxnLst/>
              <a:rect l="l" t="t" r="r" b="b"/>
              <a:pathLst>
                <a:path w="502" h="455" extrusionOk="0">
                  <a:moveTo>
                    <a:pt x="252" y="0"/>
                  </a:moveTo>
                  <a:cubicBezTo>
                    <a:pt x="129" y="0"/>
                    <a:pt x="1" y="85"/>
                    <a:pt x="1" y="248"/>
                  </a:cubicBezTo>
                  <a:cubicBezTo>
                    <a:pt x="1" y="364"/>
                    <a:pt x="101" y="455"/>
                    <a:pt x="215" y="455"/>
                  </a:cubicBezTo>
                  <a:cubicBezTo>
                    <a:pt x="233" y="455"/>
                    <a:pt x="250" y="453"/>
                    <a:pt x="268" y="448"/>
                  </a:cubicBezTo>
                  <a:cubicBezTo>
                    <a:pt x="401" y="448"/>
                    <a:pt x="501" y="315"/>
                    <a:pt x="468" y="181"/>
                  </a:cubicBezTo>
                  <a:cubicBezTo>
                    <a:pt x="453" y="60"/>
                    <a:pt x="354" y="0"/>
                    <a:pt x="2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26"/>
            <p:cNvSpPr/>
            <p:nvPr/>
          </p:nvSpPr>
          <p:spPr>
            <a:xfrm>
              <a:off x="7794575" y="2074225"/>
              <a:ext cx="15050" cy="12525"/>
            </a:xfrm>
            <a:custGeom>
              <a:avLst/>
              <a:gdLst/>
              <a:ahLst/>
              <a:cxnLst/>
              <a:rect l="l" t="t" r="r" b="b"/>
              <a:pathLst>
                <a:path w="602" h="501" extrusionOk="0">
                  <a:moveTo>
                    <a:pt x="334" y="1"/>
                  </a:moveTo>
                  <a:cubicBezTo>
                    <a:pt x="1" y="34"/>
                    <a:pt x="34" y="501"/>
                    <a:pt x="368" y="501"/>
                  </a:cubicBezTo>
                  <a:cubicBezTo>
                    <a:pt x="501" y="468"/>
                    <a:pt x="601" y="367"/>
                    <a:pt x="568" y="234"/>
                  </a:cubicBezTo>
                  <a:cubicBezTo>
                    <a:pt x="568" y="101"/>
                    <a:pt x="468" y="1"/>
                    <a:pt x="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26"/>
            <p:cNvSpPr/>
            <p:nvPr/>
          </p:nvSpPr>
          <p:spPr>
            <a:xfrm>
              <a:off x="7734550" y="2080075"/>
              <a:ext cx="15025" cy="12525"/>
            </a:xfrm>
            <a:custGeom>
              <a:avLst/>
              <a:gdLst/>
              <a:ahLst/>
              <a:cxnLst/>
              <a:rect l="l" t="t" r="r" b="b"/>
              <a:pathLst>
                <a:path w="601" h="501" extrusionOk="0">
                  <a:moveTo>
                    <a:pt x="334" y="0"/>
                  </a:moveTo>
                  <a:cubicBezTo>
                    <a:pt x="0" y="0"/>
                    <a:pt x="33" y="500"/>
                    <a:pt x="367" y="500"/>
                  </a:cubicBezTo>
                  <a:cubicBezTo>
                    <a:pt x="500" y="467"/>
                    <a:pt x="600" y="367"/>
                    <a:pt x="600" y="234"/>
                  </a:cubicBezTo>
                  <a:cubicBezTo>
                    <a:pt x="567" y="100"/>
                    <a:pt x="467" y="0"/>
                    <a:pt x="3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26"/>
            <p:cNvSpPr/>
            <p:nvPr/>
          </p:nvSpPr>
          <p:spPr>
            <a:xfrm>
              <a:off x="7726950" y="2316425"/>
              <a:ext cx="13075" cy="12025"/>
            </a:xfrm>
            <a:custGeom>
              <a:avLst/>
              <a:gdLst/>
              <a:ahLst/>
              <a:cxnLst/>
              <a:rect l="l" t="t" r="r" b="b"/>
              <a:pathLst>
                <a:path w="523" h="481" extrusionOk="0">
                  <a:moveTo>
                    <a:pt x="283" y="0"/>
                  </a:moveTo>
                  <a:cubicBezTo>
                    <a:pt x="145" y="0"/>
                    <a:pt x="1" y="103"/>
                    <a:pt x="37" y="286"/>
                  </a:cubicBezTo>
                  <a:cubicBezTo>
                    <a:pt x="52" y="420"/>
                    <a:pt x="153" y="481"/>
                    <a:pt x="257" y="481"/>
                  </a:cubicBezTo>
                  <a:cubicBezTo>
                    <a:pt x="387" y="481"/>
                    <a:pt x="523" y="386"/>
                    <a:pt x="504" y="220"/>
                  </a:cubicBezTo>
                  <a:cubicBezTo>
                    <a:pt x="504" y="69"/>
                    <a:pt x="396" y="0"/>
                    <a:pt x="2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26"/>
            <p:cNvSpPr/>
            <p:nvPr/>
          </p:nvSpPr>
          <p:spPr>
            <a:xfrm>
              <a:off x="7908125" y="2349700"/>
              <a:ext cx="15750" cy="12475"/>
            </a:xfrm>
            <a:custGeom>
              <a:avLst/>
              <a:gdLst/>
              <a:ahLst/>
              <a:cxnLst/>
              <a:rect l="l" t="t" r="r" b="b"/>
              <a:pathLst>
                <a:path w="630" h="499" extrusionOk="0">
                  <a:moveTo>
                    <a:pt x="353" y="0"/>
                  </a:moveTo>
                  <a:cubicBezTo>
                    <a:pt x="97" y="0"/>
                    <a:pt x="1" y="401"/>
                    <a:pt x="296" y="490"/>
                  </a:cubicBezTo>
                  <a:cubicBezTo>
                    <a:pt x="318" y="495"/>
                    <a:pt x="341" y="498"/>
                    <a:pt x="364" y="498"/>
                  </a:cubicBezTo>
                  <a:cubicBezTo>
                    <a:pt x="472" y="498"/>
                    <a:pt x="568" y="433"/>
                    <a:pt x="596" y="323"/>
                  </a:cubicBezTo>
                  <a:cubicBezTo>
                    <a:pt x="629" y="190"/>
                    <a:pt x="562" y="56"/>
                    <a:pt x="462" y="23"/>
                  </a:cubicBezTo>
                  <a:cubicBezTo>
                    <a:pt x="424" y="7"/>
                    <a:pt x="387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26"/>
            <p:cNvSpPr/>
            <p:nvPr/>
          </p:nvSpPr>
          <p:spPr>
            <a:xfrm>
              <a:off x="7882150" y="2238300"/>
              <a:ext cx="14675" cy="11825"/>
            </a:xfrm>
            <a:custGeom>
              <a:avLst/>
              <a:gdLst/>
              <a:ahLst/>
              <a:cxnLst/>
              <a:rect l="l" t="t" r="r" b="b"/>
              <a:pathLst>
                <a:path w="587" h="473" extrusionOk="0">
                  <a:moveTo>
                    <a:pt x="302" y="0"/>
                  </a:moveTo>
                  <a:cubicBezTo>
                    <a:pt x="280" y="0"/>
                    <a:pt x="257" y="3"/>
                    <a:pt x="234" y="9"/>
                  </a:cubicBezTo>
                  <a:cubicBezTo>
                    <a:pt x="34" y="76"/>
                    <a:pt x="0" y="342"/>
                    <a:pt x="200" y="443"/>
                  </a:cubicBezTo>
                  <a:cubicBezTo>
                    <a:pt x="235" y="463"/>
                    <a:pt x="272" y="472"/>
                    <a:pt x="309" y="472"/>
                  </a:cubicBezTo>
                  <a:cubicBezTo>
                    <a:pt x="451" y="472"/>
                    <a:pt x="587" y="335"/>
                    <a:pt x="534" y="176"/>
                  </a:cubicBezTo>
                  <a:cubicBezTo>
                    <a:pt x="506" y="65"/>
                    <a:pt x="410" y="0"/>
                    <a:pt x="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26"/>
            <p:cNvSpPr/>
            <p:nvPr/>
          </p:nvSpPr>
          <p:spPr>
            <a:xfrm>
              <a:off x="7815700" y="2245975"/>
              <a:ext cx="16425" cy="12575"/>
            </a:xfrm>
            <a:custGeom>
              <a:avLst/>
              <a:gdLst/>
              <a:ahLst/>
              <a:cxnLst/>
              <a:rect l="l" t="t" r="r" b="b"/>
              <a:pathLst>
                <a:path w="657" h="503" extrusionOk="0">
                  <a:moveTo>
                    <a:pt x="325" y="0"/>
                  </a:moveTo>
                  <a:cubicBezTo>
                    <a:pt x="21" y="0"/>
                    <a:pt x="0" y="470"/>
                    <a:pt x="323" y="502"/>
                  </a:cubicBezTo>
                  <a:cubicBezTo>
                    <a:pt x="623" y="502"/>
                    <a:pt x="657" y="35"/>
                    <a:pt x="357" y="2"/>
                  </a:cubicBezTo>
                  <a:cubicBezTo>
                    <a:pt x="346" y="1"/>
                    <a:pt x="335" y="0"/>
                    <a:pt x="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26"/>
            <p:cNvSpPr/>
            <p:nvPr/>
          </p:nvSpPr>
          <p:spPr>
            <a:xfrm>
              <a:off x="7831475" y="2410550"/>
              <a:ext cx="14650" cy="10375"/>
            </a:xfrm>
            <a:custGeom>
              <a:avLst/>
              <a:gdLst/>
              <a:ahLst/>
              <a:cxnLst/>
              <a:rect l="l" t="t" r="r" b="b"/>
              <a:pathLst>
                <a:path w="586" h="415" extrusionOk="0">
                  <a:moveTo>
                    <a:pt x="326" y="0"/>
                  </a:moveTo>
                  <a:cubicBezTo>
                    <a:pt x="174" y="0"/>
                    <a:pt x="0" y="100"/>
                    <a:pt x="59" y="257"/>
                  </a:cubicBezTo>
                  <a:cubicBezTo>
                    <a:pt x="73" y="367"/>
                    <a:pt x="170" y="414"/>
                    <a:pt x="274" y="414"/>
                  </a:cubicBezTo>
                  <a:cubicBezTo>
                    <a:pt x="423" y="414"/>
                    <a:pt x="585" y="315"/>
                    <a:pt x="526" y="157"/>
                  </a:cubicBezTo>
                  <a:cubicBezTo>
                    <a:pt x="526" y="48"/>
                    <a:pt x="431" y="0"/>
                    <a:pt x="3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26"/>
            <p:cNvSpPr/>
            <p:nvPr/>
          </p:nvSpPr>
          <p:spPr>
            <a:xfrm>
              <a:off x="7903825" y="24111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67" y="1"/>
                  </a:moveTo>
                  <a:cubicBezTo>
                    <a:pt x="134" y="1"/>
                    <a:pt x="1" y="101"/>
                    <a:pt x="1" y="234"/>
                  </a:cubicBezTo>
                  <a:cubicBezTo>
                    <a:pt x="1" y="368"/>
                    <a:pt x="101" y="501"/>
                    <a:pt x="234" y="501"/>
                  </a:cubicBezTo>
                  <a:cubicBezTo>
                    <a:pt x="367" y="501"/>
                    <a:pt x="468" y="401"/>
                    <a:pt x="501" y="268"/>
                  </a:cubicBezTo>
                  <a:cubicBezTo>
                    <a:pt x="501" y="134"/>
                    <a:pt x="401" y="34"/>
                    <a:pt x="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26"/>
            <p:cNvSpPr/>
            <p:nvPr/>
          </p:nvSpPr>
          <p:spPr>
            <a:xfrm>
              <a:off x="7870975" y="2294200"/>
              <a:ext cx="14525" cy="12875"/>
            </a:xfrm>
            <a:custGeom>
              <a:avLst/>
              <a:gdLst/>
              <a:ahLst/>
              <a:cxnLst/>
              <a:rect l="l" t="t" r="r" b="b"/>
              <a:pathLst>
                <a:path w="581" h="515" extrusionOk="0">
                  <a:moveTo>
                    <a:pt x="317" y="0"/>
                  </a:moveTo>
                  <a:cubicBezTo>
                    <a:pt x="161" y="0"/>
                    <a:pt x="0" y="141"/>
                    <a:pt x="80" y="341"/>
                  </a:cubicBezTo>
                  <a:cubicBezTo>
                    <a:pt x="109" y="428"/>
                    <a:pt x="213" y="515"/>
                    <a:pt x="327" y="515"/>
                  </a:cubicBezTo>
                  <a:cubicBezTo>
                    <a:pt x="345" y="515"/>
                    <a:pt x="363" y="513"/>
                    <a:pt x="381" y="508"/>
                  </a:cubicBezTo>
                  <a:cubicBezTo>
                    <a:pt x="514" y="441"/>
                    <a:pt x="581" y="308"/>
                    <a:pt x="547" y="208"/>
                  </a:cubicBezTo>
                  <a:cubicBezTo>
                    <a:pt x="521" y="62"/>
                    <a:pt x="420" y="0"/>
                    <a:pt x="3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26"/>
            <p:cNvSpPr/>
            <p:nvPr/>
          </p:nvSpPr>
          <p:spPr>
            <a:xfrm>
              <a:off x="7820425" y="2441000"/>
              <a:ext cx="15925" cy="12175"/>
            </a:xfrm>
            <a:custGeom>
              <a:avLst/>
              <a:gdLst/>
              <a:ahLst/>
              <a:cxnLst/>
              <a:rect l="l" t="t" r="r" b="b"/>
              <a:pathLst>
                <a:path w="637" h="487" extrusionOk="0">
                  <a:moveTo>
                    <a:pt x="249" y="0"/>
                  </a:moveTo>
                  <a:cubicBezTo>
                    <a:pt x="134" y="0"/>
                    <a:pt x="30" y="91"/>
                    <a:pt x="1" y="207"/>
                  </a:cubicBezTo>
                  <a:cubicBezTo>
                    <a:pt x="1" y="340"/>
                    <a:pt x="68" y="440"/>
                    <a:pt x="201" y="474"/>
                  </a:cubicBezTo>
                  <a:cubicBezTo>
                    <a:pt x="229" y="482"/>
                    <a:pt x="257" y="486"/>
                    <a:pt x="282" y="486"/>
                  </a:cubicBezTo>
                  <a:cubicBezTo>
                    <a:pt x="554" y="486"/>
                    <a:pt x="637" y="37"/>
                    <a:pt x="301" y="7"/>
                  </a:cubicBezTo>
                  <a:cubicBezTo>
                    <a:pt x="283" y="2"/>
                    <a:pt x="266" y="0"/>
                    <a:pt x="2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26"/>
            <p:cNvSpPr/>
            <p:nvPr/>
          </p:nvSpPr>
          <p:spPr>
            <a:xfrm>
              <a:off x="7957700" y="2661600"/>
              <a:ext cx="14725" cy="10850"/>
            </a:xfrm>
            <a:custGeom>
              <a:avLst/>
              <a:gdLst/>
              <a:ahLst/>
              <a:cxnLst/>
              <a:rect l="l" t="t" r="r" b="b"/>
              <a:pathLst>
                <a:path w="589" h="434" extrusionOk="0">
                  <a:moveTo>
                    <a:pt x="271" y="1"/>
                  </a:moveTo>
                  <a:cubicBezTo>
                    <a:pt x="131" y="1"/>
                    <a:pt x="1" y="138"/>
                    <a:pt x="47" y="323"/>
                  </a:cubicBezTo>
                  <a:cubicBezTo>
                    <a:pt x="67" y="402"/>
                    <a:pt x="128" y="434"/>
                    <a:pt x="199" y="434"/>
                  </a:cubicBezTo>
                  <a:cubicBezTo>
                    <a:pt x="366" y="434"/>
                    <a:pt x="588" y="253"/>
                    <a:pt x="447" y="89"/>
                  </a:cubicBezTo>
                  <a:cubicBezTo>
                    <a:pt x="396" y="28"/>
                    <a:pt x="332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26"/>
            <p:cNvSpPr/>
            <p:nvPr/>
          </p:nvSpPr>
          <p:spPr>
            <a:xfrm>
              <a:off x="8072075" y="2646125"/>
              <a:ext cx="12750" cy="10225"/>
            </a:xfrm>
            <a:custGeom>
              <a:avLst/>
              <a:gdLst/>
              <a:ahLst/>
              <a:cxnLst/>
              <a:rect l="l" t="t" r="r" b="b"/>
              <a:pathLst>
                <a:path w="510" h="409" extrusionOk="0">
                  <a:moveTo>
                    <a:pt x="389" y="1"/>
                  </a:moveTo>
                  <a:cubicBezTo>
                    <a:pt x="242" y="1"/>
                    <a:pt x="0" y="409"/>
                    <a:pt x="251" y="409"/>
                  </a:cubicBezTo>
                  <a:cubicBezTo>
                    <a:pt x="259" y="409"/>
                    <a:pt x="267" y="409"/>
                    <a:pt x="276" y="408"/>
                  </a:cubicBezTo>
                  <a:cubicBezTo>
                    <a:pt x="409" y="374"/>
                    <a:pt x="509" y="241"/>
                    <a:pt x="476" y="108"/>
                  </a:cubicBezTo>
                  <a:cubicBezTo>
                    <a:pt x="462" y="31"/>
                    <a:pt x="429" y="1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26"/>
            <p:cNvSpPr/>
            <p:nvPr/>
          </p:nvSpPr>
          <p:spPr>
            <a:xfrm>
              <a:off x="8003075" y="2458025"/>
              <a:ext cx="14725" cy="12175"/>
            </a:xfrm>
            <a:custGeom>
              <a:avLst/>
              <a:gdLst/>
              <a:ahLst/>
              <a:cxnLst/>
              <a:rect l="l" t="t" r="r" b="b"/>
              <a:pathLst>
                <a:path w="589" h="487" extrusionOk="0">
                  <a:moveTo>
                    <a:pt x="339" y="0"/>
                  </a:moveTo>
                  <a:cubicBezTo>
                    <a:pt x="305" y="0"/>
                    <a:pt x="269" y="8"/>
                    <a:pt x="234" y="26"/>
                  </a:cubicBezTo>
                  <a:cubicBezTo>
                    <a:pt x="33" y="93"/>
                    <a:pt x="0" y="360"/>
                    <a:pt x="200" y="460"/>
                  </a:cubicBezTo>
                  <a:cubicBezTo>
                    <a:pt x="237" y="478"/>
                    <a:pt x="274" y="486"/>
                    <a:pt x="309" y="486"/>
                  </a:cubicBezTo>
                  <a:cubicBezTo>
                    <a:pt x="465" y="486"/>
                    <a:pt x="588" y="323"/>
                    <a:pt x="534" y="160"/>
                  </a:cubicBezTo>
                  <a:cubicBezTo>
                    <a:pt x="509" y="62"/>
                    <a:pt x="431" y="0"/>
                    <a:pt x="3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26"/>
            <p:cNvSpPr/>
            <p:nvPr/>
          </p:nvSpPr>
          <p:spPr>
            <a:xfrm>
              <a:off x="7834600" y="2517350"/>
              <a:ext cx="14400" cy="12450"/>
            </a:xfrm>
            <a:custGeom>
              <a:avLst/>
              <a:gdLst/>
              <a:ahLst/>
              <a:cxnLst/>
              <a:rect l="l" t="t" r="r" b="b"/>
              <a:pathLst>
                <a:path w="576" h="498" extrusionOk="0">
                  <a:moveTo>
                    <a:pt x="275" y="0"/>
                  </a:moveTo>
                  <a:cubicBezTo>
                    <a:pt x="252" y="0"/>
                    <a:pt x="227" y="7"/>
                    <a:pt x="201" y="22"/>
                  </a:cubicBezTo>
                  <a:cubicBezTo>
                    <a:pt x="68" y="55"/>
                    <a:pt x="1" y="188"/>
                    <a:pt x="34" y="322"/>
                  </a:cubicBezTo>
                  <a:cubicBezTo>
                    <a:pt x="90" y="432"/>
                    <a:pt x="191" y="497"/>
                    <a:pt x="299" y="497"/>
                  </a:cubicBezTo>
                  <a:cubicBezTo>
                    <a:pt x="322" y="497"/>
                    <a:pt x="345" y="494"/>
                    <a:pt x="368" y="489"/>
                  </a:cubicBezTo>
                  <a:cubicBezTo>
                    <a:pt x="576" y="429"/>
                    <a:pt x="466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26"/>
            <p:cNvSpPr/>
            <p:nvPr/>
          </p:nvSpPr>
          <p:spPr>
            <a:xfrm>
              <a:off x="7869625" y="2681950"/>
              <a:ext cx="13375" cy="12125"/>
            </a:xfrm>
            <a:custGeom>
              <a:avLst/>
              <a:gdLst/>
              <a:ahLst/>
              <a:cxnLst/>
              <a:rect l="l" t="t" r="r" b="b"/>
              <a:pathLst>
                <a:path w="535" h="485" extrusionOk="0">
                  <a:moveTo>
                    <a:pt x="269" y="0"/>
                  </a:moveTo>
                  <a:cubicBezTo>
                    <a:pt x="247" y="0"/>
                    <a:pt x="224" y="3"/>
                    <a:pt x="201" y="9"/>
                  </a:cubicBezTo>
                  <a:cubicBezTo>
                    <a:pt x="68" y="42"/>
                    <a:pt x="1" y="176"/>
                    <a:pt x="34" y="309"/>
                  </a:cubicBezTo>
                  <a:cubicBezTo>
                    <a:pt x="62" y="420"/>
                    <a:pt x="158" y="484"/>
                    <a:pt x="266" y="484"/>
                  </a:cubicBezTo>
                  <a:cubicBezTo>
                    <a:pt x="289" y="484"/>
                    <a:pt x="312" y="482"/>
                    <a:pt x="334" y="476"/>
                  </a:cubicBezTo>
                  <a:cubicBezTo>
                    <a:pt x="468" y="443"/>
                    <a:pt x="535" y="309"/>
                    <a:pt x="501" y="176"/>
                  </a:cubicBezTo>
                  <a:cubicBezTo>
                    <a:pt x="474" y="65"/>
                    <a:pt x="377" y="0"/>
                    <a:pt x="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26"/>
            <p:cNvSpPr/>
            <p:nvPr/>
          </p:nvSpPr>
          <p:spPr>
            <a:xfrm>
              <a:off x="8018075" y="2678000"/>
              <a:ext cx="16700" cy="12525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67" y="0"/>
                  </a:moveTo>
                  <a:cubicBezTo>
                    <a:pt x="34" y="0"/>
                    <a:pt x="0" y="467"/>
                    <a:pt x="334" y="500"/>
                  </a:cubicBezTo>
                  <a:cubicBezTo>
                    <a:pt x="634" y="500"/>
                    <a:pt x="668" y="33"/>
                    <a:pt x="3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26"/>
            <p:cNvSpPr/>
            <p:nvPr/>
          </p:nvSpPr>
          <p:spPr>
            <a:xfrm>
              <a:off x="7963875" y="2501825"/>
              <a:ext cx="14850" cy="11825"/>
            </a:xfrm>
            <a:custGeom>
              <a:avLst/>
              <a:gdLst/>
              <a:ahLst/>
              <a:cxnLst/>
              <a:rect l="l" t="t" r="r" b="b"/>
              <a:pathLst>
                <a:path w="594" h="473" extrusionOk="0">
                  <a:moveTo>
                    <a:pt x="335" y="0"/>
                  </a:moveTo>
                  <a:cubicBezTo>
                    <a:pt x="313" y="0"/>
                    <a:pt x="290" y="3"/>
                    <a:pt x="267" y="9"/>
                  </a:cubicBezTo>
                  <a:cubicBezTo>
                    <a:pt x="34" y="75"/>
                    <a:pt x="0" y="342"/>
                    <a:pt x="200" y="442"/>
                  </a:cubicBezTo>
                  <a:cubicBezTo>
                    <a:pt x="242" y="463"/>
                    <a:pt x="283" y="472"/>
                    <a:pt x="322" y="472"/>
                  </a:cubicBezTo>
                  <a:cubicBezTo>
                    <a:pt x="473" y="472"/>
                    <a:pt x="594" y="334"/>
                    <a:pt x="567" y="176"/>
                  </a:cubicBezTo>
                  <a:cubicBezTo>
                    <a:pt x="540" y="65"/>
                    <a:pt x="443" y="0"/>
                    <a:pt x="3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26"/>
            <p:cNvSpPr/>
            <p:nvPr/>
          </p:nvSpPr>
          <p:spPr>
            <a:xfrm>
              <a:off x="7877150" y="2572700"/>
              <a:ext cx="12525" cy="11500"/>
            </a:xfrm>
            <a:custGeom>
              <a:avLst/>
              <a:gdLst/>
              <a:ahLst/>
              <a:cxnLst/>
              <a:rect l="l" t="t" r="r" b="b"/>
              <a:pathLst>
                <a:path w="501" h="460" extrusionOk="0">
                  <a:moveTo>
                    <a:pt x="250" y="1"/>
                  </a:moveTo>
                  <a:cubicBezTo>
                    <a:pt x="184" y="1"/>
                    <a:pt x="117" y="26"/>
                    <a:pt x="67" y="76"/>
                  </a:cubicBezTo>
                  <a:cubicBezTo>
                    <a:pt x="0" y="143"/>
                    <a:pt x="0" y="309"/>
                    <a:pt x="67" y="409"/>
                  </a:cubicBezTo>
                  <a:cubicBezTo>
                    <a:pt x="117" y="443"/>
                    <a:pt x="184" y="459"/>
                    <a:pt x="250" y="459"/>
                  </a:cubicBezTo>
                  <a:cubicBezTo>
                    <a:pt x="317" y="459"/>
                    <a:pt x="384" y="443"/>
                    <a:pt x="434" y="409"/>
                  </a:cubicBezTo>
                  <a:cubicBezTo>
                    <a:pt x="500" y="309"/>
                    <a:pt x="500" y="143"/>
                    <a:pt x="434" y="76"/>
                  </a:cubicBezTo>
                  <a:cubicBezTo>
                    <a:pt x="384" y="26"/>
                    <a:pt x="317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26"/>
            <p:cNvSpPr/>
            <p:nvPr/>
          </p:nvSpPr>
          <p:spPr>
            <a:xfrm>
              <a:off x="7923000" y="2715750"/>
              <a:ext cx="15775" cy="12125"/>
            </a:xfrm>
            <a:custGeom>
              <a:avLst/>
              <a:gdLst/>
              <a:ahLst/>
              <a:cxnLst/>
              <a:rect l="l" t="t" r="r" b="b"/>
              <a:pathLst>
                <a:path w="631" h="485" extrusionOk="0">
                  <a:moveTo>
                    <a:pt x="305" y="1"/>
                  </a:moveTo>
                  <a:cubicBezTo>
                    <a:pt x="273" y="1"/>
                    <a:pt x="238" y="8"/>
                    <a:pt x="201" y="25"/>
                  </a:cubicBezTo>
                  <a:cubicBezTo>
                    <a:pt x="67" y="58"/>
                    <a:pt x="1" y="191"/>
                    <a:pt x="34" y="325"/>
                  </a:cubicBezTo>
                  <a:cubicBezTo>
                    <a:pt x="83" y="422"/>
                    <a:pt x="168" y="484"/>
                    <a:pt x="262" y="484"/>
                  </a:cubicBezTo>
                  <a:cubicBezTo>
                    <a:pt x="296" y="484"/>
                    <a:pt x="332" y="476"/>
                    <a:pt x="368" y="458"/>
                  </a:cubicBezTo>
                  <a:cubicBezTo>
                    <a:pt x="631" y="370"/>
                    <a:pt x="535" y="1"/>
                    <a:pt x="3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26"/>
            <p:cNvSpPr/>
            <p:nvPr/>
          </p:nvSpPr>
          <p:spPr>
            <a:xfrm>
              <a:off x="7981850" y="2612275"/>
              <a:ext cx="15225" cy="12800"/>
            </a:xfrm>
            <a:custGeom>
              <a:avLst/>
              <a:gdLst/>
              <a:ahLst/>
              <a:cxnLst/>
              <a:rect l="l" t="t" r="r" b="b"/>
              <a:pathLst>
                <a:path w="609" h="512" extrusionOk="0">
                  <a:moveTo>
                    <a:pt x="307" y="1"/>
                  </a:moveTo>
                  <a:cubicBezTo>
                    <a:pt x="206" y="1"/>
                    <a:pt x="109" y="59"/>
                    <a:pt x="82" y="194"/>
                  </a:cubicBezTo>
                  <a:cubicBezTo>
                    <a:pt x="0" y="378"/>
                    <a:pt x="156" y="511"/>
                    <a:pt x="311" y="511"/>
                  </a:cubicBezTo>
                  <a:cubicBezTo>
                    <a:pt x="411" y="511"/>
                    <a:pt x="510" y="457"/>
                    <a:pt x="549" y="327"/>
                  </a:cubicBezTo>
                  <a:cubicBezTo>
                    <a:pt x="609" y="129"/>
                    <a:pt x="455" y="1"/>
                    <a:pt x="3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26"/>
            <p:cNvSpPr/>
            <p:nvPr/>
          </p:nvSpPr>
          <p:spPr>
            <a:xfrm>
              <a:off x="7968875" y="2581050"/>
              <a:ext cx="14850" cy="11825"/>
            </a:xfrm>
            <a:custGeom>
              <a:avLst/>
              <a:gdLst/>
              <a:ahLst/>
              <a:cxnLst/>
              <a:rect l="l" t="t" r="r" b="b"/>
              <a:pathLst>
                <a:path w="594" h="473" extrusionOk="0">
                  <a:moveTo>
                    <a:pt x="302" y="0"/>
                  </a:moveTo>
                  <a:cubicBezTo>
                    <a:pt x="280" y="0"/>
                    <a:pt x="257" y="3"/>
                    <a:pt x="234" y="9"/>
                  </a:cubicBezTo>
                  <a:cubicBezTo>
                    <a:pt x="34" y="75"/>
                    <a:pt x="0" y="342"/>
                    <a:pt x="201" y="442"/>
                  </a:cubicBezTo>
                  <a:cubicBezTo>
                    <a:pt x="242" y="463"/>
                    <a:pt x="283" y="472"/>
                    <a:pt x="322" y="472"/>
                  </a:cubicBezTo>
                  <a:cubicBezTo>
                    <a:pt x="473" y="472"/>
                    <a:pt x="594" y="334"/>
                    <a:pt x="567" y="175"/>
                  </a:cubicBezTo>
                  <a:cubicBezTo>
                    <a:pt x="512" y="65"/>
                    <a:pt x="411" y="0"/>
                    <a:pt x="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26"/>
            <p:cNvSpPr/>
            <p:nvPr/>
          </p:nvSpPr>
          <p:spPr>
            <a:xfrm>
              <a:off x="8021400" y="2899650"/>
              <a:ext cx="13375" cy="12025"/>
            </a:xfrm>
            <a:custGeom>
              <a:avLst/>
              <a:gdLst/>
              <a:ahLst/>
              <a:cxnLst/>
              <a:rect l="l" t="t" r="r" b="b"/>
              <a:pathLst>
                <a:path w="535" h="481" extrusionOk="0">
                  <a:moveTo>
                    <a:pt x="287" y="1"/>
                  </a:moveTo>
                  <a:cubicBezTo>
                    <a:pt x="269" y="1"/>
                    <a:pt x="252" y="3"/>
                    <a:pt x="234" y="7"/>
                  </a:cubicBezTo>
                  <a:cubicBezTo>
                    <a:pt x="101" y="41"/>
                    <a:pt x="1" y="141"/>
                    <a:pt x="34" y="274"/>
                  </a:cubicBezTo>
                  <a:cubicBezTo>
                    <a:pt x="63" y="390"/>
                    <a:pt x="168" y="481"/>
                    <a:pt x="282" y="481"/>
                  </a:cubicBezTo>
                  <a:cubicBezTo>
                    <a:pt x="299" y="481"/>
                    <a:pt x="317" y="479"/>
                    <a:pt x="334" y="474"/>
                  </a:cubicBezTo>
                  <a:cubicBezTo>
                    <a:pt x="468" y="441"/>
                    <a:pt x="535" y="341"/>
                    <a:pt x="535" y="207"/>
                  </a:cubicBezTo>
                  <a:cubicBezTo>
                    <a:pt x="506" y="91"/>
                    <a:pt x="401" y="1"/>
                    <a:pt x="2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26"/>
            <p:cNvSpPr/>
            <p:nvPr/>
          </p:nvSpPr>
          <p:spPr>
            <a:xfrm>
              <a:off x="8018675" y="2944200"/>
              <a:ext cx="13600" cy="11550"/>
            </a:xfrm>
            <a:custGeom>
              <a:avLst/>
              <a:gdLst/>
              <a:ahLst/>
              <a:cxnLst/>
              <a:rect l="l" t="t" r="r" b="b"/>
              <a:pathLst>
                <a:path w="544" h="462" extrusionOk="0">
                  <a:moveTo>
                    <a:pt x="252" y="0"/>
                  </a:moveTo>
                  <a:cubicBezTo>
                    <a:pt x="164" y="0"/>
                    <a:pt x="68" y="62"/>
                    <a:pt x="43" y="160"/>
                  </a:cubicBezTo>
                  <a:cubicBezTo>
                    <a:pt x="0" y="332"/>
                    <a:pt x="137" y="462"/>
                    <a:pt x="275" y="462"/>
                  </a:cubicBezTo>
                  <a:cubicBezTo>
                    <a:pt x="352" y="462"/>
                    <a:pt x="429" y="422"/>
                    <a:pt x="477" y="327"/>
                  </a:cubicBezTo>
                  <a:cubicBezTo>
                    <a:pt x="544" y="193"/>
                    <a:pt x="477" y="60"/>
                    <a:pt x="343" y="26"/>
                  </a:cubicBezTo>
                  <a:cubicBezTo>
                    <a:pt x="317" y="9"/>
                    <a:pt x="285" y="0"/>
                    <a:pt x="2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26"/>
            <p:cNvSpPr/>
            <p:nvPr/>
          </p:nvSpPr>
          <p:spPr>
            <a:xfrm>
              <a:off x="8013900" y="3142850"/>
              <a:ext cx="13525" cy="8850"/>
            </a:xfrm>
            <a:custGeom>
              <a:avLst/>
              <a:gdLst/>
              <a:ahLst/>
              <a:cxnLst/>
              <a:rect l="l" t="t" r="r" b="b"/>
              <a:pathLst>
                <a:path w="541" h="354" extrusionOk="0">
                  <a:moveTo>
                    <a:pt x="83" y="1"/>
                  </a:moveTo>
                  <a:cubicBezTo>
                    <a:pt x="35" y="1"/>
                    <a:pt x="1" y="34"/>
                    <a:pt x="1" y="120"/>
                  </a:cubicBezTo>
                  <a:cubicBezTo>
                    <a:pt x="1" y="253"/>
                    <a:pt x="101" y="353"/>
                    <a:pt x="234" y="353"/>
                  </a:cubicBezTo>
                  <a:cubicBezTo>
                    <a:pt x="541" y="353"/>
                    <a:pt x="241" y="1"/>
                    <a:pt x="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26"/>
            <p:cNvSpPr/>
            <p:nvPr/>
          </p:nvSpPr>
          <p:spPr>
            <a:xfrm>
              <a:off x="8099175" y="3050400"/>
              <a:ext cx="13150" cy="12225"/>
            </a:xfrm>
            <a:custGeom>
              <a:avLst/>
              <a:gdLst/>
              <a:ahLst/>
              <a:cxnLst/>
              <a:rect l="l" t="t" r="r" b="b"/>
              <a:pathLst>
                <a:path w="526" h="489" extrusionOk="0">
                  <a:moveTo>
                    <a:pt x="248" y="1"/>
                  </a:moveTo>
                  <a:cubicBezTo>
                    <a:pt x="108" y="1"/>
                    <a:pt x="0" y="139"/>
                    <a:pt x="25" y="315"/>
                  </a:cubicBezTo>
                  <a:cubicBezTo>
                    <a:pt x="44" y="429"/>
                    <a:pt x="149" y="489"/>
                    <a:pt x="255" y="489"/>
                  </a:cubicBezTo>
                  <a:cubicBezTo>
                    <a:pt x="335" y="489"/>
                    <a:pt x="416" y="454"/>
                    <a:pt x="459" y="382"/>
                  </a:cubicBezTo>
                  <a:cubicBezTo>
                    <a:pt x="526" y="248"/>
                    <a:pt x="492" y="115"/>
                    <a:pt x="392" y="48"/>
                  </a:cubicBezTo>
                  <a:cubicBezTo>
                    <a:pt x="343" y="15"/>
                    <a:pt x="294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26"/>
            <p:cNvSpPr/>
            <p:nvPr/>
          </p:nvSpPr>
          <p:spPr>
            <a:xfrm>
              <a:off x="8059075" y="2905450"/>
              <a:ext cx="14550" cy="8025"/>
            </a:xfrm>
            <a:custGeom>
              <a:avLst/>
              <a:gdLst/>
              <a:ahLst/>
              <a:cxnLst/>
              <a:rect l="l" t="t" r="r" b="b"/>
              <a:pathLst>
                <a:path w="582" h="321" extrusionOk="0">
                  <a:moveTo>
                    <a:pt x="330" y="0"/>
                  </a:moveTo>
                  <a:cubicBezTo>
                    <a:pt x="308" y="0"/>
                    <a:pt x="285" y="3"/>
                    <a:pt x="262" y="9"/>
                  </a:cubicBezTo>
                  <a:cubicBezTo>
                    <a:pt x="1" y="80"/>
                    <a:pt x="297" y="320"/>
                    <a:pt x="466" y="320"/>
                  </a:cubicBezTo>
                  <a:cubicBezTo>
                    <a:pt x="534" y="320"/>
                    <a:pt x="581" y="281"/>
                    <a:pt x="562" y="175"/>
                  </a:cubicBezTo>
                  <a:cubicBezTo>
                    <a:pt x="534" y="65"/>
                    <a:pt x="438" y="0"/>
                    <a:pt x="3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26"/>
            <p:cNvSpPr/>
            <p:nvPr/>
          </p:nvSpPr>
          <p:spPr>
            <a:xfrm>
              <a:off x="7906325" y="3033275"/>
              <a:ext cx="15175" cy="11875"/>
            </a:xfrm>
            <a:custGeom>
              <a:avLst/>
              <a:gdLst/>
              <a:ahLst/>
              <a:cxnLst/>
              <a:rect l="l" t="t" r="r" b="b"/>
              <a:pathLst>
                <a:path w="607" h="475" extrusionOk="0">
                  <a:moveTo>
                    <a:pt x="279" y="1"/>
                  </a:moveTo>
                  <a:cubicBezTo>
                    <a:pt x="217" y="1"/>
                    <a:pt x="153" y="29"/>
                    <a:pt x="101" y="99"/>
                  </a:cubicBezTo>
                  <a:cubicBezTo>
                    <a:pt x="1" y="166"/>
                    <a:pt x="34" y="333"/>
                    <a:pt x="101" y="400"/>
                  </a:cubicBezTo>
                  <a:cubicBezTo>
                    <a:pt x="151" y="450"/>
                    <a:pt x="217" y="475"/>
                    <a:pt x="280" y="475"/>
                  </a:cubicBezTo>
                  <a:cubicBezTo>
                    <a:pt x="343" y="475"/>
                    <a:pt x="401" y="450"/>
                    <a:pt x="434" y="400"/>
                  </a:cubicBezTo>
                  <a:cubicBezTo>
                    <a:pt x="606" y="227"/>
                    <a:pt x="452" y="1"/>
                    <a:pt x="2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26"/>
            <p:cNvSpPr/>
            <p:nvPr/>
          </p:nvSpPr>
          <p:spPr>
            <a:xfrm>
              <a:off x="7915500" y="3224925"/>
              <a:ext cx="11700" cy="11825"/>
            </a:xfrm>
            <a:custGeom>
              <a:avLst/>
              <a:gdLst/>
              <a:ahLst/>
              <a:cxnLst/>
              <a:rect l="l" t="t" r="r" b="b"/>
              <a:pathLst>
                <a:path w="468" h="473" extrusionOk="0">
                  <a:moveTo>
                    <a:pt x="275" y="0"/>
                  </a:moveTo>
                  <a:cubicBezTo>
                    <a:pt x="262" y="0"/>
                    <a:pt x="248" y="2"/>
                    <a:pt x="234" y="5"/>
                  </a:cubicBezTo>
                  <a:cubicBezTo>
                    <a:pt x="101" y="5"/>
                    <a:pt x="1" y="106"/>
                    <a:pt x="1" y="239"/>
                  </a:cubicBezTo>
                  <a:cubicBezTo>
                    <a:pt x="1" y="372"/>
                    <a:pt x="101" y="472"/>
                    <a:pt x="234" y="472"/>
                  </a:cubicBezTo>
                  <a:cubicBezTo>
                    <a:pt x="367" y="472"/>
                    <a:pt x="468" y="372"/>
                    <a:pt x="468" y="239"/>
                  </a:cubicBezTo>
                  <a:cubicBezTo>
                    <a:pt x="468" y="120"/>
                    <a:pt x="387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26"/>
            <p:cNvSpPr/>
            <p:nvPr/>
          </p:nvSpPr>
          <p:spPr>
            <a:xfrm>
              <a:off x="8007000" y="3173225"/>
              <a:ext cx="16100" cy="12750"/>
            </a:xfrm>
            <a:custGeom>
              <a:avLst/>
              <a:gdLst/>
              <a:ahLst/>
              <a:cxnLst/>
              <a:rect l="l" t="t" r="r" b="b"/>
              <a:pathLst>
                <a:path w="644" h="510" extrusionOk="0">
                  <a:moveTo>
                    <a:pt x="379" y="1"/>
                  </a:moveTo>
                  <a:cubicBezTo>
                    <a:pt x="317" y="1"/>
                    <a:pt x="256" y="26"/>
                    <a:pt x="210" y="72"/>
                  </a:cubicBezTo>
                  <a:cubicBezTo>
                    <a:pt x="0" y="229"/>
                    <a:pt x="161" y="510"/>
                    <a:pt x="369" y="510"/>
                  </a:cubicBezTo>
                  <a:cubicBezTo>
                    <a:pt x="426" y="510"/>
                    <a:pt x="486" y="489"/>
                    <a:pt x="544" y="439"/>
                  </a:cubicBezTo>
                  <a:cubicBezTo>
                    <a:pt x="644" y="339"/>
                    <a:pt x="644" y="205"/>
                    <a:pt x="577" y="105"/>
                  </a:cubicBezTo>
                  <a:cubicBezTo>
                    <a:pt x="523" y="34"/>
                    <a:pt x="450" y="1"/>
                    <a:pt x="3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26"/>
            <p:cNvSpPr/>
            <p:nvPr/>
          </p:nvSpPr>
          <p:spPr>
            <a:xfrm>
              <a:off x="7949600" y="2998000"/>
              <a:ext cx="15950" cy="12250"/>
            </a:xfrm>
            <a:custGeom>
              <a:avLst/>
              <a:gdLst/>
              <a:ahLst/>
              <a:cxnLst/>
              <a:rect l="l" t="t" r="r" b="b"/>
              <a:pathLst>
                <a:path w="638" h="490" extrusionOk="0">
                  <a:moveTo>
                    <a:pt x="373" y="1"/>
                  </a:moveTo>
                  <a:cubicBezTo>
                    <a:pt x="350" y="1"/>
                    <a:pt x="327" y="4"/>
                    <a:pt x="304" y="9"/>
                  </a:cubicBezTo>
                  <a:cubicBezTo>
                    <a:pt x="1" y="70"/>
                    <a:pt x="84" y="489"/>
                    <a:pt x="353" y="489"/>
                  </a:cubicBezTo>
                  <a:cubicBezTo>
                    <a:pt x="379" y="489"/>
                    <a:pt x="408" y="485"/>
                    <a:pt x="438" y="476"/>
                  </a:cubicBezTo>
                  <a:cubicBezTo>
                    <a:pt x="571" y="443"/>
                    <a:pt x="638" y="310"/>
                    <a:pt x="605" y="176"/>
                  </a:cubicBezTo>
                  <a:cubicBezTo>
                    <a:pt x="577" y="66"/>
                    <a:pt x="481" y="1"/>
                    <a:pt x="3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26"/>
            <p:cNvSpPr/>
            <p:nvPr/>
          </p:nvSpPr>
          <p:spPr>
            <a:xfrm>
              <a:off x="7869250" y="3088175"/>
              <a:ext cx="15425" cy="12250"/>
            </a:xfrm>
            <a:custGeom>
              <a:avLst/>
              <a:gdLst/>
              <a:ahLst/>
              <a:cxnLst/>
              <a:rect l="l" t="t" r="r" b="b"/>
              <a:pathLst>
                <a:path w="617" h="490" extrusionOk="0">
                  <a:moveTo>
                    <a:pt x="334" y="0"/>
                  </a:moveTo>
                  <a:cubicBezTo>
                    <a:pt x="266" y="0"/>
                    <a:pt x="203" y="33"/>
                    <a:pt x="149" y="105"/>
                  </a:cubicBezTo>
                  <a:cubicBezTo>
                    <a:pt x="0" y="279"/>
                    <a:pt x="184" y="490"/>
                    <a:pt x="370" y="490"/>
                  </a:cubicBezTo>
                  <a:cubicBezTo>
                    <a:pt x="434" y="490"/>
                    <a:pt x="498" y="465"/>
                    <a:pt x="550" y="405"/>
                  </a:cubicBezTo>
                  <a:cubicBezTo>
                    <a:pt x="616" y="305"/>
                    <a:pt x="616" y="138"/>
                    <a:pt x="516" y="72"/>
                  </a:cubicBezTo>
                  <a:cubicBezTo>
                    <a:pt x="454" y="25"/>
                    <a:pt x="392" y="0"/>
                    <a:pt x="3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26"/>
            <p:cNvSpPr/>
            <p:nvPr/>
          </p:nvSpPr>
          <p:spPr>
            <a:xfrm>
              <a:off x="7977075" y="3436500"/>
              <a:ext cx="12675" cy="12225"/>
            </a:xfrm>
            <a:custGeom>
              <a:avLst/>
              <a:gdLst/>
              <a:ahLst/>
              <a:cxnLst/>
              <a:rect l="l" t="t" r="r" b="b"/>
              <a:pathLst>
                <a:path w="507" h="489" extrusionOk="0">
                  <a:moveTo>
                    <a:pt x="280" y="1"/>
                  </a:moveTo>
                  <a:cubicBezTo>
                    <a:pt x="142" y="1"/>
                    <a:pt x="1" y="108"/>
                    <a:pt x="39" y="282"/>
                  </a:cubicBezTo>
                  <a:cubicBezTo>
                    <a:pt x="39" y="398"/>
                    <a:pt x="140" y="489"/>
                    <a:pt x="254" y="489"/>
                  </a:cubicBezTo>
                  <a:cubicBezTo>
                    <a:pt x="271" y="489"/>
                    <a:pt x="289" y="487"/>
                    <a:pt x="306" y="482"/>
                  </a:cubicBezTo>
                  <a:cubicBezTo>
                    <a:pt x="440" y="449"/>
                    <a:pt x="506" y="315"/>
                    <a:pt x="506" y="182"/>
                  </a:cubicBezTo>
                  <a:cubicBezTo>
                    <a:pt x="478" y="56"/>
                    <a:pt x="380" y="1"/>
                    <a:pt x="2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26"/>
            <p:cNvSpPr/>
            <p:nvPr/>
          </p:nvSpPr>
          <p:spPr>
            <a:xfrm>
              <a:off x="8081075" y="3391400"/>
              <a:ext cx="15425" cy="12125"/>
            </a:xfrm>
            <a:custGeom>
              <a:avLst/>
              <a:gdLst/>
              <a:ahLst/>
              <a:cxnLst/>
              <a:rect l="l" t="t" r="r" b="b"/>
              <a:pathLst>
                <a:path w="617" h="485" extrusionOk="0">
                  <a:moveTo>
                    <a:pt x="342" y="0"/>
                  </a:moveTo>
                  <a:cubicBezTo>
                    <a:pt x="170" y="0"/>
                    <a:pt x="1" y="168"/>
                    <a:pt x="116" y="351"/>
                  </a:cubicBezTo>
                  <a:cubicBezTo>
                    <a:pt x="160" y="440"/>
                    <a:pt x="249" y="485"/>
                    <a:pt x="333" y="485"/>
                  </a:cubicBezTo>
                  <a:cubicBezTo>
                    <a:pt x="375" y="485"/>
                    <a:pt x="416" y="474"/>
                    <a:pt x="449" y="452"/>
                  </a:cubicBezTo>
                  <a:cubicBezTo>
                    <a:pt x="549" y="385"/>
                    <a:pt x="616" y="218"/>
                    <a:pt x="549" y="118"/>
                  </a:cubicBezTo>
                  <a:cubicBezTo>
                    <a:pt x="497" y="35"/>
                    <a:pt x="419" y="0"/>
                    <a:pt x="3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26"/>
            <p:cNvSpPr/>
            <p:nvPr/>
          </p:nvSpPr>
          <p:spPr>
            <a:xfrm>
              <a:off x="8054650" y="328077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74" y="1"/>
                  </a:moveTo>
                  <a:cubicBezTo>
                    <a:pt x="138" y="1"/>
                    <a:pt x="0" y="115"/>
                    <a:pt x="39" y="307"/>
                  </a:cubicBezTo>
                  <a:cubicBezTo>
                    <a:pt x="66" y="417"/>
                    <a:pt x="162" y="482"/>
                    <a:pt x="271" y="482"/>
                  </a:cubicBezTo>
                  <a:cubicBezTo>
                    <a:pt x="293" y="482"/>
                    <a:pt x="316" y="479"/>
                    <a:pt x="339" y="473"/>
                  </a:cubicBezTo>
                  <a:cubicBezTo>
                    <a:pt x="472" y="440"/>
                    <a:pt x="539" y="340"/>
                    <a:pt x="506" y="207"/>
                  </a:cubicBezTo>
                  <a:cubicBezTo>
                    <a:pt x="477" y="64"/>
                    <a:pt x="376" y="1"/>
                    <a:pt x="2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26"/>
            <p:cNvSpPr/>
            <p:nvPr/>
          </p:nvSpPr>
          <p:spPr>
            <a:xfrm>
              <a:off x="7950125" y="3424625"/>
              <a:ext cx="14925" cy="10075"/>
            </a:xfrm>
            <a:custGeom>
              <a:avLst/>
              <a:gdLst/>
              <a:ahLst/>
              <a:cxnLst/>
              <a:rect l="l" t="t" r="r" b="b"/>
              <a:pathLst>
                <a:path w="597" h="403" extrusionOk="0">
                  <a:moveTo>
                    <a:pt x="305" y="1"/>
                  </a:moveTo>
                  <a:cubicBezTo>
                    <a:pt x="237" y="1"/>
                    <a:pt x="169" y="27"/>
                    <a:pt x="117" y="90"/>
                  </a:cubicBezTo>
                  <a:cubicBezTo>
                    <a:pt x="0" y="230"/>
                    <a:pt x="226" y="402"/>
                    <a:pt x="395" y="402"/>
                  </a:cubicBezTo>
                  <a:cubicBezTo>
                    <a:pt x="468" y="402"/>
                    <a:pt x="530" y="370"/>
                    <a:pt x="550" y="290"/>
                  </a:cubicBezTo>
                  <a:cubicBezTo>
                    <a:pt x="596" y="130"/>
                    <a:pt x="453" y="1"/>
                    <a:pt x="3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26"/>
            <p:cNvSpPr/>
            <p:nvPr/>
          </p:nvSpPr>
          <p:spPr>
            <a:xfrm>
              <a:off x="7963025" y="3640300"/>
              <a:ext cx="13175" cy="11775"/>
            </a:xfrm>
            <a:custGeom>
              <a:avLst/>
              <a:gdLst/>
              <a:ahLst/>
              <a:cxnLst/>
              <a:rect l="l" t="t" r="r" b="b"/>
              <a:pathLst>
                <a:path w="527" h="471" extrusionOk="0">
                  <a:moveTo>
                    <a:pt x="291" y="1"/>
                  </a:moveTo>
                  <a:cubicBezTo>
                    <a:pt x="284" y="1"/>
                    <a:pt x="276" y="1"/>
                    <a:pt x="268" y="2"/>
                  </a:cubicBezTo>
                  <a:cubicBezTo>
                    <a:pt x="134" y="2"/>
                    <a:pt x="1" y="102"/>
                    <a:pt x="1" y="236"/>
                  </a:cubicBezTo>
                  <a:cubicBezTo>
                    <a:pt x="1" y="369"/>
                    <a:pt x="134" y="469"/>
                    <a:pt x="268" y="469"/>
                  </a:cubicBezTo>
                  <a:cubicBezTo>
                    <a:pt x="276" y="470"/>
                    <a:pt x="284" y="471"/>
                    <a:pt x="291" y="471"/>
                  </a:cubicBezTo>
                  <a:cubicBezTo>
                    <a:pt x="527" y="471"/>
                    <a:pt x="527" y="1"/>
                    <a:pt x="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26"/>
            <p:cNvSpPr/>
            <p:nvPr/>
          </p:nvSpPr>
          <p:spPr>
            <a:xfrm>
              <a:off x="8072725" y="3559000"/>
              <a:ext cx="15425" cy="12425"/>
            </a:xfrm>
            <a:custGeom>
              <a:avLst/>
              <a:gdLst/>
              <a:ahLst/>
              <a:cxnLst/>
              <a:rect l="l" t="t" r="r" b="b"/>
              <a:pathLst>
                <a:path w="617" h="497" extrusionOk="0">
                  <a:moveTo>
                    <a:pt x="371" y="1"/>
                  </a:moveTo>
                  <a:cubicBezTo>
                    <a:pt x="184" y="1"/>
                    <a:pt x="0" y="212"/>
                    <a:pt x="149" y="386"/>
                  </a:cubicBezTo>
                  <a:cubicBezTo>
                    <a:pt x="208" y="464"/>
                    <a:pt x="278" y="496"/>
                    <a:pt x="346" y="496"/>
                  </a:cubicBezTo>
                  <a:cubicBezTo>
                    <a:pt x="394" y="496"/>
                    <a:pt x="442" y="480"/>
                    <a:pt x="483" y="452"/>
                  </a:cubicBezTo>
                  <a:cubicBezTo>
                    <a:pt x="583" y="352"/>
                    <a:pt x="616" y="219"/>
                    <a:pt x="550" y="85"/>
                  </a:cubicBezTo>
                  <a:cubicBezTo>
                    <a:pt x="499" y="26"/>
                    <a:pt x="434" y="1"/>
                    <a:pt x="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26"/>
            <p:cNvSpPr/>
            <p:nvPr/>
          </p:nvSpPr>
          <p:spPr>
            <a:xfrm>
              <a:off x="8045600" y="3352425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240" y="0"/>
                  </a:moveTo>
                  <a:cubicBezTo>
                    <a:pt x="121" y="0"/>
                    <a:pt x="0" y="84"/>
                    <a:pt x="0" y="243"/>
                  </a:cubicBezTo>
                  <a:cubicBezTo>
                    <a:pt x="0" y="376"/>
                    <a:pt x="134" y="476"/>
                    <a:pt x="267" y="476"/>
                  </a:cubicBezTo>
                  <a:cubicBezTo>
                    <a:pt x="401" y="443"/>
                    <a:pt x="501" y="343"/>
                    <a:pt x="467" y="209"/>
                  </a:cubicBezTo>
                  <a:cubicBezTo>
                    <a:pt x="452" y="67"/>
                    <a:pt x="346" y="0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26"/>
            <p:cNvSpPr/>
            <p:nvPr/>
          </p:nvSpPr>
          <p:spPr>
            <a:xfrm>
              <a:off x="7882150" y="3492525"/>
              <a:ext cx="13350" cy="12250"/>
            </a:xfrm>
            <a:custGeom>
              <a:avLst/>
              <a:gdLst/>
              <a:ahLst/>
              <a:cxnLst/>
              <a:rect l="l" t="t" r="r" b="b"/>
              <a:pathLst>
                <a:path w="534" h="490" extrusionOk="0">
                  <a:moveTo>
                    <a:pt x="255" y="1"/>
                  </a:moveTo>
                  <a:cubicBezTo>
                    <a:pt x="192" y="1"/>
                    <a:pt x="134" y="26"/>
                    <a:pt x="100" y="76"/>
                  </a:cubicBezTo>
                  <a:cubicBezTo>
                    <a:pt x="0" y="176"/>
                    <a:pt x="0" y="343"/>
                    <a:pt x="100" y="443"/>
                  </a:cubicBezTo>
                  <a:cubicBezTo>
                    <a:pt x="145" y="473"/>
                    <a:pt x="204" y="489"/>
                    <a:pt x="264" y="489"/>
                  </a:cubicBezTo>
                  <a:cubicBezTo>
                    <a:pt x="337" y="489"/>
                    <a:pt x="412" y="465"/>
                    <a:pt x="467" y="409"/>
                  </a:cubicBezTo>
                  <a:cubicBezTo>
                    <a:pt x="534" y="309"/>
                    <a:pt x="534" y="143"/>
                    <a:pt x="434" y="76"/>
                  </a:cubicBezTo>
                  <a:cubicBezTo>
                    <a:pt x="384" y="26"/>
                    <a:pt x="317" y="1"/>
                    <a:pt x="2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26"/>
            <p:cNvSpPr/>
            <p:nvPr/>
          </p:nvSpPr>
          <p:spPr>
            <a:xfrm>
              <a:off x="7887150" y="3718125"/>
              <a:ext cx="12225" cy="9100"/>
            </a:xfrm>
            <a:custGeom>
              <a:avLst/>
              <a:gdLst/>
              <a:ahLst/>
              <a:cxnLst/>
              <a:rect l="l" t="t" r="r" b="b"/>
              <a:pathLst>
                <a:path w="489" h="364" extrusionOk="0">
                  <a:moveTo>
                    <a:pt x="116" y="1"/>
                  </a:moveTo>
                  <a:cubicBezTo>
                    <a:pt x="74" y="1"/>
                    <a:pt x="41" y="35"/>
                    <a:pt x="34" y="125"/>
                  </a:cubicBezTo>
                  <a:cubicBezTo>
                    <a:pt x="0" y="225"/>
                    <a:pt x="100" y="359"/>
                    <a:pt x="234" y="359"/>
                  </a:cubicBezTo>
                  <a:cubicBezTo>
                    <a:pt x="251" y="362"/>
                    <a:pt x="266" y="363"/>
                    <a:pt x="279" y="363"/>
                  </a:cubicBezTo>
                  <a:cubicBezTo>
                    <a:pt x="488" y="363"/>
                    <a:pt x="253" y="1"/>
                    <a:pt x="1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26"/>
            <p:cNvSpPr/>
            <p:nvPr/>
          </p:nvSpPr>
          <p:spPr>
            <a:xfrm>
              <a:off x="7717025" y="3831500"/>
              <a:ext cx="12525" cy="12200"/>
            </a:xfrm>
            <a:custGeom>
              <a:avLst/>
              <a:gdLst/>
              <a:ahLst/>
              <a:cxnLst/>
              <a:rect l="l" t="t" r="r" b="b"/>
              <a:pathLst>
                <a:path w="501" h="488" extrusionOk="0">
                  <a:moveTo>
                    <a:pt x="249" y="0"/>
                  </a:moveTo>
                  <a:cubicBezTo>
                    <a:pt x="195" y="0"/>
                    <a:pt x="141" y="19"/>
                    <a:pt x="101" y="60"/>
                  </a:cubicBezTo>
                  <a:cubicBezTo>
                    <a:pt x="1" y="160"/>
                    <a:pt x="1" y="327"/>
                    <a:pt x="101" y="427"/>
                  </a:cubicBezTo>
                  <a:cubicBezTo>
                    <a:pt x="142" y="469"/>
                    <a:pt x="198" y="488"/>
                    <a:pt x="253" y="488"/>
                  </a:cubicBezTo>
                  <a:cubicBezTo>
                    <a:pt x="375" y="488"/>
                    <a:pt x="501" y="397"/>
                    <a:pt x="501" y="260"/>
                  </a:cubicBezTo>
                  <a:cubicBezTo>
                    <a:pt x="501" y="98"/>
                    <a:pt x="372" y="0"/>
                    <a:pt x="2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26"/>
            <p:cNvSpPr/>
            <p:nvPr/>
          </p:nvSpPr>
          <p:spPr>
            <a:xfrm>
              <a:off x="7742875" y="4011800"/>
              <a:ext cx="13725" cy="8850"/>
            </a:xfrm>
            <a:custGeom>
              <a:avLst/>
              <a:gdLst/>
              <a:ahLst/>
              <a:cxnLst/>
              <a:rect l="l" t="t" r="r" b="b"/>
              <a:pathLst>
                <a:path w="549" h="354" extrusionOk="0">
                  <a:moveTo>
                    <a:pt x="84" y="1"/>
                  </a:moveTo>
                  <a:cubicBezTo>
                    <a:pt x="35" y="1"/>
                    <a:pt x="1" y="34"/>
                    <a:pt x="1" y="120"/>
                  </a:cubicBezTo>
                  <a:cubicBezTo>
                    <a:pt x="1" y="253"/>
                    <a:pt x="101" y="353"/>
                    <a:pt x="267" y="353"/>
                  </a:cubicBezTo>
                  <a:cubicBezTo>
                    <a:pt x="549" y="353"/>
                    <a:pt x="242" y="1"/>
                    <a:pt x="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26"/>
            <p:cNvSpPr/>
            <p:nvPr/>
          </p:nvSpPr>
          <p:spPr>
            <a:xfrm>
              <a:off x="7820600" y="3968125"/>
              <a:ext cx="14025" cy="12400"/>
            </a:xfrm>
            <a:custGeom>
              <a:avLst/>
              <a:gdLst/>
              <a:ahLst/>
              <a:cxnLst/>
              <a:rect l="l" t="t" r="r" b="b"/>
              <a:pathLst>
                <a:path w="561" h="496" extrusionOk="0">
                  <a:moveTo>
                    <a:pt x="268" y="1"/>
                  </a:moveTo>
                  <a:cubicBezTo>
                    <a:pt x="164" y="1"/>
                    <a:pt x="64" y="69"/>
                    <a:pt x="27" y="199"/>
                  </a:cubicBezTo>
                  <a:cubicBezTo>
                    <a:pt x="1" y="358"/>
                    <a:pt x="142" y="496"/>
                    <a:pt x="285" y="496"/>
                  </a:cubicBezTo>
                  <a:cubicBezTo>
                    <a:pt x="323" y="496"/>
                    <a:pt x="360" y="486"/>
                    <a:pt x="394" y="466"/>
                  </a:cubicBezTo>
                  <a:cubicBezTo>
                    <a:pt x="528" y="366"/>
                    <a:pt x="561" y="232"/>
                    <a:pt x="494" y="132"/>
                  </a:cubicBezTo>
                  <a:cubicBezTo>
                    <a:pt x="435" y="44"/>
                    <a:pt x="350" y="1"/>
                    <a:pt x="2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26"/>
            <p:cNvSpPr/>
            <p:nvPr/>
          </p:nvSpPr>
          <p:spPr>
            <a:xfrm>
              <a:off x="7800400" y="3877800"/>
              <a:ext cx="13825" cy="8125"/>
            </a:xfrm>
            <a:custGeom>
              <a:avLst/>
              <a:gdLst/>
              <a:ahLst/>
              <a:cxnLst/>
              <a:rect l="l" t="t" r="r" b="b"/>
              <a:pathLst>
                <a:path w="553" h="325" extrusionOk="0">
                  <a:moveTo>
                    <a:pt x="336" y="1"/>
                  </a:moveTo>
                  <a:cubicBezTo>
                    <a:pt x="314" y="1"/>
                    <a:pt x="291" y="3"/>
                    <a:pt x="268" y="9"/>
                  </a:cubicBezTo>
                  <a:cubicBezTo>
                    <a:pt x="0" y="33"/>
                    <a:pt x="301" y="324"/>
                    <a:pt x="457" y="324"/>
                  </a:cubicBezTo>
                  <a:cubicBezTo>
                    <a:pt x="515" y="324"/>
                    <a:pt x="553" y="284"/>
                    <a:pt x="535" y="176"/>
                  </a:cubicBezTo>
                  <a:cubicBezTo>
                    <a:pt x="535" y="65"/>
                    <a:pt x="443" y="1"/>
                    <a:pt x="3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26"/>
            <p:cNvSpPr/>
            <p:nvPr/>
          </p:nvSpPr>
          <p:spPr>
            <a:xfrm>
              <a:off x="7671725" y="3996950"/>
              <a:ext cx="17250" cy="12325"/>
            </a:xfrm>
            <a:custGeom>
              <a:avLst/>
              <a:gdLst/>
              <a:ahLst/>
              <a:cxnLst/>
              <a:rect l="l" t="t" r="r" b="b"/>
              <a:pathLst>
                <a:path w="690" h="493" extrusionOk="0">
                  <a:moveTo>
                    <a:pt x="354" y="1"/>
                  </a:moveTo>
                  <a:cubicBezTo>
                    <a:pt x="296" y="1"/>
                    <a:pt x="234" y="24"/>
                    <a:pt x="178" y="80"/>
                  </a:cubicBezTo>
                  <a:cubicBezTo>
                    <a:pt x="1" y="257"/>
                    <a:pt x="151" y="493"/>
                    <a:pt x="336" y="493"/>
                  </a:cubicBezTo>
                  <a:cubicBezTo>
                    <a:pt x="394" y="493"/>
                    <a:pt x="456" y="469"/>
                    <a:pt x="512" y="414"/>
                  </a:cubicBezTo>
                  <a:cubicBezTo>
                    <a:pt x="689" y="236"/>
                    <a:pt x="539" y="1"/>
                    <a:pt x="3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26"/>
            <p:cNvSpPr/>
            <p:nvPr/>
          </p:nvSpPr>
          <p:spPr>
            <a:xfrm>
              <a:off x="7634125" y="4208550"/>
              <a:ext cx="14200" cy="12425"/>
            </a:xfrm>
            <a:custGeom>
              <a:avLst/>
              <a:gdLst/>
              <a:ahLst/>
              <a:cxnLst/>
              <a:rect l="l" t="t" r="r" b="b"/>
              <a:pathLst>
                <a:path w="568" h="497" extrusionOk="0">
                  <a:moveTo>
                    <a:pt x="298" y="1"/>
                  </a:moveTo>
                  <a:cubicBezTo>
                    <a:pt x="209" y="1"/>
                    <a:pt x="121" y="49"/>
                    <a:pt x="81" y="155"/>
                  </a:cubicBezTo>
                  <a:cubicBezTo>
                    <a:pt x="1" y="356"/>
                    <a:pt x="162" y="496"/>
                    <a:pt x="318" y="496"/>
                  </a:cubicBezTo>
                  <a:cubicBezTo>
                    <a:pt x="421" y="496"/>
                    <a:pt x="521" y="435"/>
                    <a:pt x="548" y="289"/>
                  </a:cubicBezTo>
                  <a:cubicBezTo>
                    <a:pt x="568" y="109"/>
                    <a:pt x="432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26"/>
            <p:cNvSpPr/>
            <p:nvPr/>
          </p:nvSpPr>
          <p:spPr>
            <a:xfrm>
              <a:off x="7685325" y="4154475"/>
              <a:ext cx="12550" cy="12325"/>
            </a:xfrm>
            <a:custGeom>
              <a:avLst/>
              <a:gdLst/>
              <a:ahLst/>
              <a:cxnLst/>
              <a:rect l="l" t="t" r="r" b="b"/>
              <a:pathLst>
                <a:path w="502" h="493" extrusionOk="0">
                  <a:moveTo>
                    <a:pt x="219" y="1"/>
                  </a:moveTo>
                  <a:cubicBezTo>
                    <a:pt x="102" y="1"/>
                    <a:pt x="1" y="97"/>
                    <a:pt x="1" y="250"/>
                  </a:cubicBezTo>
                  <a:cubicBezTo>
                    <a:pt x="1" y="387"/>
                    <a:pt x="110" y="493"/>
                    <a:pt x="232" y="493"/>
                  </a:cubicBezTo>
                  <a:cubicBezTo>
                    <a:pt x="289" y="493"/>
                    <a:pt x="348" y="470"/>
                    <a:pt x="401" y="417"/>
                  </a:cubicBezTo>
                  <a:cubicBezTo>
                    <a:pt x="501" y="317"/>
                    <a:pt x="501" y="184"/>
                    <a:pt x="401" y="83"/>
                  </a:cubicBezTo>
                  <a:cubicBezTo>
                    <a:pt x="344" y="26"/>
                    <a:pt x="27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26"/>
            <p:cNvSpPr/>
            <p:nvPr/>
          </p:nvSpPr>
          <p:spPr>
            <a:xfrm>
              <a:off x="7652825" y="4003100"/>
              <a:ext cx="11700" cy="12550"/>
            </a:xfrm>
            <a:custGeom>
              <a:avLst/>
              <a:gdLst/>
              <a:ahLst/>
              <a:cxnLst/>
              <a:rect l="l" t="t" r="r" b="b"/>
              <a:pathLst>
                <a:path w="468" h="502" extrusionOk="0">
                  <a:moveTo>
                    <a:pt x="234" y="1"/>
                  </a:moveTo>
                  <a:cubicBezTo>
                    <a:pt x="100" y="1"/>
                    <a:pt x="0" y="101"/>
                    <a:pt x="0" y="234"/>
                  </a:cubicBezTo>
                  <a:cubicBezTo>
                    <a:pt x="0" y="368"/>
                    <a:pt x="100" y="501"/>
                    <a:pt x="234" y="501"/>
                  </a:cubicBezTo>
                  <a:cubicBezTo>
                    <a:pt x="367" y="501"/>
                    <a:pt x="467" y="368"/>
                    <a:pt x="467" y="234"/>
                  </a:cubicBezTo>
                  <a:cubicBezTo>
                    <a:pt x="467" y="101"/>
                    <a:pt x="367" y="1"/>
                    <a:pt x="2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26"/>
            <p:cNvSpPr/>
            <p:nvPr/>
          </p:nvSpPr>
          <p:spPr>
            <a:xfrm>
              <a:off x="7584425" y="4090800"/>
              <a:ext cx="14000" cy="11925"/>
            </a:xfrm>
            <a:custGeom>
              <a:avLst/>
              <a:gdLst/>
              <a:ahLst/>
              <a:cxnLst/>
              <a:rect l="l" t="t" r="r" b="b"/>
              <a:pathLst>
                <a:path w="560" h="477" extrusionOk="0">
                  <a:moveTo>
                    <a:pt x="272" y="1"/>
                  </a:moveTo>
                  <a:cubicBezTo>
                    <a:pt x="204" y="1"/>
                    <a:pt x="140" y="30"/>
                    <a:pt x="101" y="95"/>
                  </a:cubicBezTo>
                  <a:cubicBezTo>
                    <a:pt x="1" y="195"/>
                    <a:pt x="34" y="362"/>
                    <a:pt x="134" y="429"/>
                  </a:cubicBezTo>
                  <a:cubicBezTo>
                    <a:pt x="184" y="462"/>
                    <a:pt x="236" y="477"/>
                    <a:pt x="286" y="477"/>
                  </a:cubicBezTo>
                  <a:cubicBezTo>
                    <a:pt x="434" y="477"/>
                    <a:pt x="559" y="345"/>
                    <a:pt x="534" y="195"/>
                  </a:cubicBezTo>
                  <a:cubicBezTo>
                    <a:pt x="494" y="73"/>
                    <a:pt x="378" y="1"/>
                    <a:pt x="2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26"/>
            <p:cNvSpPr/>
            <p:nvPr/>
          </p:nvSpPr>
          <p:spPr>
            <a:xfrm>
              <a:off x="7596100" y="441090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68" y="0"/>
                  </a:moveTo>
                  <a:cubicBezTo>
                    <a:pt x="101" y="0"/>
                    <a:pt x="1" y="100"/>
                    <a:pt x="1" y="234"/>
                  </a:cubicBezTo>
                  <a:cubicBezTo>
                    <a:pt x="1" y="367"/>
                    <a:pt x="101" y="501"/>
                    <a:pt x="234" y="501"/>
                  </a:cubicBezTo>
                  <a:cubicBezTo>
                    <a:pt x="368" y="501"/>
                    <a:pt x="468" y="401"/>
                    <a:pt x="468" y="267"/>
                  </a:cubicBezTo>
                  <a:cubicBezTo>
                    <a:pt x="501" y="134"/>
                    <a:pt x="368" y="34"/>
                    <a:pt x="2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26"/>
            <p:cNvSpPr/>
            <p:nvPr/>
          </p:nvSpPr>
          <p:spPr>
            <a:xfrm>
              <a:off x="7663175" y="4371525"/>
              <a:ext cx="13850" cy="11800"/>
            </a:xfrm>
            <a:custGeom>
              <a:avLst/>
              <a:gdLst/>
              <a:ahLst/>
              <a:cxnLst/>
              <a:rect l="l" t="t" r="r" b="b"/>
              <a:pathLst>
                <a:path w="554" h="472" extrusionOk="0">
                  <a:moveTo>
                    <a:pt x="293" y="1"/>
                  </a:moveTo>
                  <a:cubicBezTo>
                    <a:pt x="193" y="1"/>
                    <a:pt x="91" y="61"/>
                    <a:pt x="53" y="174"/>
                  </a:cubicBezTo>
                  <a:cubicBezTo>
                    <a:pt x="0" y="333"/>
                    <a:pt x="136" y="471"/>
                    <a:pt x="295" y="471"/>
                  </a:cubicBezTo>
                  <a:cubicBezTo>
                    <a:pt x="336" y="471"/>
                    <a:pt x="379" y="462"/>
                    <a:pt x="420" y="441"/>
                  </a:cubicBezTo>
                  <a:cubicBezTo>
                    <a:pt x="520" y="375"/>
                    <a:pt x="553" y="241"/>
                    <a:pt x="487" y="108"/>
                  </a:cubicBezTo>
                  <a:cubicBezTo>
                    <a:pt x="443" y="36"/>
                    <a:pt x="369" y="1"/>
                    <a:pt x="2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26"/>
            <p:cNvSpPr/>
            <p:nvPr/>
          </p:nvSpPr>
          <p:spPr>
            <a:xfrm>
              <a:off x="7668650" y="4265175"/>
              <a:ext cx="11700" cy="11625"/>
            </a:xfrm>
            <a:custGeom>
              <a:avLst/>
              <a:gdLst/>
              <a:ahLst/>
              <a:cxnLst/>
              <a:rect l="l" t="t" r="r" b="b"/>
              <a:pathLst>
                <a:path w="468" h="465" extrusionOk="0">
                  <a:moveTo>
                    <a:pt x="234" y="0"/>
                  </a:moveTo>
                  <a:cubicBezTo>
                    <a:pt x="118" y="0"/>
                    <a:pt x="1" y="75"/>
                    <a:pt x="1" y="225"/>
                  </a:cubicBezTo>
                  <a:cubicBezTo>
                    <a:pt x="1" y="345"/>
                    <a:pt x="81" y="464"/>
                    <a:pt x="193" y="464"/>
                  </a:cubicBezTo>
                  <a:cubicBezTo>
                    <a:pt x="207" y="464"/>
                    <a:pt x="220" y="462"/>
                    <a:pt x="234" y="459"/>
                  </a:cubicBezTo>
                  <a:cubicBezTo>
                    <a:pt x="368" y="459"/>
                    <a:pt x="468" y="359"/>
                    <a:pt x="468" y="225"/>
                  </a:cubicBezTo>
                  <a:cubicBezTo>
                    <a:pt x="468" y="75"/>
                    <a:pt x="351" y="0"/>
                    <a:pt x="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26"/>
            <p:cNvSpPr/>
            <p:nvPr/>
          </p:nvSpPr>
          <p:spPr>
            <a:xfrm>
              <a:off x="7511050" y="42366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67" y="1"/>
                  </a:moveTo>
                  <a:cubicBezTo>
                    <a:pt x="134" y="1"/>
                    <a:pt x="0" y="101"/>
                    <a:pt x="0" y="234"/>
                  </a:cubicBezTo>
                  <a:cubicBezTo>
                    <a:pt x="0" y="368"/>
                    <a:pt x="100" y="501"/>
                    <a:pt x="234" y="501"/>
                  </a:cubicBezTo>
                  <a:cubicBezTo>
                    <a:pt x="367" y="501"/>
                    <a:pt x="467" y="401"/>
                    <a:pt x="501" y="268"/>
                  </a:cubicBezTo>
                  <a:cubicBezTo>
                    <a:pt x="501" y="134"/>
                    <a:pt x="401" y="34"/>
                    <a:pt x="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26"/>
            <p:cNvSpPr/>
            <p:nvPr/>
          </p:nvSpPr>
          <p:spPr>
            <a:xfrm>
              <a:off x="7323400" y="4488125"/>
              <a:ext cx="16200" cy="11800"/>
            </a:xfrm>
            <a:custGeom>
              <a:avLst/>
              <a:gdLst/>
              <a:ahLst/>
              <a:cxnLst/>
              <a:rect l="l" t="t" r="r" b="b"/>
              <a:pathLst>
                <a:path w="648" h="472" extrusionOk="0">
                  <a:moveTo>
                    <a:pt x="286" y="0"/>
                  </a:moveTo>
                  <a:cubicBezTo>
                    <a:pt x="221" y="0"/>
                    <a:pt x="156" y="25"/>
                    <a:pt x="101" y="80"/>
                  </a:cubicBezTo>
                  <a:cubicBezTo>
                    <a:pt x="1" y="180"/>
                    <a:pt x="34" y="347"/>
                    <a:pt x="134" y="414"/>
                  </a:cubicBezTo>
                  <a:cubicBezTo>
                    <a:pt x="182" y="455"/>
                    <a:pt x="233" y="472"/>
                    <a:pt x="283" y="472"/>
                  </a:cubicBezTo>
                  <a:cubicBezTo>
                    <a:pt x="479" y="472"/>
                    <a:pt x="647" y="206"/>
                    <a:pt x="435" y="47"/>
                  </a:cubicBezTo>
                  <a:cubicBezTo>
                    <a:pt x="390" y="17"/>
                    <a:pt x="33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26"/>
            <p:cNvSpPr/>
            <p:nvPr/>
          </p:nvSpPr>
          <p:spPr>
            <a:xfrm>
              <a:off x="7411475" y="4455925"/>
              <a:ext cx="17525" cy="12725"/>
            </a:xfrm>
            <a:custGeom>
              <a:avLst/>
              <a:gdLst/>
              <a:ahLst/>
              <a:cxnLst/>
              <a:rect l="l" t="t" r="r" b="b"/>
              <a:pathLst>
                <a:path w="701" h="509" extrusionOk="0">
                  <a:moveTo>
                    <a:pt x="367" y="0"/>
                  </a:moveTo>
                  <a:cubicBezTo>
                    <a:pt x="330" y="0"/>
                    <a:pt x="289" y="11"/>
                    <a:pt x="247" y="34"/>
                  </a:cubicBezTo>
                  <a:cubicBezTo>
                    <a:pt x="1" y="157"/>
                    <a:pt x="124" y="509"/>
                    <a:pt x="355" y="509"/>
                  </a:cubicBezTo>
                  <a:cubicBezTo>
                    <a:pt x="374" y="509"/>
                    <a:pt x="394" y="506"/>
                    <a:pt x="414" y="501"/>
                  </a:cubicBezTo>
                  <a:cubicBezTo>
                    <a:pt x="701" y="386"/>
                    <a:pt x="593" y="0"/>
                    <a:pt x="3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26"/>
            <p:cNvSpPr/>
            <p:nvPr/>
          </p:nvSpPr>
          <p:spPr>
            <a:xfrm>
              <a:off x="7490925" y="4186175"/>
              <a:ext cx="15150" cy="11550"/>
            </a:xfrm>
            <a:custGeom>
              <a:avLst/>
              <a:gdLst/>
              <a:ahLst/>
              <a:cxnLst/>
              <a:rect l="l" t="t" r="r" b="b"/>
              <a:pathLst>
                <a:path w="606" h="462" extrusionOk="0">
                  <a:moveTo>
                    <a:pt x="322" y="0"/>
                  </a:moveTo>
                  <a:cubicBezTo>
                    <a:pt x="107" y="0"/>
                    <a:pt x="1" y="331"/>
                    <a:pt x="238" y="450"/>
                  </a:cubicBezTo>
                  <a:cubicBezTo>
                    <a:pt x="262" y="458"/>
                    <a:pt x="287" y="462"/>
                    <a:pt x="313" y="462"/>
                  </a:cubicBezTo>
                  <a:cubicBezTo>
                    <a:pt x="398" y="462"/>
                    <a:pt x="488" y="418"/>
                    <a:pt x="538" y="317"/>
                  </a:cubicBezTo>
                  <a:cubicBezTo>
                    <a:pt x="605" y="183"/>
                    <a:pt x="538" y="50"/>
                    <a:pt x="405" y="16"/>
                  </a:cubicBezTo>
                  <a:cubicBezTo>
                    <a:pt x="376" y="5"/>
                    <a:pt x="348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26"/>
            <p:cNvSpPr/>
            <p:nvPr/>
          </p:nvSpPr>
          <p:spPr>
            <a:xfrm>
              <a:off x="7410150" y="4255275"/>
              <a:ext cx="13350" cy="12025"/>
            </a:xfrm>
            <a:custGeom>
              <a:avLst/>
              <a:gdLst/>
              <a:ahLst/>
              <a:cxnLst/>
              <a:rect l="l" t="t" r="r" b="b"/>
              <a:pathLst>
                <a:path w="534" h="481" extrusionOk="0">
                  <a:moveTo>
                    <a:pt x="282" y="1"/>
                  </a:moveTo>
                  <a:cubicBezTo>
                    <a:pt x="232" y="1"/>
                    <a:pt x="180" y="17"/>
                    <a:pt x="134" y="54"/>
                  </a:cubicBezTo>
                  <a:cubicBezTo>
                    <a:pt x="33" y="154"/>
                    <a:pt x="0" y="288"/>
                    <a:pt x="100" y="388"/>
                  </a:cubicBezTo>
                  <a:cubicBezTo>
                    <a:pt x="151" y="451"/>
                    <a:pt x="220" y="481"/>
                    <a:pt x="289" y="481"/>
                  </a:cubicBezTo>
                  <a:cubicBezTo>
                    <a:pt x="402" y="481"/>
                    <a:pt x="513" y="400"/>
                    <a:pt x="534" y="254"/>
                  </a:cubicBezTo>
                  <a:cubicBezTo>
                    <a:pt x="534" y="110"/>
                    <a:pt x="413" y="1"/>
                    <a:pt x="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26"/>
            <p:cNvSpPr/>
            <p:nvPr/>
          </p:nvSpPr>
          <p:spPr>
            <a:xfrm>
              <a:off x="7369275" y="4467400"/>
              <a:ext cx="14775" cy="11950"/>
            </a:xfrm>
            <a:custGeom>
              <a:avLst/>
              <a:gdLst/>
              <a:ahLst/>
              <a:cxnLst/>
              <a:rect l="l" t="t" r="r" b="b"/>
              <a:pathLst>
                <a:path w="591" h="478" extrusionOk="0">
                  <a:moveTo>
                    <a:pt x="299" y="0"/>
                  </a:moveTo>
                  <a:cubicBezTo>
                    <a:pt x="191" y="0"/>
                    <a:pt x="95" y="65"/>
                    <a:pt x="67" y="175"/>
                  </a:cubicBezTo>
                  <a:cubicBezTo>
                    <a:pt x="1" y="276"/>
                    <a:pt x="67" y="409"/>
                    <a:pt x="201" y="476"/>
                  </a:cubicBezTo>
                  <a:cubicBezTo>
                    <a:pt x="212" y="477"/>
                    <a:pt x="224" y="478"/>
                    <a:pt x="235" y="478"/>
                  </a:cubicBezTo>
                  <a:cubicBezTo>
                    <a:pt x="478" y="478"/>
                    <a:pt x="591" y="136"/>
                    <a:pt x="368" y="9"/>
                  </a:cubicBezTo>
                  <a:cubicBezTo>
                    <a:pt x="345" y="3"/>
                    <a:pt x="322" y="0"/>
                    <a:pt x="2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26"/>
            <p:cNvSpPr/>
            <p:nvPr/>
          </p:nvSpPr>
          <p:spPr>
            <a:xfrm>
              <a:off x="7042225" y="4605825"/>
              <a:ext cx="17650" cy="12750"/>
            </a:xfrm>
            <a:custGeom>
              <a:avLst/>
              <a:gdLst/>
              <a:ahLst/>
              <a:cxnLst/>
              <a:rect l="l" t="t" r="r" b="b"/>
              <a:pathLst>
                <a:path w="706" h="510" extrusionOk="0">
                  <a:moveTo>
                    <a:pt x="376" y="0"/>
                  </a:moveTo>
                  <a:cubicBezTo>
                    <a:pt x="333" y="0"/>
                    <a:pt x="287" y="13"/>
                    <a:pt x="240" y="42"/>
                  </a:cubicBezTo>
                  <a:cubicBezTo>
                    <a:pt x="1" y="202"/>
                    <a:pt x="164" y="510"/>
                    <a:pt x="376" y="510"/>
                  </a:cubicBezTo>
                  <a:cubicBezTo>
                    <a:pt x="429" y="510"/>
                    <a:pt x="486" y="490"/>
                    <a:pt x="540" y="443"/>
                  </a:cubicBezTo>
                  <a:cubicBezTo>
                    <a:pt x="705" y="278"/>
                    <a:pt x="576" y="0"/>
                    <a:pt x="3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26"/>
            <p:cNvSpPr/>
            <p:nvPr/>
          </p:nvSpPr>
          <p:spPr>
            <a:xfrm>
              <a:off x="7059050" y="4717775"/>
              <a:ext cx="14200" cy="11875"/>
            </a:xfrm>
            <a:custGeom>
              <a:avLst/>
              <a:gdLst/>
              <a:ahLst/>
              <a:cxnLst/>
              <a:rect l="l" t="t" r="r" b="b"/>
              <a:pathLst>
                <a:path w="568" h="475" extrusionOk="0">
                  <a:moveTo>
                    <a:pt x="234" y="1"/>
                  </a:moveTo>
                  <a:cubicBezTo>
                    <a:pt x="101" y="1"/>
                    <a:pt x="1" y="134"/>
                    <a:pt x="1" y="268"/>
                  </a:cubicBezTo>
                  <a:cubicBezTo>
                    <a:pt x="1" y="384"/>
                    <a:pt x="101" y="474"/>
                    <a:pt x="215" y="474"/>
                  </a:cubicBezTo>
                  <a:cubicBezTo>
                    <a:pt x="233" y="474"/>
                    <a:pt x="250" y="472"/>
                    <a:pt x="268" y="468"/>
                  </a:cubicBezTo>
                  <a:cubicBezTo>
                    <a:pt x="568" y="435"/>
                    <a:pt x="501" y="1"/>
                    <a:pt x="2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26"/>
            <p:cNvSpPr/>
            <p:nvPr/>
          </p:nvSpPr>
          <p:spPr>
            <a:xfrm>
              <a:off x="7155175" y="4645975"/>
              <a:ext cx="15650" cy="12650"/>
            </a:xfrm>
            <a:custGeom>
              <a:avLst/>
              <a:gdLst/>
              <a:ahLst/>
              <a:cxnLst/>
              <a:rect l="l" t="t" r="r" b="b"/>
              <a:pathLst>
                <a:path w="626" h="506" extrusionOk="0">
                  <a:moveTo>
                    <a:pt x="320" y="1"/>
                  </a:moveTo>
                  <a:cubicBezTo>
                    <a:pt x="138" y="1"/>
                    <a:pt x="0" y="217"/>
                    <a:pt x="125" y="404"/>
                  </a:cubicBezTo>
                  <a:cubicBezTo>
                    <a:pt x="168" y="469"/>
                    <a:pt x="239" y="506"/>
                    <a:pt x="320" y="506"/>
                  </a:cubicBezTo>
                  <a:cubicBezTo>
                    <a:pt x="364" y="506"/>
                    <a:pt x="412" y="495"/>
                    <a:pt x="459" y="471"/>
                  </a:cubicBezTo>
                  <a:cubicBezTo>
                    <a:pt x="626" y="338"/>
                    <a:pt x="559" y="71"/>
                    <a:pt x="359" y="4"/>
                  </a:cubicBezTo>
                  <a:cubicBezTo>
                    <a:pt x="346" y="2"/>
                    <a:pt x="333" y="1"/>
                    <a:pt x="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26"/>
            <p:cNvSpPr/>
            <p:nvPr/>
          </p:nvSpPr>
          <p:spPr>
            <a:xfrm>
              <a:off x="7070725" y="4559000"/>
              <a:ext cx="15875" cy="12025"/>
            </a:xfrm>
            <a:custGeom>
              <a:avLst/>
              <a:gdLst/>
              <a:ahLst/>
              <a:cxnLst/>
              <a:rect l="l" t="t" r="r" b="b"/>
              <a:pathLst>
                <a:path w="635" h="481" extrusionOk="0">
                  <a:moveTo>
                    <a:pt x="324" y="1"/>
                  </a:moveTo>
                  <a:cubicBezTo>
                    <a:pt x="254" y="1"/>
                    <a:pt x="189" y="26"/>
                    <a:pt x="134" y="81"/>
                  </a:cubicBezTo>
                  <a:cubicBezTo>
                    <a:pt x="1" y="247"/>
                    <a:pt x="134" y="481"/>
                    <a:pt x="334" y="481"/>
                  </a:cubicBezTo>
                  <a:cubicBezTo>
                    <a:pt x="568" y="481"/>
                    <a:pt x="635" y="214"/>
                    <a:pt x="501" y="47"/>
                  </a:cubicBezTo>
                  <a:cubicBezTo>
                    <a:pt x="441" y="17"/>
                    <a:pt x="381" y="1"/>
                    <a:pt x="3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26"/>
            <p:cNvSpPr/>
            <p:nvPr/>
          </p:nvSpPr>
          <p:spPr>
            <a:xfrm>
              <a:off x="6751625" y="4734900"/>
              <a:ext cx="17350" cy="12150"/>
            </a:xfrm>
            <a:custGeom>
              <a:avLst/>
              <a:gdLst/>
              <a:ahLst/>
              <a:cxnLst/>
              <a:rect l="l" t="t" r="r" b="b"/>
              <a:pathLst>
                <a:path w="694" h="486" extrusionOk="0">
                  <a:moveTo>
                    <a:pt x="349" y="0"/>
                  </a:moveTo>
                  <a:cubicBezTo>
                    <a:pt x="320" y="0"/>
                    <a:pt x="289" y="5"/>
                    <a:pt x="256" y="16"/>
                  </a:cubicBezTo>
                  <a:cubicBezTo>
                    <a:pt x="0" y="130"/>
                    <a:pt x="107" y="486"/>
                    <a:pt x="330" y="486"/>
                  </a:cubicBezTo>
                  <a:cubicBezTo>
                    <a:pt x="369" y="486"/>
                    <a:pt x="411" y="475"/>
                    <a:pt x="456" y="450"/>
                  </a:cubicBezTo>
                  <a:cubicBezTo>
                    <a:pt x="694" y="331"/>
                    <a:pt x="587" y="0"/>
                    <a:pt x="3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26"/>
            <p:cNvSpPr/>
            <p:nvPr/>
          </p:nvSpPr>
          <p:spPr>
            <a:xfrm>
              <a:off x="6794700" y="4821825"/>
              <a:ext cx="15325" cy="12200"/>
            </a:xfrm>
            <a:custGeom>
              <a:avLst/>
              <a:gdLst/>
              <a:ahLst/>
              <a:cxnLst/>
              <a:rect l="l" t="t" r="r" b="b"/>
              <a:pathLst>
                <a:path w="613" h="488" extrusionOk="0">
                  <a:moveTo>
                    <a:pt x="264" y="1"/>
                  </a:moveTo>
                  <a:cubicBezTo>
                    <a:pt x="244" y="1"/>
                    <a:pt x="223" y="3"/>
                    <a:pt x="201" y="9"/>
                  </a:cubicBezTo>
                  <a:cubicBezTo>
                    <a:pt x="67" y="75"/>
                    <a:pt x="1" y="209"/>
                    <a:pt x="67" y="342"/>
                  </a:cubicBezTo>
                  <a:cubicBezTo>
                    <a:pt x="93" y="444"/>
                    <a:pt x="196" y="488"/>
                    <a:pt x="288" y="488"/>
                  </a:cubicBezTo>
                  <a:cubicBezTo>
                    <a:pt x="316" y="488"/>
                    <a:pt x="344" y="483"/>
                    <a:pt x="367" y="476"/>
                  </a:cubicBezTo>
                  <a:cubicBezTo>
                    <a:pt x="612" y="322"/>
                    <a:pt x="492" y="1"/>
                    <a:pt x="2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26"/>
            <p:cNvSpPr/>
            <p:nvPr/>
          </p:nvSpPr>
          <p:spPr>
            <a:xfrm>
              <a:off x="7086750" y="4620525"/>
              <a:ext cx="13200" cy="12125"/>
            </a:xfrm>
            <a:custGeom>
              <a:avLst/>
              <a:gdLst/>
              <a:ahLst/>
              <a:cxnLst/>
              <a:rect l="l" t="t" r="r" b="b"/>
              <a:pathLst>
                <a:path w="528" h="485" extrusionOk="0">
                  <a:moveTo>
                    <a:pt x="264" y="1"/>
                  </a:moveTo>
                  <a:cubicBezTo>
                    <a:pt x="156" y="1"/>
                    <a:pt x="46" y="72"/>
                    <a:pt x="27" y="188"/>
                  </a:cubicBezTo>
                  <a:cubicBezTo>
                    <a:pt x="0" y="347"/>
                    <a:pt x="142" y="485"/>
                    <a:pt x="285" y="485"/>
                  </a:cubicBezTo>
                  <a:cubicBezTo>
                    <a:pt x="322" y="485"/>
                    <a:pt x="359" y="476"/>
                    <a:pt x="394" y="455"/>
                  </a:cubicBezTo>
                  <a:cubicBezTo>
                    <a:pt x="494" y="355"/>
                    <a:pt x="527" y="222"/>
                    <a:pt x="461" y="122"/>
                  </a:cubicBezTo>
                  <a:cubicBezTo>
                    <a:pt x="419" y="38"/>
                    <a:pt x="342" y="1"/>
                    <a:pt x="2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26"/>
            <p:cNvSpPr/>
            <p:nvPr/>
          </p:nvSpPr>
          <p:spPr>
            <a:xfrm>
              <a:off x="7102200" y="4536600"/>
              <a:ext cx="13600" cy="11350"/>
            </a:xfrm>
            <a:custGeom>
              <a:avLst/>
              <a:gdLst/>
              <a:ahLst/>
              <a:cxnLst/>
              <a:rect l="l" t="t" r="r" b="b"/>
              <a:pathLst>
                <a:path w="544" h="454" extrusionOk="0">
                  <a:moveTo>
                    <a:pt x="273" y="1"/>
                  </a:moveTo>
                  <a:cubicBezTo>
                    <a:pt x="165" y="1"/>
                    <a:pt x="70" y="60"/>
                    <a:pt x="43" y="143"/>
                  </a:cubicBezTo>
                  <a:cubicBezTo>
                    <a:pt x="1" y="331"/>
                    <a:pt x="142" y="453"/>
                    <a:pt x="286" y="453"/>
                  </a:cubicBezTo>
                  <a:cubicBezTo>
                    <a:pt x="372" y="453"/>
                    <a:pt x="460" y="409"/>
                    <a:pt x="510" y="310"/>
                  </a:cubicBezTo>
                  <a:cubicBezTo>
                    <a:pt x="543" y="176"/>
                    <a:pt x="476" y="43"/>
                    <a:pt x="343" y="9"/>
                  </a:cubicBezTo>
                  <a:cubicBezTo>
                    <a:pt x="319" y="3"/>
                    <a:pt x="296" y="1"/>
                    <a:pt x="2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26"/>
            <p:cNvSpPr/>
            <p:nvPr/>
          </p:nvSpPr>
          <p:spPr>
            <a:xfrm>
              <a:off x="7048425" y="4676625"/>
              <a:ext cx="14825" cy="12300"/>
            </a:xfrm>
            <a:custGeom>
              <a:avLst/>
              <a:gdLst/>
              <a:ahLst/>
              <a:cxnLst/>
              <a:rect l="l" t="t" r="r" b="b"/>
              <a:pathLst>
                <a:path w="593" h="492" extrusionOk="0">
                  <a:moveTo>
                    <a:pt x="313" y="0"/>
                  </a:moveTo>
                  <a:cubicBezTo>
                    <a:pt x="219" y="0"/>
                    <a:pt x="110" y="44"/>
                    <a:pt x="59" y="146"/>
                  </a:cubicBezTo>
                  <a:cubicBezTo>
                    <a:pt x="0" y="293"/>
                    <a:pt x="122" y="491"/>
                    <a:pt x="289" y="491"/>
                  </a:cubicBezTo>
                  <a:cubicBezTo>
                    <a:pt x="312" y="491"/>
                    <a:pt x="335" y="487"/>
                    <a:pt x="359" y="479"/>
                  </a:cubicBezTo>
                  <a:cubicBezTo>
                    <a:pt x="559" y="413"/>
                    <a:pt x="593" y="112"/>
                    <a:pt x="392" y="12"/>
                  </a:cubicBezTo>
                  <a:cubicBezTo>
                    <a:pt x="369" y="4"/>
                    <a:pt x="341" y="0"/>
                    <a:pt x="3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26"/>
            <p:cNvSpPr/>
            <p:nvPr/>
          </p:nvSpPr>
          <p:spPr>
            <a:xfrm>
              <a:off x="7209375" y="4622800"/>
              <a:ext cx="11500" cy="10325"/>
            </a:xfrm>
            <a:custGeom>
              <a:avLst/>
              <a:gdLst/>
              <a:ahLst/>
              <a:cxnLst/>
              <a:rect l="l" t="t" r="r" b="b"/>
              <a:pathLst>
                <a:path w="460" h="413" extrusionOk="0">
                  <a:moveTo>
                    <a:pt x="328" y="0"/>
                  </a:moveTo>
                  <a:cubicBezTo>
                    <a:pt x="184" y="0"/>
                    <a:pt x="1" y="413"/>
                    <a:pt x="186" y="413"/>
                  </a:cubicBezTo>
                  <a:cubicBezTo>
                    <a:pt x="206" y="413"/>
                    <a:pt x="230" y="408"/>
                    <a:pt x="259" y="397"/>
                  </a:cubicBezTo>
                  <a:cubicBezTo>
                    <a:pt x="392" y="364"/>
                    <a:pt x="459" y="231"/>
                    <a:pt x="426" y="97"/>
                  </a:cubicBezTo>
                  <a:cubicBezTo>
                    <a:pt x="400" y="28"/>
                    <a:pt x="366" y="0"/>
                    <a:pt x="3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26"/>
            <p:cNvSpPr/>
            <p:nvPr/>
          </p:nvSpPr>
          <p:spPr>
            <a:xfrm>
              <a:off x="7235150" y="4491550"/>
              <a:ext cx="11575" cy="10275"/>
            </a:xfrm>
            <a:custGeom>
              <a:avLst/>
              <a:gdLst/>
              <a:ahLst/>
              <a:cxnLst/>
              <a:rect l="l" t="t" r="r" b="b"/>
              <a:pathLst>
                <a:path w="463" h="411" extrusionOk="0">
                  <a:moveTo>
                    <a:pt x="203" y="1"/>
                  </a:moveTo>
                  <a:cubicBezTo>
                    <a:pt x="1" y="1"/>
                    <a:pt x="201" y="410"/>
                    <a:pt x="340" y="410"/>
                  </a:cubicBezTo>
                  <a:cubicBezTo>
                    <a:pt x="377" y="410"/>
                    <a:pt x="409" y="382"/>
                    <a:pt x="429" y="310"/>
                  </a:cubicBezTo>
                  <a:cubicBezTo>
                    <a:pt x="462" y="210"/>
                    <a:pt x="395" y="77"/>
                    <a:pt x="262" y="10"/>
                  </a:cubicBezTo>
                  <a:cubicBezTo>
                    <a:pt x="239" y="4"/>
                    <a:pt x="219" y="1"/>
                    <a:pt x="2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26"/>
            <p:cNvSpPr/>
            <p:nvPr/>
          </p:nvSpPr>
          <p:spPr>
            <a:xfrm>
              <a:off x="6961125" y="4466650"/>
              <a:ext cx="13725" cy="8950"/>
            </a:xfrm>
            <a:custGeom>
              <a:avLst/>
              <a:gdLst/>
              <a:ahLst/>
              <a:cxnLst/>
              <a:rect l="l" t="t" r="r" b="b"/>
              <a:pathLst>
                <a:path w="549" h="358" extrusionOk="0">
                  <a:moveTo>
                    <a:pt x="323" y="0"/>
                  </a:moveTo>
                  <a:cubicBezTo>
                    <a:pt x="310" y="0"/>
                    <a:pt x="296" y="2"/>
                    <a:pt x="282" y="5"/>
                  </a:cubicBezTo>
                  <a:cubicBezTo>
                    <a:pt x="1" y="5"/>
                    <a:pt x="307" y="358"/>
                    <a:pt x="465" y="358"/>
                  </a:cubicBezTo>
                  <a:cubicBezTo>
                    <a:pt x="514" y="358"/>
                    <a:pt x="549" y="325"/>
                    <a:pt x="549" y="239"/>
                  </a:cubicBezTo>
                  <a:cubicBezTo>
                    <a:pt x="519" y="120"/>
                    <a:pt x="436" y="0"/>
                    <a:pt x="3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26"/>
            <p:cNvSpPr/>
            <p:nvPr/>
          </p:nvSpPr>
          <p:spPr>
            <a:xfrm>
              <a:off x="6739650" y="4718400"/>
              <a:ext cx="15450" cy="12625"/>
            </a:xfrm>
            <a:custGeom>
              <a:avLst/>
              <a:gdLst/>
              <a:ahLst/>
              <a:cxnLst/>
              <a:rect l="l" t="t" r="r" b="b"/>
              <a:pathLst>
                <a:path w="618" h="505" extrusionOk="0">
                  <a:moveTo>
                    <a:pt x="268" y="1"/>
                  </a:moveTo>
                  <a:cubicBezTo>
                    <a:pt x="209" y="1"/>
                    <a:pt x="151" y="26"/>
                    <a:pt x="101" y="76"/>
                  </a:cubicBezTo>
                  <a:cubicBezTo>
                    <a:pt x="1" y="176"/>
                    <a:pt x="1" y="343"/>
                    <a:pt x="101" y="443"/>
                  </a:cubicBezTo>
                  <a:cubicBezTo>
                    <a:pt x="151" y="486"/>
                    <a:pt x="206" y="504"/>
                    <a:pt x="259" y="504"/>
                  </a:cubicBezTo>
                  <a:cubicBezTo>
                    <a:pt x="452" y="504"/>
                    <a:pt x="618" y="259"/>
                    <a:pt x="435" y="76"/>
                  </a:cubicBezTo>
                  <a:cubicBezTo>
                    <a:pt x="385" y="26"/>
                    <a:pt x="326" y="1"/>
                    <a:pt x="2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26"/>
            <p:cNvSpPr/>
            <p:nvPr/>
          </p:nvSpPr>
          <p:spPr>
            <a:xfrm>
              <a:off x="6834725" y="4775825"/>
              <a:ext cx="15550" cy="11875"/>
            </a:xfrm>
            <a:custGeom>
              <a:avLst/>
              <a:gdLst/>
              <a:ahLst/>
              <a:cxnLst/>
              <a:rect l="l" t="t" r="r" b="b"/>
              <a:pathLst>
                <a:path w="622" h="475" extrusionOk="0">
                  <a:moveTo>
                    <a:pt x="314" y="1"/>
                  </a:moveTo>
                  <a:cubicBezTo>
                    <a:pt x="288" y="1"/>
                    <a:pt x="261" y="5"/>
                    <a:pt x="234" y="14"/>
                  </a:cubicBezTo>
                  <a:cubicBezTo>
                    <a:pt x="34" y="81"/>
                    <a:pt x="1" y="347"/>
                    <a:pt x="201" y="448"/>
                  </a:cubicBezTo>
                  <a:cubicBezTo>
                    <a:pt x="238" y="466"/>
                    <a:pt x="275" y="474"/>
                    <a:pt x="311" y="474"/>
                  </a:cubicBezTo>
                  <a:cubicBezTo>
                    <a:pt x="404" y="474"/>
                    <a:pt x="486" y="420"/>
                    <a:pt x="534" y="347"/>
                  </a:cubicBezTo>
                  <a:cubicBezTo>
                    <a:pt x="621" y="174"/>
                    <a:pt x="483" y="1"/>
                    <a:pt x="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26"/>
            <p:cNvSpPr/>
            <p:nvPr/>
          </p:nvSpPr>
          <p:spPr>
            <a:xfrm>
              <a:off x="6995075" y="4609500"/>
              <a:ext cx="13125" cy="12075"/>
            </a:xfrm>
            <a:custGeom>
              <a:avLst/>
              <a:gdLst/>
              <a:ahLst/>
              <a:cxnLst/>
              <a:rect l="l" t="t" r="r" b="b"/>
              <a:pathLst>
                <a:path w="525" h="483" extrusionOk="0">
                  <a:moveTo>
                    <a:pt x="263" y="1"/>
                  </a:moveTo>
                  <a:cubicBezTo>
                    <a:pt x="152" y="1"/>
                    <a:pt x="45" y="73"/>
                    <a:pt x="25" y="196"/>
                  </a:cubicBezTo>
                  <a:cubicBezTo>
                    <a:pt x="0" y="365"/>
                    <a:pt x="117" y="482"/>
                    <a:pt x="247" y="482"/>
                  </a:cubicBezTo>
                  <a:cubicBezTo>
                    <a:pt x="295" y="482"/>
                    <a:pt x="346" y="466"/>
                    <a:pt x="392" y="429"/>
                  </a:cubicBezTo>
                  <a:cubicBezTo>
                    <a:pt x="492" y="362"/>
                    <a:pt x="525" y="196"/>
                    <a:pt x="458" y="96"/>
                  </a:cubicBezTo>
                  <a:cubicBezTo>
                    <a:pt x="406" y="31"/>
                    <a:pt x="334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26"/>
            <p:cNvSpPr/>
            <p:nvPr/>
          </p:nvSpPr>
          <p:spPr>
            <a:xfrm>
              <a:off x="6850925" y="4559950"/>
              <a:ext cx="14550" cy="8050"/>
            </a:xfrm>
            <a:custGeom>
              <a:avLst/>
              <a:gdLst/>
              <a:ahLst/>
              <a:cxnLst/>
              <a:rect l="l" t="t" r="r" b="b"/>
              <a:pathLst>
                <a:path w="582" h="322" extrusionOk="0">
                  <a:moveTo>
                    <a:pt x="252" y="1"/>
                  </a:moveTo>
                  <a:cubicBezTo>
                    <a:pt x="144" y="1"/>
                    <a:pt x="47" y="66"/>
                    <a:pt x="20" y="176"/>
                  </a:cubicBezTo>
                  <a:cubicBezTo>
                    <a:pt x="1" y="282"/>
                    <a:pt x="48" y="321"/>
                    <a:pt x="116" y="321"/>
                  </a:cubicBezTo>
                  <a:cubicBezTo>
                    <a:pt x="284" y="321"/>
                    <a:pt x="581" y="81"/>
                    <a:pt x="320" y="9"/>
                  </a:cubicBezTo>
                  <a:cubicBezTo>
                    <a:pt x="297" y="4"/>
                    <a:pt x="274" y="1"/>
                    <a:pt x="2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26"/>
            <p:cNvSpPr/>
            <p:nvPr/>
          </p:nvSpPr>
          <p:spPr>
            <a:xfrm>
              <a:off x="6566200" y="4806975"/>
              <a:ext cx="13375" cy="11775"/>
            </a:xfrm>
            <a:custGeom>
              <a:avLst/>
              <a:gdLst/>
              <a:ahLst/>
              <a:cxnLst/>
              <a:rect l="l" t="t" r="r" b="b"/>
              <a:pathLst>
                <a:path w="535" h="471" extrusionOk="0">
                  <a:moveTo>
                    <a:pt x="258" y="1"/>
                  </a:moveTo>
                  <a:cubicBezTo>
                    <a:pt x="213" y="1"/>
                    <a:pt x="170" y="12"/>
                    <a:pt x="134" y="35"/>
                  </a:cubicBezTo>
                  <a:cubicBezTo>
                    <a:pt x="34" y="102"/>
                    <a:pt x="1" y="269"/>
                    <a:pt x="67" y="369"/>
                  </a:cubicBezTo>
                  <a:cubicBezTo>
                    <a:pt x="110" y="434"/>
                    <a:pt x="195" y="470"/>
                    <a:pt x="277" y="470"/>
                  </a:cubicBezTo>
                  <a:cubicBezTo>
                    <a:pt x="322" y="470"/>
                    <a:pt x="365" y="459"/>
                    <a:pt x="401" y="436"/>
                  </a:cubicBezTo>
                  <a:cubicBezTo>
                    <a:pt x="501" y="369"/>
                    <a:pt x="534" y="202"/>
                    <a:pt x="468" y="102"/>
                  </a:cubicBezTo>
                  <a:cubicBezTo>
                    <a:pt x="425" y="38"/>
                    <a:pt x="340" y="1"/>
                    <a:pt x="2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26"/>
            <p:cNvSpPr/>
            <p:nvPr/>
          </p:nvSpPr>
          <p:spPr>
            <a:xfrm>
              <a:off x="6721325" y="4802850"/>
              <a:ext cx="11700" cy="11700"/>
            </a:xfrm>
            <a:custGeom>
              <a:avLst/>
              <a:gdLst/>
              <a:ahLst/>
              <a:cxnLst/>
              <a:rect l="l" t="t" r="r" b="b"/>
              <a:pathLst>
                <a:path w="468" h="468" extrusionOk="0">
                  <a:moveTo>
                    <a:pt x="234" y="0"/>
                  </a:moveTo>
                  <a:cubicBezTo>
                    <a:pt x="100" y="0"/>
                    <a:pt x="0" y="100"/>
                    <a:pt x="0" y="234"/>
                  </a:cubicBezTo>
                  <a:cubicBezTo>
                    <a:pt x="0" y="367"/>
                    <a:pt x="100" y="467"/>
                    <a:pt x="234" y="467"/>
                  </a:cubicBezTo>
                  <a:cubicBezTo>
                    <a:pt x="367" y="467"/>
                    <a:pt x="467" y="367"/>
                    <a:pt x="467" y="234"/>
                  </a:cubicBezTo>
                  <a:cubicBezTo>
                    <a:pt x="467" y="100"/>
                    <a:pt x="367" y="0"/>
                    <a:pt x="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26"/>
            <p:cNvSpPr/>
            <p:nvPr/>
          </p:nvSpPr>
          <p:spPr>
            <a:xfrm>
              <a:off x="6751825" y="4610875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57" y="1"/>
                  </a:moveTo>
                  <a:cubicBezTo>
                    <a:pt x="99" y="1"/>
                    <a:pt x="1" y="412"/>
                    <a:pt x="281" y="474"/>
                  </a:cubicBezTo>
                  <a:cubicBezTo>
                    <a:pt x="304" y="480"/>
                    <a:pt x="327" y="483"/>
                    <a:pt x="349" y="483"/>
                  </a:cubicBezTo>
                  <a:cubicBezTo>
                    <a:pt x="457" y="483"/>
                    <a:pt x="554" y="418"/>
                    <a:pt x="581" y="307"/>
                  </a:cubicBezTo>
                  <a:cubicBezTo>
                    <a:pt x="615" y="174"/>
                    <a:pt x="548" y="41"/>
                    <a:pt x="415" y="7"/>
                  </a:cubicBezTo>
                  <a:cubicBezTo>
                    <a:pt x="395" y="3"/>
                    <a:pt x="375" y="1"/>
                    <a:pt x="3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26"/>
            <p:cNvSpPr/>
            <p:nvPr/>
          </p:nvSpPr>
          <p:spPr>
            <a:xfrm>
              <a:off x="6538675" y="4677375"/>
              <a:ext cx="10800" cy="10350"/>
            </a:xfrm>
            <a:custGeom>
              <a:avLst/>
              <a:gdLst/>
              <a:ahLst/>
              <a:cxnLst/>
              <a:rect l="l" t="t" r="r" b="b"/>
              <a:pathLst>
                <a:path w="432" h="414" extrusionOk="0">
                  <a:moveTo>
                    <a:pt x="266" y="1"/>
                  </a:moveTo>
                  <a:cubicBezTo>
                    <a:pt x="249" y="1"/>
                    <a:pt x="227" y="5"/>
                    <a:pt x="201" y="16"/>
                  </a:cubicBezTo>
                  <a:cubicBezTo>
                    <a:pt x="68" y="49"/>
                    <a:pt x="1" y="183"/>
                    <a:pt x="34" y="316"/>
                  </a:cubicBezTo>
                  <a:cubicBezTo>
                    <a:pt x="53" y="385"/>
                    <a:pt x="83" y="413"/>
                    <a:pt x="116" y="413"/>
                  </a:cubicBezTo>
                  <a:cubicBezTo>
                    <a:pt x="246" y="413"/>
                    <a:pt x="431" y="1"/>
                    <a:pt x="2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26"/>
            <p:cNvSpPr/>
            <p:nvPr/>
          </p:nvSpPr>
          <p:spPr>
            <a:xfrm>
              <a:off x="6497825" y="4844025"/>
              <a:ext cx="13775" cy="11975"/>
            </a:xfrm>
            <a:custGeom>
              <a:avLst/>
              <a:gdLst/>
              <a:ahLst/>
              <a:cxnLst/>
              <a:rect l="l" t="t" r="r" b="b"/>
              <a:pathLst>
                <a:path w="551" h="479" extrusionOk="0">
                  <a:moveTo>
                    <a:pt x="263" y="0"/>
                  </a:moveTo>
                  <a:cubicBezTo>
                    <a:pt x="167" y="0"/>
                    <a:pt x="69" y="50"/>
                    <a:pt x="34" y="155"/>
                  </a:cubicBezTo>
                  <a:cubicBezTo>
                    <a:pt x="0" y="288"/>
                    <a:pt x="34" y="421"/>
                    <a:pt x="167" y="455"/>
                  </a:cubicBezTo>
                  <a:cubicBezTo>
                    <a:pt x="200" y="471"/>
                    <a:pt x="233" y="479"/>
                    <a:pt x="265" y="479"/>
                  </a:cubicBezTo>
                  <a:cubicBezTo>
                    <a:pt x="425" y="479"/>
                    <a:pt x="551" y="288"/>
                    <a:pt x="467" y="121"/>
                  </a:cubicBezTo>
                  <a:cubicBezTo>
                    <a:pt x="436" y="42"/>
                    <a:pt x="351" y="0"/>
                    <a:pt x="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26"/>
            <p:cNvSpPr/>
            <p:nvPr/>
          </p:nvSpPr>
          <p:spPr>
            <a:xfrm>
              <a:off x="6503650" y="4755725"/>
              <a:ext cx="14600" cy="12150"/>
            </a:xfrm>
            <a:custGeom>
              <a:avLst/>
              <a:gdLst/>
              <a:ahLst/>
              <a:cxnLst/>
              <a:rect l="l" t="t" r="r" b="b"/>
              <a:pathLst>
                <a:path w="584" h="486" extrusionOk="0">
                  <a:moveTo>
                    <a:pt x="265" y="1"/>
                  </a:moveTo>
                  <a:cubicBezTo>
                    <a:pt x="192" y="1"/>
                    <a:pt x="119" y="35"/>
                    <a:pt x="68" y="117"/>
                  </a:cubicBezTo>
                  <a:cubicBezTo>
                    <a:pt x="1" y="217"/>
                    <a:pt x="34" y="384"/>
                    <a:pt x="134" y="451"/>
                  </a:cubicBezTo>
                  <a:cubicBezTo>
                    <a:pt x="182" y="475"/>
                    <a:pt x="229" y="486"/>
                    <a:pt x="273" y="486"/>
                  </a:cubicBezTo>
                  <a:cubicBezTo>
                    <a:pt x="354" y="486"/>
                    <a:pt x="425" y="449"/>
                    <a:pt x="468" y="384"/>
                  </a:cubicBezTo>
                  <a:cubicBezTo>
                    <a:pt x="583" y="176"/>
                    <a:pt x="427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26"/>
            <p:cNvSpPr/>
            <p:nvPr/>
          </p:nvSpPr>
          <p:spPr>
            <a:xfrm>
              <a:off x="6542025" y="4796050"/>
              <a:ext cx="13375" cy="12500"/>
            </a:xfrm>
            <a:custGeom>
              <a:avLst/>
              <a:gdLst/>
              <a:ahLst/>
              <a:cxnLst/>
              <a:rect l="l" t="t" r="r" b="b"/>
              <a:pathLst>
                <a:path w="535" h="500" extrusionOk="0">
                  <a:moveTo>
                    <a:pt x="268" y="1"/>
                  </a:moveTo>
                  <a:cubicBezTo>
                    <a:pt x="201" y="1"/>
                    <a:pt x="136" y="34"/>
                    <a:pt x="100" y="106"/>
                  </a:cubicBezTo>
                  <a:cubicBezTo>
                    <a:pt x="0" y="172"/>
                    <a:pt x="0" y="339"/>
                    <a:pt x="100" y="439"/>
                  </a:cubicBezTo>
                  <a:cubicBezTo>
                    <a:pt x="142" y="481"/>
                    <a:pt x="196" y="500"/>
                    <a:pt x="249" y="500"/>
                  </a:cubicBezTo>
                  <a:cubicBezTo>
                    <a:pt x="323" y="500"/>
                    <a:pt x="395" y="464"/>
                    <a:pt x="434" y="406"/>
                  </a:cubicBezTo>
                  <a:cubicBezTo>
                    <a:pt x="534" y="306"/>
                    <a:pt x="534" y="139"/>
                    <a:pt x="434" y="72"/>
                  </a:cubicBezTo>
                  <a:cubicBezTo>
                    <a:pt x="388" y="26"/>
                    <a:pt x="327" y="1"/>
                    <a:pt x="2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26"/>
            <p:cNvSpPr/>
            <p:nvPr/>
          </p:nvSpPr>
          <p:spPr>
            <a:xfrm>
              <a:off x="6597250" y="4759025"/>
              <a:ext cx="14000" cy="12175"/>
            </a:xfrm>
            <a:custGeom>
              <a:avLst/>
              <a:gdLst/>
              <a:ahLst/>
              <a:cxnLst/>
              <a:rect l="l" t="t" r="r" b="b"/>
              <a:pathLst>
                <a:path w="560" h="487" extrusionOk="0">
                  <a:moveTo>
                    <a:pt x="287" y="0"/>
                  </a:moveTo>
                  <a:cubicBezTo>
                    <a:pt x="176" y="0"/>
                    <a:pt x="66" y="80"/>
                    <a:pt x="26" y="219"/>
                  </a:cubicBezTo>
                  <a:cubicBezTo>
                    <a:pt x="1" y="372"/>
                    <a:pt x="132" y="486"/>
                    <a:pt x="285" y="486"/>
                  </a:cubicBezTo>
                  <a:cubicBezTo>
                    <a:pt x="331" y="486"/>
                    <a:pt x="380" y="476"/>
                    <a:pt x="427" y="452"/>
                  </a:cubicBezTo>
                  <a:cubicBezTo>
                    <a:pt x="527" y="352"/>
                    <a:pt x="560" y="219"/>
                    <a:pt x="493" y="119"/>
                  </a:cubicBezTo>
                  <a:cubicBezTo>
                    <a:pt x="439" y="38"/>
                    <a:pt x="363" y="0"/>
                    <a:pt x="2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26"/>
            <p:cNvSpPr/>
            <p:nvPr/>
          </p:nvSpPr>
          <p:spPr>
            <a:xfrm>
              <a:off x="6373650" y="4648275"/>
              <a:ext cx="14125" cy="11775"/>
            </a:xfrm>
            <a:custGeom>
              <a:avLst/>
              <a:gdLst/>
              <a:ahLst/>
              <a:cxnLst/>
              <a:rect l="l" t="t" r="r" b="b"/>
              <a:pathLst>
                <a:path w="565" h="471" extrusionOk="0">
                  <a:moveTo>
                    <a:pt x="304" y="0"/>
                  </a:moveTo>
                  <a:cubicBezTo>
                    <a:pt x="205" y="0"/>
                    <a:pt x="115" y="44"/>
                    <a:pt x="64" y="146"/>
                  </a:cubicBezTo>
                  <a:cubicBezTo>
                    <a:pt x="1" y="335"/>
                    <a:pt x="163" y="471"/>
                    <a:pt x="316" y="471"/>
                  </a:cubicBezTo>
                  <a:cubicBezTo>
                    <a:pt x="406" y="471"/>
                    <a:pt x="494" y="424"/>
                    <a:pt x="531" y="312"/>
                  </a:cubicBezTo>
                  <a:cubicBezTo>
                    <a:pt x="564" y="179"/>
                    <a:pt x="498" y="46"/>
                    <a:pt x="397" y="12"/>
                  </a:cubicBezTo>
                  <a:cubicBezTo>
                    <a:pt x="366" y="4"/>
                    <a:pt x="334" y="0"/>
                    <a:pt x="3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26"/>
            <p:cNvSpPr/>
            <p:nvPr/>
          </p:nvSpPr>
          <p:spPr>
            <a:xfrm>
              <a:off x="6077525" y="4779175"/>
              <a:ext cx="14700" cy="12050"/>
            </a:xfrm>
            <a:custGeom>
              <a:avLst/>
              <a:gdLst/>
              <a:ahLst/>
              <a:cxnLst/>
              <a:rect l="l" t="t" r="r" b="b"/>
              <a:pathLst>
                <a:path w="588" h="482" extrusionOk="0">
                  <a:moveTo>
                    <a:pt x="280" y="0"/>
                  </a:moveTo>
                  <a:cubicBezTo>
                    <a:pt x="254" y="0"/>
                    <a:pt x="227" y="4"/>
                    <a:pt x="201" y="13"/>
                  </a:cubicBezTo>
                  <a:cubicBezTo>
                    <a:pt x="67" y="47"/>
                    <a:pt x="0" y="180"/>
                    <a:pt x="34" y="314"/>
                  </a:cubicBezTo>
                  <a:cubicBezTo>
                    <a:pt x="70" y="422"/>
                    <a:pt x="165" y="481"/>
                    <a:pt x="265" y="481"/>
                  </a:cubicBezTo>
                  <a:cubicBezTo>
                    <a:pt x="350" y="481"/>
                    <a:pt x="440" y="439"/>
                    <a:pt x="501" y="347"/>
                  </a:cubicBezTo>
                  <a:cubicBezTo>
                    <a:pt x="587" y="174"/>
                    <a:pt x="449" y="0"/>
                    <a:pt x="2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26"/>
            <p:cNvSpPr/>
            <p:nvPr/>
          </p:nvSpPr>
          <p:spPr>
            <a:xfrm>
              <a:off x="6213475" y="4808550"/>
              <a:ext cx="14625" cy="8650"/>
            </a:xfrm>
            <a:custGeom>
              <a:avLst/>
              <a:gdLst/>
              <a:ahLst/>
              <a:cxnLst/>
              <a:rect l="l" t="t" r="r" b="b"/>
              <a:pathLst>
                <a:path w="585" h="346" extrusionOk="0">
                  <a:moveTo>
                    <a:pt x="480" y="1"/>
                  </a:moveTo>
                  <a:cubicBezTo>
                    <a:pt x="314" y="1"/>
                    <a:pt x="0" y="267"/>
                    <a:pt x="266" y="339"/>
                  </a:cubicBezTo>
                  <a:cubicBezTo>
                    <a:pt x="284" y="344"/>
                    <a:pt x="302" y="346"/>
                    <a:pt x="319" y="346"/>
                  </a:cubicBezTo>
                  <a:cubicBezTo>
                    <a:pt x="433" y="346"/>
                    <a:pt x="538" y="255"/>
                    <a:pt x="567" y="139"/>
                  </a:cubicBezTo>
                  <a:cubicBezTo>
                    <a:pt x="585" y="39"/>
                    <a:pt x="543" y="1"/>
                    <a:pt x="4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26"/>
            <p:cNvSpPr/>
            <p:nvPr/>
          </p:nvSpPr>
          <p:spPr>
            <a:xfrm>
              <a:off x="6312250" y="4734175"/>
              <a:ext cx="15475" cy="12000"/>
            </a:xfrm>
            <a:custGeom>
              <a:avLst/>
              <a:gdLst/>
              <a:ahLst/>
              <a:cxnLst/>
              <a:rect l="l" t="t" r="r" b="b"/>
              <a:pathLst>
                <a:path w="619" h="480" extrusionOk="0">
                  <a:moveTo>
                    <a:pt x="314" y="0"/>
                  </a:moveTo>
                  <a:cubicBezTo>
                    <a:pt x="142" y="0"/>
                    <a:pt x="1" y="199"/>
                    <a:pt x="118" y="346"/>
                  </a:cubicBezTo>
                  <a:cubicBezTo>
                    <a:pt x="140" y="435"/>
                    <a:pt x="222" y="479"/>
                    <a:pt x="303" y="479"/>
                  </a:cubicBezTo>
                  <a:cubicBezTo>
                    <a:pt x="344" y="479"/>
                    <a:pt x="385" y="468"/>
                    <a:pt x="418" y="446"/>
                  </a:cubicBezTo>
                  <a:cubicBezTo>
                    <a:pt x="619" y="346"/>
                    <a:pt x="585" y="79"/>
                    <a:pt x="385" y="12"/>
                  </a:cubicBezTo>
                  <a:cubicBezTo>
                    <a:pt x="361" y="4"/>
                    <a:pt x="337" y="0"/>
                    <a:pt x="3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26"/>
            <p:cNvSpPr/>
            <p:nvPr/>
          </p:nvSpPr>
          <p:spPr>
            <a:xfrm>
              <a:off x="6189150" y="4662400"/>
              <a:ext cx="17775" cy="12400"/>
            </a:xfrm>
            <a:custGeom>
              <a:avLst/>
              <a:gdLst/>
              <a:ahLst/>
              <a:cxnLst/>
              <a:rect l="l" t="t" r="r" b="b"/>
              <a:pathLst>
                <a:path w="711" h="496" extrusionOk="0">
                  <a:moveTo>
                    <a:pt x="357" y="0"/>
                  </a:moveTo>
                  <a:cubicBezTo>
                    <a:pt x="111" y="0"/>
                    <a:pt x="1" y="391"/>
                    <a:pt x="272" y="481"/>
                  </a:cubicBezTo>
                  <a:cubicBezTo>
                    <a:pt x="304" y="491"/>
                    <a:pt x="334" y="495"/>
                    <a:pt x="362" y="495"/>
                  </a:cubicBezTo>
                  <a:cubicBezTo>
                    <a:pt x="627" y="495"/>
                    <a:pt x="710" y="105"/>
                    <a:pt x="439" y="14"/>
                  </a:cubicBezTo>
                  <a:cubicBezTo>
                    <a:pt x="410" y="5"/>
                    <a:pt x="383" y="0"/>
                    <a:pt x="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26"/>
            <p:cNvSpPr/>
            <p:nvPr/>
          </p:nvSpPr>
          <p:spPr>
            <a:xfrm>
              <a:off x="6111725" y="4753875"/>
              <a:ext cx="15500" cy="12150"/>
            </a:xfrm>
            <a:custGeom>
              <a:avLst/>
              <a:gdLst/>
              <a:ahLst/>
              <a:cxnLst/>
              <a:rect l="l" t="t" r="r" b="b"/>
              <a:pathLst>
                <a:path w="620" h="486" extrusionOk="0">
                  <a:moveTo>
                    <a:pt x="279" y="0"/>
                  </a:moveTo>
                  <a:cubicBezTo>
                    <a:pt x="231" y="0"/>
                    <a:pt x="181" y="17"/>
                    <a:pt x="133" y="58"/>
                  </a:cubicBezTo>
                  <a:cubicBezTo>
                    <a:pt x="0" y="125"/>
                    <a:pt x="0" y="291"/>
                    <a:pt x="67" y="392"/>
                  </a:cubicBezTo>
                  <a:cubicBezTo>
                    <a:pt x="125" y="450"/>
                    <a:pt x="194" y="485"/>
                    <a:pt x="268" y="485"/>
                  </a:cubicBezTo>
                  <a:cubicBezTo>
                    <a:pt x="322" y="485"/>
                    <a:pt x="378" y="467"/>
                    <a:pt x="434" y="425"/>
                  </a:cubicBezTo>
                  <a:cubicBezTo>
                    <a:pt x="620" y="265"/>
                    <a:pt x="467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26"/>
            <p:cNvSpPr/>
            <p:nvPr/>
          </p:nvSpPr>
          <p:spPr>
            <a:xfrm>
              <a:off x="6199300" y="4781025"/>
              <a:ext cx="14625" cy="8675"/>
            </a:xfrm>
            <a:custGeom>
              <a:avLst/>
              <a:gdLst/>
              <a:ahLst/>
              <a:cxnLst/>
              <a:rect l="l" t="t" r="r" b="b"/>
              <a:pathLst>
                <a:path w="585" h="347" extrusionOk="0">
                  <a:moveTo>
                    <a:pt x="480" y="1"/>
                  </a:moveTo>
                  <a:cubicBezTo>
                    <a:pt x="314" y="1"/>
                    <a:pt x="0" y="267"/>
                    <a:pt x="266" y="340"/>
                  </a:cubicBezTo>
                  <a:cubicBezTo>
                    <a:pt x="284" y="344"/>
                    <a:pt x="301" y="346"/>
                    <a:pt x="319" y="346"/>
                  </a:cubicBezTo>
                  <a:cubicBezTo>
                    <a:pt x="433" y="346"/>
                    <a:pt x="538" y="255"/>
                    <a:pt x="567" y="139"/>
                  </a:cubicBezTo>
                  <a:cubicBezTo>
                    <a:pt x="585" y="39"/>
                    <a:pt x="543" y="1"/>
                    <a:pt x="4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26"/>
            <p:cNvSpPr/>
            <p:nvPr/>
          </p:nvSpPr>
          <p:spPr>
            <a:xfrm>
              <a:off x="6266350" y="4691625"/>
              <a:ext cx="15500" cy="12225"/>
            </a:xfrm>
            <a:custGeom>
              <a:avLst/>
              <a:gdLst/>
              <a:ahLst/>
              <a:cxnLst/>
              <a:rect l="l" t="t" r="r" b="b"/>
              <a:pathLst>
                <a:path w="620" h="489" extrusionOk="0">
                  <a:moveTo>
                    <a:pt x="357" y="0"/>
                  </a:moveTo>
                  <a:cubicBezTo>
                    <a:pt x="176" y="0"/>
                    <a:pt x="1" y="236"/>
                    <a:pt x="153" y="413"/>
                  </a:cubicBezTo>
                  <a:cubicBezTo>
                    <a:pt x="203" y="463"/>
                    <a:pt x="270" y="488"/>
                    <a:pt x="336" y="488"/>
                  </a:cubicBezTo>
                  <a:cubicBezTo>
                    <a:pt x="403" y="488"/>
                    <a:pt x="470" y="463"/>
                    <a:pt x="520" y="413"/>
                  </a:cubicBezTo>
                  <a:cubicBezTo>
                    <a:pt x="587" y="313"/>
                    <a:pt x="620" y="180"/>
                    <a:pt x="520" y="80"/>
                  </a:cubicBezTo>
                  <a:cubicBezTo>
                    <a:pt x="472" y="24"/>
                    <a:pt x="414" y="0"/>
                    <a:pt x="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26"/>
            <p:cNvSpPr/>
            <p:nvPr/>
          </p:nvSpPr>
          <p:spPr>
            <a:xfrm>
              <a:off x="6097575" y="4607500"/>
              <a:ext cx="14175" cy="11900"/>
            </a:xfrm>
            <a:custGeom>
              <a:avLst/>
              <a:gdLst/>
              <a:ahLst/>
              <a:cxnLst/>
              <a:rect l="l" t="t" r="r" b="b"/>
              <a:pathLst>
                <a:path w="567" h="476" extrusionOk="0">
                  <a:moveTo>
                    <a:pt x="308" y="0"/>
                  </a:moveTo>
                  <a:cubicBezTo>
                    <a:pt x="211" y="0"/>
                    <a:pt x="93" y="60"/>
                    <a:pt x="66" y="142"/>
                  </a:cubicBezTo>
                  <a:cubicBezTo>
                    <a:pt x="1" y="337"/>
                    <a:pt x="161" y="476"/>
                    <a:pt x="309" y="476"/>
                  </a:cubicBezTo>
                  <a:cubicBezTo>
                    <a:pt x="388" y="476"/>
                    <a:pt x="464" y="436"/>
                    <a:pt x="499" y="342"/>
                  </a:cubicBezTo>
                  <a:cubicBezTo>
                    <a:pt x="566" y="209"/>
                    <a:pt x="499" y="75"/>
                    <a:pt x="366" y="9"/>
                  </a:cubicBezTo>
                  <a:cubicBezTo>
                    <a:pt x="348" y="3"/>
                    <a:pt x="328" y="0"/>
                    <a:pt x="3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26"/>
            <p:cNvSpPr/>
            <p:nvPr/>
          </p:nvSpPr>
          <p:spPr>
            <a:xfrm>
              <a:off x="5980775" y="4731600"/>
              <a:ext cx="13175" cy="12500"/>
            </a:xfrm>
            <a:custGeom>
              <a:avLst/>
              <a:gdLst/>
              <a:ahLst/>
              <a:cxnLst/>
              <a:rect l="l" t="t" r="r" b="b"/>
              <a:pathLst>
                <a:path w="527" h="500" extrusionOk="0">
                  <a:moveTo>
                    <a:pt x="267" y="0"/>
                  </a:moveTo>
                  <a:cubicBezTo>
                    <a:pt x="222" y="0"/>
                    <a:pt x="176" y="15"/>
                    <a:pt x="134" y="48"/>
                  </a:cubicBezTo>
                  <a:cubicBezTo>
                    <a:pt x="34" y="148"/>
                    <a:pt x="1" y="282"/>
                    <a:pt x="68" y="415"/>
                  </a:cubicBezTo>
                  <a:cubicBezTo>
                    <a:pt x="114" y="474"/>
                    <a:pt x="182" y="499"/>
                    <a:pt x="250" y="499"/>
                  </a:cubicBezTo>
                  <a:cubicBezTo>
                    <a:pt x="375" y="499"/>
                    <a:pt x="501" y="412"/>
                    <a:pt x="501" y="282"/>
                  </a:cubicBezTo>
                  <a:cubicBezTo>
                    <a:pt x="526" y="132"/>
                    <a:pt x="401" y="0"/>
                    <a:pt x="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26"/>
            <p:cNvSpPr/>
            <p:nvPr/>
          </p:nvSpPr>
          <p:spPr>
            <a:xfrm>
              <a:off x="6082525" y="4748425"/>
              <a:ext cx="13375" cy="12075"/>
            </a:xfrm>
            <a:custGeom>
              <a:avLst/>
              <a:gdLst/>
              <a:ahLst/>
              <a:cxnLst/>
              <a:rect l="l" t="t" r="r" b="b"/>
              <a:pathLst>
                <a:path w="535" h="483" extrusionOk="0">
                  <a:moveTo>
                    <a:pt x="266" y="1"/>
                  </a:moveTo>
                  <a:cubicBezTo>
                    <a:pt x="158" y="1"/>
                    <a:pt x="62" y="65"/>
                    <a:pt x="34" y="176"/>
                  </a:cubicBezTo>
                  <a:cubicBezTo>
                    <a:pt x="1" y="309"/>
                    <a:pt x="67" y="443"/>
                    <a:pt x="201" y="476"/>
                  </a:cubicBezTo>
                  <a:cubicBezTo>
                    <a:pt x="219" y="481"/>
                    <a:pt x="236" y="483"/>
                    <a:pt x="254" y="483"/>
                  </a:cubicBezTo>
                  <a:cubicBezTo>
                    <a:pt x="368" y="483"/>
                    <a:pt x="472" y="396"/>
                    <a:pt x="501" y="309"/>
                  </a:cubicBezTo>
                  <a:cubicBezTo>
                    <a:pt x="534" y="176"/>
                    <a:pt x="468" y="42"/>
                    <a:pt x="334" y="9"/>
                  </a:cubicBezTo>
                  <a:cubicBezTo>
                    <a:pt x="311" y="3"/>
                    <a:pt x="288" y="1"/>
                    <a:pt x="2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26"/>
            <p:cNvSpPr/>
            <p:nvPr/>
          </p:nvSpPr>
          <p:spPr>
            <a:xfrm>
              <a:off x="6136350" y="4683150"/>
              <a:ext cx="14575" cy="11525"/>
            </a:xfrm>
            <a:custGeom>
              <a:avLst/>
              <a:gdLst/>
              <a:ahLst/>
              <a:cxnLst/>
              <a:rect l="l" t="t" r="r" b="b"/>
              <a:pathLst>
                <a:path w="583" h="461" extrusionOk="0">
                  <a:moveTo>
                    <a:pt x="328" y="0"/>
                  </a:moveTo>
                  <a:cubicBezTo>
                    <a:pt x="147" y="0"/>
                    <a:pt x="0" y="211"/>
                    <a:pt x="149" y="385"/>
                  </a:cubicBezTo>
                  <a:cubicBezTo>
                    <a:pt x="199" y="435"/>
                    <a:pt x="266" y="460"/>
                    <a:pt x="328" y="460"/>
                  </a:cubicBezTo>
                  <a:cubicBezTo>
                    <a:pt x="391" y="460"/>
                    <a:pt x="449" y="435"/>
                    <a:pt x="483" y="385"/>
                  </a:cubicBezTo>
                  <a:cubicBezTo>
                    <a:pt x="583" y="318"/>
                    <a:pt x="583" y="152"/>
                    <a:pt x="516" y="85"/>
                  </a:cubicBezTo>
                  <a:cubicBezTo>
                    <a:pt x="456" y="25"/>
                    <a:pt x="390" y="0"/>
                    <a:pt x="3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26"/>
            <p:cNvSpPr/>
            <p:nvPr/>
          </p:nvSpPr>
          <p:spPr>
            <a:xfrm>
              <a:off x="5972675" y="4545325"/>
              <a:ext cx="15650" cy="12450"/>
            </a:xfrm>
            <a:custGeom>
              <a:avLst/>
              <a:gdLst/>
              <a:ahLst/>
              <a:cxnLst/>
              <a:rect l="l" t="t" r="r" b="b"/>
              <a:pathLst>
                <a:path w="626" h="498" extrusionOk="0">
                  <a:moveTo>
                    <a:pt x="310" y="0"/>
                  </a:moveTo>
                  <a:cubicBezTo>
                    <a:pt x="236" y="0"/>
                    <a:pt x="164" y="36"/>
                    <a:pt x="125" y="94"/>
                  </a:cubicBezTo>
                  <a:cubicBezTo>
                    <a:pt x="0" y="281"/>
                    <a:pt x="138" y="497"/>
                    <a:pt x="320" y="497"/>
                  </a:cubicBezTo>
                  <a:cubicBezTo>
                    <a:pt x="332" y="497"/>
                    <a:pt x="345" y="496"/>
                    <a:pt x="358" y="494"/>
                  </a:cubicBezTo>
                  <a:cubicBezTo>
                    <a:pt x="592" y="428"/>
                    <a:pt x="625" y="161"/>
                    <a:pt x="458" y="61"/>
                  </a:cubicBezTo>
                  <a:cubicBezTo>
                    <a:pt x="416" y="19"/>
                    <a:pt x="363" y="0"/>
                    <a:pt x="3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26"/>
            <p:cNvSpPr/>
            <p:nvPr/>
          </p:nvSpPr>
          <p:spPr>
            <a:xfrm>
              <a:off x="5663900" y="4575875"/>
              <a:ext cx="11700" cy="11850"/>
            </a:xfrm>
            <a:custGeom>
              <a:avLst/>
              <a:gdLst/>
              <a:ahLst/>
              <a:cxnLst/>
              <a:rect l="l" t="t" r="r" b="b"/>
              <a:pathLst>
                <a:path w="468" h="474" extrusionOk="0">
                  <a:moveTo>
                    <a:pt x="193" y="1"/>
                  </a:moveTo>
                  <a:cubicBezTo>
                    <a:pt x="80" y="1"/>
                    <a:pt x="0" y="120"/>
                    <a:pt x="0" y="240"/>
                  </a:cubicBezTo>
                  <a:cubicBezTo>
                    <a:pt x="0" y="373"/>
                    <a:pt x="100" y="473"/>
                    <a:pt x="234" y="473"/>
                  </a:cubicBezTo>
                  <a:cubicBezTo>
                    <a:pt x="367" y="473"/>
                    <a:pt x="467" y="373"/>
                    <a:pt x="467" y="240"/>
                  </a:cubicBezTo>
                  <a:cubicBezTo>
                    <a:pt x="467" y="120"/>
                    <a:pt x="387" y="1"/>
                    <a:pt x="275" y="1"/>
                  </a:cubicBezTo>
                  <a:cubicBezTo>
                    <a:pt x="262" y="1"/>
                    <a:pt x="248" y="3"/>
                    <a:pt x="234" y="6"/>
                  </a:cubicBezTo>
                  <a:cubicBezTo>
                    <a:pt x="220" y="3"/>
                    <a:pt x="206" y="1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26"/>
            <p:cNvSpPr/>
            <p:nvPr/>
          </p:nvSpPr>
          <p:spPr>
            <a:xfrm>
              <a:off x="5740825" y="4697700"/>
              <a:ext cx="15650" cy="12025"/>
            </a:xfrm>
            <a:custGeom>
              <a:avLst/>
              <a:gdLst/>
              <a:ahLst/>
              <a:cxnLst/>
              <a:rect l="l" t="t" r="r" b="b"/>
              <a:pathLst>
                <a:path w="626" h="481" extrusionOk="0">
                  <a:moveTo>
                    <a:pt x="320" y="0"/>
                  </a:moveTo>
                  <a:cubicBezTo>
                    <a:pt x="138" y="0"/>
                    <a:pt x="1" y="214"/>
                    <a:pt x="126" y="370"/>
                  </a:cubicBezTo>
                  <a:cubicBezTo>
                    <a:pt x="165" y="448"/>
                    <a:pt x="238" y="481"/>
                    <a:pt x="312" y="481"/>
                  </a:cubicBezTo>
                  <a:cubicBezTo>
                    <a:pt x="365" y="481"/>
                    <a:pt x="418" y="465"/>
                    <a:pt x="459" y="437"/>
                  </a:cubicBezTo>
                  <a:cubicBezTo>
                    <a:pt x="626" y="304"/>
                    <a:pt x="593" y="37"/>
                    <a:pt x="359" y="3"/>
                  </a:cubicBezTo>
                  <a:cubicBezTo>
                    <a:pt x="346" y="1"/>
                    <a:pt x="333" y="0"/>
                    <a:pt x="3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26"/>
            <p:cNvSpPr/>
            <p:nvPr/>
          </p:nvSpPr>
          <p:spPr>
            <a:xfrm>
              <a:off x="5898225" y="4665075"/>
              <a:ext cx="12525" cy="11875"/>
            </a:xfrm>
            <a:custGeom>
              <a:avLst/>
              <a:gdLst/>
              <a:ahLst/>
              <a:cxnLst/>
              <a:rect l="l" t="t" r="r" b="b"/>
              <a:pathLst>
                <a:path w="501" h="475" extrusionOk="0">
                  <a:moveTo>
                    <a:pt x="285" y="1"/>
                  </a:moveTo>
                  <a:cubicBezTo>
                    <a:pt x="269" y="1"/>
                    <a:pt x="252" y="3"/>
                    <a:pt x="234" y="7"/>
                  </a:cubicBezTo>
                  <a:cubicBezTo>
                    <a:pt x="101" y="7"/>
                    <a:pt x="1" y="107"/>
                    <a:pt x="1" y="241"/>
                  </a:cubicBezTo>
                  <a:cubicBezTo>
                    <a:pt x="34" y="374"/>
                    <a:pt x="134" y="474"/>
                    <a:pt x="267" y="474"/>
                  </a:cubicBezTo>
                  <a:cubicBezTo>
                    <a:pt x="401" y="474"/>
                    <a:pt x="501" y="341"/>
                    <a:pt x="501" y="208"/>
                  </a:cubicBezTo>
                  <a:cubicBezTo>
                    <a:pt x="472" y="92"/>
                    <a:pt x="393" y="1"/>
                    <a:pt x="2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26"/>
            <p:cNvSpPr/>
            <p:nvPr/>
          </p:nvSpPr>
          <p:spPr>
            <a:xfrm>
              <a:off x="5876550" y="4570700"/>
              <a:ext cx="15525" cy="12350"/>
            </a:xfrm>
            <a:custGeom>
              <a:avLst/>
              <a:gdLst/>
              <a:ahLst/>
              <a:cxnLst/>
              <a:rect l="l" t="t" r="r" b="b"/>
              <a:pathLst>
                <a:path w="621" h="494" extrusionOk="0">
                  <a:moveTo>
                    <a:pt x="294" y="1"/>
                  </a:moveTo>
                  <a:cubicBezTo>
                    <a:pt x="263" y="1"/>
                    <a:pt x="232" y="5"/>
                    <a:pt x="200" y="13"/>
                  </a:cubicBezTo>
                  <a:cubicBezTo>
                    <a:pt x="0" y="113"/>
                    <a:pt x="34" y="413"/>
                    <a:pt x="234" y="480"/>
                  </a:cubicBezTo>
                  <a:cubicBezTo>
                    <a:pt x="261" y="489"/>
                    <a:pt x="287" y="493"/>
                    <a:pt x="314" y="493"/>
                  </a:cubicBezTo>
                  <a:cubicBezTo>
                    <a:pt x="482" y="493"/>
                    <a:pt x="621" y="320"/>
                    <a:pt x="534" y="146"/>
                  </a:cubicBezTo>
                  <a:cubicBezTo>
                    <a:pt x="483" y="44"/>
                    <a:pt x="393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26"/>
            <p:cNvSpPr/>
            <p:nvPr/>
          </p:nvSpPr>
          <p:spPr>
            <a:xfrm>
              <a:off x="5769225" y="4569300"/>
              <a:ext cx="14775" cy="12575"/>
            </a:xfrm>
            <a:custGeom>
              <a:avLst/>
              <a:gdLst/>
              <a:ahLst/>
              <a:cxnLst/>
              <a:rect l="l" t="t" r="r" b="b"/>
              <a:pathLst>
                <a:path w="591" h="503" extrusionOk="0">
                  <a:moveTo>
                    <a:pt x="327" y="1"/>
                  </a:moveTo>
                  <a:cubicBezTo>
                    <a:pt x="53" y="1"/>
                    <a:pt x="1" y="438"/>
                    <a:pt x="290" y="503"/>
                  </a:cubicBezTo>
                  <a:cubicBezTo>
                    <a:pt x="424" y="503"/>
                    <a:pt x="557" y="403"/>
                    <a:pt x="557" y="269"/>
                  </a:cubicBezTo>
                  <a:cubicBezTo>
                    <a:pt x="591" y="136"/>
                    <a:pt x="491" y="36"/>
                    <a:pt x="357" y="2"/>
                  </a:cubicBezTo>
                  <a:cubicBezTo>
                    <a:pt x="347" y="1"/>
                    <a:pt x="337" y="1"/>
                    <a:pt x="3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26"/>
            <p:cNvSpPr/>
            <p:nvPr/>
          </p:nvSpPr>
          <p:spPr>
            <a:xfrm>
              <a:off x="5721825" y="4680475"/>
              <a:ext cx="15075" cy="12100"/>
            </a:xfrm>
            <a:custGeom>
              <a:avLst/>
              <a:gdLst/>
              <a:ahLst/>
              <a:cxnLst/>
              <a:rect l="l" t="t" r="r" b="b"/>
              <a:pathLst>
                <a:path w="603" h="484" extrusionOk="0">
                  <a:moveTo>
                    <a:pt x="298" y="0"/>
                  </a:moveTo>
                  <a:cubicBezTo>
                    <a:pt x="209" y="0"/>
                    <a:pt x="122" y="47"/>
                    <a:pt x="85" y="159"/>
                  </a:cubicBezTo>
                  <a:cubicBezTo>
                    <a:pt x="1" y="348"/>
                    <a:pt x="155" y="484"/>
                    <a:pt x="305" y="484"/>
                  </a:cubicBezTo>
                  <a:cubicBezTo>
                    <a:pt x="394" y="484"/>
                    <a:pt x="482" y="437"/>
                    <a:pt x="519" y="325"/>
                  </a:cubicBezTo>
                  <a:cubicBezTo>
                    <a:pt x="603" y="136"/>
                    <a:pt x="449" y="0"/>
                    <a:pt x="2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26"/>
            <p:cNvSpPr/>
            <p:nvPr/>
          </p:nvSpPr>
          <p:spPr>
            <a:xfrm>
              <a:off x="5857375" y="4686900"/>
              <a:ext cx="13175" cy="12600"/>
            </a:xfrm>
            <a:custGeom>
              <a:avLst/>
              <a:gdLst/>
              <a:ahLst/>
              <a:cxnLst/>
              <a:rect l="l" t="t" r="r" b="b"/>
              <a:pathLst>
                <a:path w="527" h="504" extrusionOk="0">
                  <a:moveTo>
                    <a:pt x="289" y="0"/>
                  </a:moveTo>
                  <a:cubicBezTo>
                    <a:pt x="282" y="0"/>
                    <a:pt x="275" y="1"/>
                    <a:pt x="267" y="2"/>
                  </a:cubicBezTo>
                  <a:cubicBezTo>
                    <a:pt x="134" y="2"/>
                    <a:pt x="33" y="102"/>
                    <a:pt x="33" y="235"/>
                  </a:cubicBezTo>
                  <a:cubicBezTo>
                    <a:pt x="0" y="369"/>
                    <a:pt x="134" y="502"/>
                    <a:pt x="267" y="502"/>
                  </a:cubicBezTo>
                  <a:cubicBezTo>
                    <a:pt x="275" y="503"/>
                    <a:pt x="282" y="503"/>
                    <a:pt x="289" y="503"/>
                  </a:cubicBezTo>
                  <a:cubicBezTo>
                    <a:pt x="526" y="503"/>
                    <a:pt x="526" y="0"/>
                    <a:pt x="2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26"/>
            <p:cNvSpPr/>
            <p:nvPr/>
          </p:nvSpPr>
          <p:spPr>
            <a:xfrm>
              <a:off x="6004125" y="4545000"/>
              <a:ext cx="16300" cy="11900"/>
            </a:xfrm>
            <a:custGeom>
              <a:avLst/>
              <a:gdLst/>
              <a:ahLst/>
              <a:cxnLst/>
              <a:rect l="l" t="t" r="r" b="b"/>
              <a:pathLst>
                <a:path w="652" h="476" extrusionOk="0">
                  <a:moveTo>
                    <a:pt x="298" y="1"/>
                  </a:moveTo>
                  <a:cubicBezTo>
                    <a:pt x="256" y="1"/>
                    <a:pt x="212" y="13"/>
                    <a:pt x="168" y="40"/>
                  </a:cubicBezTo>
                  <a:cubicBezTo>
                    <a:pt x="34" y="107"/>
                    <a:pt x="1" y="274"/>
                    <a:pt x="68" y="374"/>
                  </a:cubicBezTo>
                  <a:cubicBezTo>
                    <a:pt x="132" y="438"/>
                    <a:pt x="211" y="475"/>
                    <a:pt x="285" y="475"/>
                  </a:cubicBezTo>
                  <a:cubicBezTo>
                    <a:pt x="326" y="475"/>
                    <a:pt x="366" y="464"/>
                    <a:pt x="401" y="441"/>
                  </a:cubicBezTo>
                  <a:lnTo>
                    <a:pt x="401" y="474"/>
                  </a:lnTo>
                  <a:cubicBezTo>
                    <a:pt x="652" y="307"/>
                    <a:pt x="507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26"/>
            <p:cNvSpPr/>
            <p:nvPr/>
          </p:nvSpPr>
          <p:spPr>
            <a:xfrm>
              <a:off x="5808225" y="4480725"/>
              <a:ext cx="11650" cy="10250"/>
            </a:xfrm>
            <a:custGeom>
              <a:avLst/>
              <a:gdLst/>
              <a:ahLst/>
              <a:cxnLst/>
              <a:rect l="l" t="t" r="r" b="b"/>
              <a:pathLst>
                <a:path w="466" h="410" extrusionOk="0">
                  <a:moveTo>
                    <a:pt x="205" y="0"/>
                  </a:moveTo>
                  <a:cubicBezTo>
                    <a:pt x="1" y="0"/>
                    <a:pt x="183" y="410"/>
                    <a:pt x="331" y="410"/>
                  </a:cubicBezTo>
                  <a:cubicBezTo>
                    <a:pt x="369" y="410"/>
                    <a:pt x="406" y="381"/>
                    <a:pt x="432" y="310"/>
                  </a:cubicBezTo>
                  <a:cubicBezTo>
                    <a:pt x="465" y="176"/>
                    <a:pt x="365" y="43"/>
                    <a:pt x="265" y="9"/>
                  </a:cubicBezTo>
                  <a:cubicBezTo>
                    <a:pt x="242" y="3"/>
                    <a:pt x="222" y="0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26"/>
            <p:cNvSpPr/>
            <p:nvPr/>
          </p:nvSpPr>
          <p:spPr>
            <a:xfrm>
              <a:off x="5604625" y="4579825"/>
              <a:ext cx="17700" cy="12425"/>
            </a:xfrm>
            <a:custGeom>
              <a:avLst/>
              <a:gdLst/>
              <a:ahLst/>
              <a:cxnLst/>
              <a:rect l="l" t="t" r="r" b="b"/>
              <a:pathLst>
                <a:path w="708" h="497" extrusionOk="0">
                  <a:moveTo>
                    <a:pt x="352" y="1"/>
                  </a:moveTo>
                  <a:cubicBezTo>
                    <a:pt x="326" y="1"/>
                    <a:pt x="298" y="5"/>
                    <a:pt x="270" y="15"/>
                  </a:cubicBezTo>
                  <a:cubicBezTo>
                    <a:pt x="0" y="135"/>
                    <a:pt x="107" y="497"/>
                    <a:pt x="349" y="497"/>
                  </a:cubicBezTo>
                  <a:cubicBezTo>
                    <a:pt x="377" y="497"/>
                    <a:pt x="406" y="492"/>
                    <a:pt x="437" y="482"/>
                  </a:cubicBezTo>
                  <a:cubicBezTo>
                    <a:pt x="708" y="391"/>
                    <a:pt x="598" y="1"/>
                    <a:pt x="3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26"/>
            <p:cNvSpPr/>
            <p:nvPr/>
          </p:nvSpPr>
          <p:spPr>
            <a:xfrm>
              <a:off x="5700575" y="4601650"/>
              <a:ext cx="15150" cy="12275"/>
            </a:xfrm>
            <a:custGeom>
              <a:avLst/>
              <a:gdLst/>
              <a:ahLst/>
              <a:cxnLst/>
              <a:rect l="l" t="t" r="r" b="b"/>
              <a:pathLst>
                <a:path w="606" h="491" extrusionOk="0">
                  <a:moveTo>
                    <a:pt x="266" y="1"/>
                  </a:moveTo>
                  <a:cubicBezTo>
                    <a:pt x="158" y="1"/>
                    <a:pt x="62" y="65"/>
                    <a:pt x="34" y="176"/>
                  </a:cubicBezTo>
                  <a:cubicBezTo>
                    <a:pt x="1" y="309"/>
                    <a:pt x="68" y="443"/>
                    <a:pt x="201" y="476"/>
                  </a:cubicBezTo>
                  <a:cubicBezTo>
                    <a:pt x="230" y="486"/>
                    <a:pt x="257" y="490"/>
                    <a:pt x="283" y="490"/>
                  </a:cubicBezTo>
                  <a:cubicBezTo>
                    <a:pt x="523" y="490"/>
                    <a:pt x="606" y="100"/>
                    <a:pt x="335" y="9"/>
                  </a:cubicBezTo>
                  <a:cubicBezTo>
                    <a:pt x="312" y="3"/>
                    <a:pt x="289" y="1"/>
                    <a:pt x="2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26"/>
            <p:cNvSpPr/>
            <p:nvPr/>
          </p:nvSpPr>
          <p:spPr>
            <a:xfrm>
              <a:off x="5727525" y="4513025"/>
              <a:ext cx="14950" cy="8200"/>
            </a:xfrm>
            <a:custGeom>
              <a:avLst/>
              <a:gdLst/>
              <a:ahLst/>
              <a:cxnLst/>
              <a:rect l="l" t="t" r="r" b="b"/>
              <a:pathLst>
                <a:path w="598" h="328" extrusionOk="0">
                  <a:moveTo>
                    <a:pt x="482" y="1"/>
                  </a:moveTo>
                  <a:cubicBezTo>
                    <a:pt x="316" y="1"/>
                    <a:pt x="0" y="225"/>
                    <a:pt x="257" y="319"/>
                  </a:cubicBezTo>
                  <a:cubicBezTo>
                    <a:pt x="280" y="324"/>
                    <a:pt x="303" y="327"/>
                    <a:pt x="325" y="327"/>
                  </a:cubicBezTo>
                  <a:cubicBezTo>
                    <a:pt x="433" y="327"/>
                    <a:pt x="530" y="262"/>
                    <a:pt x="557" y="152"/>
                  </a:cubicBezTo>
                  <a:cubicBezTo>
                    <a:pt x="597" y="42"/>
                    <a:pt x="554" y="1"/>
                    <a:pt x="4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26"/>
            <p:cNvSpPr/>
            <p:nvPr/>
          </p:nvSpPr>
          <p:spPr>
            <a:xfrm>
              <a:off x="5600675" y="4446750"/>
              <a:ext cx="14875" cy="12625"/>
            </a:xfrm>
            <a:custGeom>
              <a:avLst/>
              <a:gdLst/>
              <a:ahLst/>
              <a:cxnLst/>
              <a:rect l="l" t="t" r="r" b="b"/>
              <a:pathLst>
                <a:path w="595" h="505" extrusionOk="0">
                  <a:moveTo>
                    <a:pt x="297" y="1"/>
                  </a:moveTo>
                  <a:cubicBezTo>
                    <a:pt x="213" y="1"/>
                    <a:pt x="139" y="45"/>
                    <a:pt x="94" y="134"/>
                  </a:cubicBezTo>
                  <a:cubicBezTo>
                    <a:pt x="1" y="290"/>
                    <a:pt x="140" y="504"/>
                    <a:pt x="322" y="504"/>
                  </a:cubicBezTo>
                  <a:cubicBezTo>
                    <a:pt x="335" y="504"/>
                    <a:pt x="348" y="503"/>
                    <a:pt x="361" y="501"/>
                  </a:cubicBezTo>
                  <a:cubicBezTo>
                    <a:pt x="561" y="434"/>
                    <a:pt x="595" y="168"/>
                    <a:pt x="428" y="34"/>
                  </a:cubicBezTo>
                  <a:cubicBezTo>
                    <a:pt x="383" y="12"/>
                    <a:pt x="339" y="1"/>
                    <a:pt x="2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26"/>
            <p:cNvSpPr/>
            <p:nvPr/>
          </p:nvSpPr>
          <p:spPr>
            <a:xfrm>
              <a:off x="5467925" y="4506575"/>
              <a:ext cx="13375" cy="12075"/>
            </a:xfrm>
            <a:custGeom>
              <a:avLst/>
              <a:gdLst/>
              <a:ahLst/>
              <a:cxnLst/>
              <a:rect l="l" t="t" r="r" b="b"/>
              <a:pathLst>
                <a:path w="535" h="483" extrusionOk="0">
                  <a:moveTo>
                    <a:pt x="269" y="1"/>
                  </a:moveTo>
                  <a:cubicBezTo>
                    <a:pt x="246" y="1"/>
                    <a:pt x="223" y="4"/>
                    <a:pt x="200" y="9"/>
                  </a:cubicBezTo>
                  <a:cubicBezTo>
                    <a:pt x="67" y="43"/>
                    <a:pt x="0" y="176"/>
                    <a:pt x="34" y="276"/>
                  </a:cubicBezTo>
                  <a:cubicBezTo>
                    <a:pt x="63" y="392"/>
                    <a:pt x="167" y="483"/>
                    <a:pt x="281" y="483"/>
                  </a:cubicBezTo>
                  <a:cubicBezTo>
                    <a:pt x="299" y="483"/>
                    <a:pt x="316" y="481"/>
                    <a:pt x="334" y="476"/>
                  </a:cubicBezTo>
                  <a:cubicBezTo>
                    <a:pt x="434" y="410"/>
                    <a:pt x="534" y="276"/>
                    <a:pt x="501" y="176"/>
                  </a:cubicBezTo>
                  <a:cubicBezTo>
                    <a:pt x="473" y="66"/>
                    <a:pt x="377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26"/>
            <p:cNvSpPr/>
            <p:nvPr/>
          </p:nvSpPr>
          <p:spPr>
            <a:xfrm>
              <a:off x="5484600" y="4547650"/>
              <a:ext cx="14200" cy="12375"/>
            </a:xfrm>
            <a:custGeom>
              <a:avLst/>
              <a:gdLst/>
              <a:ahLst/>
              <a:cxnLst/>
              <a:rect l="l" t="t" r="r" b="b"/>
              <a:pathLst>
                <a:path w="568" h="495" extrusionOk="0">
                  <a:moveTo>
                    <a:pt x="298" y="1"/>
                  </a:moveTo>
                  <a:cubicBezTo>
                    <a:pt x="256" y="1"/>
                    <a:pt x="212" y="12"/>
                    <a:pt x="167" y="34"/>
                  </a:cubicBezTo>
                  <a:cubicBezTo>
                    <a:pt x="67" y="101"/>
                    <a:pt x="0" y="234"/>
                    <a:pt x="67" y="335"/>
                  </a:cubicBezTo>
                  <a:cubicBezTo>
                    <a:pt x="116" y="432"/>
                    <a:pt x="201" y="494"/>
                    <a:pt x="295" y="494"/>
                  </a:cubicBezTo>
                  <a:cubicBezTo>
                    <a:pt x="329" y="494"/>
                    <a:pt x="365" y="486"/>
                    <a:pt x="401" y="468"/>
                  </a:cubicBezTo>
                  <a:cubicBezTo>
                    <a:pt x="501" y="401"/>
                    <a:pt x="568" y="268"/>
                    <a:pt x="501" y="134"/>
                  </a:cubicBezTo>
                  <a:cubicBezTo>
                    <a:pt x="456" y="45"/>
                    <a:pt x="382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26"/>
            <p:cNvSpPr/>
            <p:nvPr/>
          </p:nvSpPr>
          <p:spPr>
            <a:xfrm>
              <a:off x="5573125" y="4477725"/>
              <a:ext cx="14075" cy="11625"/>
            </a:xfrm>
            <a:custGeom>
              <a:avLst/>
              <a:gdLst/>
              <a:ahLst/>
              <a:cxnLst/>
              <a:rect l="l" t="t" r="r" b="b"/>
              <a:pathLst>
                <a:path w="563" h="465" extrusionOk="0">
                  <a:moveTo>
                    <a:pt x="318" y="0"/>
                  </a:moveTo>
                  <a:cubicBezTo>
                    <a:pt x="159" y="0"/>
                    <a:pt x="0" y="173"/>
                    <a:pt x="95" y="363"/>
                  </a:cubicBezTo>
                  <a:cubicBezTo>
                    <a:pt x="138" y="428"/>
                    <a:pt x="209" y="464"/>
                    <a:pt x="290" y="464"/>
                  </a:cubicBezTo>
                  <a:cubicBezTo>
                    <a:pt x="334" y="464"/>
                    <a:pt x="382" y="453"/>
                    <a:pt x="429" y="430"/>
                  </a:cubicBezTo>
                  <a:cubicBezTo>
                    <a:pt x="529" y="363"/>
                    <a:pt x="562" y="229"/>
                    <a:pt x="496" y="96"/>
                  </a:cubicBezTo>
                  <a:cubicBezTo>
                    <a:pt x="447" y="29"/>
                    <a:pt x="383" y="0"/>
                    <a:pt x="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26"/>
            <p:cNvSpPr/>
            <p:nvPr/>
          </p:nvSpPr>
          <p:spPr>
            <a:xfrm>
              <a:off x="5553825" y="4380225"/>
              <a:ext cx="14725" cy="12175"/>
            </a:xfrm>
            <a:custGeom>
              <a:avLst/>
              <a:gdLst/>
              <a:ahLst/>
              <a:cxnLst/>
              <a:rect l="l" t="t" r="r" b="b"/>
              <a:pathLst>
                <a:path w="589" h="487" extrusionOk="0">
                  <a:moveTo>
                    <a:pt x="339" y="0"/>
                  </a:moveTo>
                  <a:cubicBezTo>
                    <a:pt x="305" y="0"/>
                    <a:pt x="269" y="9"/>
                    <a:pt x="234" y="27"/>
                  </a:cubicBezTo>
                  <a:cubicBezTo>
                    <a:pt x="33" y="60"/>
                    <a:pt x="0" y="360"/>
                    <a:pt x="200" y="460"/>
                  </a:cubicBezTo>
                  <a:cubicBezTo>
                    <a:pt x="231" y="479"/>
                    <a:pt x="264" y="487"/>
                    <a:pt x="297" y="487"/>
                  </a:cubicBezTo>
                  <a:cubicBezTo>
                    <a:pt x="443" y="487"/>
                    <a:pt x="588" y="323"/>
                    <a:pt x="534" y="160"/>
                  </a:cubicBezTo>
                  <a:cubicBezTo>
                    <a:pt x="509" y="62"/>
                    <a:pt x="431" y="0"/>
                    <a:pt x="3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26"/>
            <p:cNvSpPr/>
            <p:nvPr/>
          </p:nvSpPr>
          <p:spPr>
            <a:xfrm>
              <a:off x="5438100" y="4367375"/>
              <a:ext cx="14000" cy="12575"/>
            </a:xfrm>
            <a:custGeom>
              <a:avLst/>
              <a:gdLst/>
              <a:ahLst/>
              <a:cxnLst/>
              <a:rect l="l" t="t" r="r" b="b"/>
              <a:pathLst>
                <a:path w="560" h="503" extrusionOk="0">
                  <a:moveTo>
                    <a:pt x="275" y="0"/>
                  </a:moveTo>
                  <a:cubicBezTo>
                    <a:pt x="167" y="0"/>
                    <a:pt x="88" y="91"/>
                    <a:pt x="59" y="207"/>
                  </a:cubicBezTo>
                  <a:cubicBezTo>
                    <a:pt x="0" y="384"/>
                    <a:pt x="138" y="503"/>
                    <a:pt x="281" y="503"/>
                  </a:cubicBezTo>
                  <a:cubicBezTo>
                    <a:pt x="382" y="503"/>
                    <a:pt x="485" y="444"/>
                    <a:pt x="526" y="307"/>
                  </a:cubicBezTo>
                  <a:cubicBezTo>
                    <a:pt x="560" y="174"/>
                    <a:pt x="459" y="40"/>
                    <a:pt x="326" y="7"/>
                  </a:cubicBezTo>
                  <a:cubicBezTo>
                    <a:pt x="308" y="2"/>
                    <a:pt x="291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26"/>
            <p:cNvSpPr/>
            <p:nvPr/>
          </p:nvSpPr>
          <p:spPr>
            <a:xfrm>
              <a:off x="5332100" y="4309700"/>
              <a:ext cx="14925" cy="12200"/>
            </a:xfrm>
            <a:custGeom>
              <a:avLst/>
              <a:gdLst/>
              <a:ahLst/>
              <a:cxnLst/>
              <a:rect l="l" t="t" r="r" b="b"/>
              <a:pathLst>
                <a:path w="597" h="488" extrusionOk="0">
                  <a:moveTo>
                    <a:pt x="330" y="0"/>
                  </a:moveTo>
                  <a:cubicBezTo>
                    <a:pt x="145" y="0"/>
                    <a:pt x="1" y="250"/>
                    <a:pt x="163" y="412"/>
                  </a:cubicBezTo>
                  <a:cubicBezTo>
                    <a:pt x="213" y="463"/>
                    <a:pt x="271" y="488"/>
                    <a:pt x="330" y="488"/>
                  </a:cubicBezTo>
                  <a:cubicBezTo>
                    <a:pt x="388" y="488"/>
                    <a:pt x="446" y="463"/>
                    <a:pt x="496" y="412"/>
                  </a:cubicBezTo>
                  <a:cubicBezTo>
                    <a:pt x="597" y="279"/>
                    <a:pt x="563" y="146"/>
                    <a:pt x="463" y="46"/>
                  </a:cubicBezTo>
                  <a:cubicBezTo>
                    <a:pt x="419" y="14"/>
                    <a:pt x="373" y="0"/>
                    <a:pt x="3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26"/>
            <p:cNvSpPr/>
            <p:nvPr/>
          </p:nvSpPr>
          <p:spPr>
            <a:xfrm>
              <a:off x="5364525" y="4283275"/>
              <a:ext cx="14200" cy="11775"/>
            </a:xfrm>
            <a:custGeom>
              <a:avLst/>
              <a:gdLst/>
              <a:ahLst/>
              <a:cxnLst/>
              <a:rect l="l" t="t" r="r" b="b"/>
              <a:pathLst>
                <a:path w="568" h="471" extrusionOk="0">
                  <a:moveTo>
                    <a:pt x="291" y="0"/>
                  </a:moveTo>
                  <a:cubicBezTo>
                    <a:pt x="246" y="0"/>
                    <a:pt x="202" y="11"/>
                    <a:pt x="167" y="35"/>
                  </a:cubicBezTo>
                  <a:cubicBezTo>
                    <a:pt x="67" y="102"/>
                    <a:pt x="0" y="235"/>
                    <a:pt x="67" y="369"/>
                  </a:cubicBezTo>
                  <a:cubicBezTo>
                    <a:pt x="131" y="433"/>
                    <a:pt x="210" y="470"/>
                    <a:pt x="293" y="470"/>
                  </a:cubicBezTo>
                  <a:cubicBezTo>
                    <a:pt x="339" y="470"/>
                    <a:pt x="386" y="459"/>
                    <a:pt x="434" y="435"/>
                  </a:cubicBezTo>
                  <a:cubicBezTo>
                    <a:pt x="534" y="369"/>
                    <a:pt x="567" y="235"/>
                    <a:pt x="500" y="102"/>
                  </a:cubicBezTo>
                  <a:cubicBezTo>
                    <a:pt x="457" y="37"/>
                    <a:pt x="372" y="0"/>
                    <a:pt x="2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26"/>
            <p:cNvSpPr/>
            <p:nvPr/>
          </p:nvSpPr>
          <p:spPr>
            <a:xfrm>
              <a:off x="5299475" y="4180700"/>
              <a:ext cx="15650" cy="11825"/>
            </a:xfrm>
            <a:custGeom>
              <a:avLst/>
              <a:gdLst/>
              <a:ahLst/>
              <a:cxnLst/>
              <a:rect l="l" t="t" r="r" b="b"/>
              <a:pathLst>
                <a:path w="626" h="473" extrusionOk="0">
                  <a:moveTo>
                    <a:pt x="291" y="0"/>
                  </a:moveTo>
                  <a:cubicBezTo>
                    <a:pt x="246" y="0"/>
                    <a:pt x="202" y="12"/>
                    <a:pt x="167" y="35"/>
                  </a:cubicBezTo>
                  <a:cubicBezTo>
                    <a:pt x="0" y="169"/>
                    <a:pt x="67" y="469"/>
                    <a:pt x="300" y="469"/>
                  </a:cubicBezTo>
                  <a:cubicBezTo>
                    <a:pt x="313" y="471"/>
                    <a:pt x="326" y="472"/>
                    <a:pt x="339" y="472"/>
                  </a:cubicBezTo>
                  <a:cubicBezTo>
                    <a:pt x="517" y="472"/>
                    <a:pt x="625" y="258"/>
                    <a:pt x="501" y="102"/>
                  </a:cubicBezTo>
                  <a:cubicBezTo>
                    <a:pt x="457" y="37"/>
                    <a:pt x="373" y="0"/>
                    <a:pt x="2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26"/>
            <p:cNvSpPr/>
            <p:nvPr/>
          </p:nvSpPr>
          <p:spPr>
            <a:xfrm>
              <a:off x="5292800" y="4354875"/>
              <a:ext cx="17050" cy="12675"/>
            </a:xfrm>
            <a:custGeom>
              <a:avLst/>
              <a:gdLst/>
              <a:ahLst/>
              <a:cxnLst/>
              <a:rect l="l" t="t" r="r" b="b"/>
              <a:pathLst>
                <a:path w="682" h="507" extrusionOk="0">
                  <a:moveTo>
                    <a:pt x="356" y="1"/>
                  </a:moveTo>
                  <a:cubicBezTo>
                    <a:pt x="339" y="1"/>
                    <a:pt x="320" y="3"/>
                    <a:pt x="301" y="6"/>
                  </a:cubicBezTo>
                  <a:cubicBezTo>
                    <a:pt x="0" y="73"/>
                    <a:pt x="67" y="507"/>
                    <a:pt x="367" y="507"/>
                  </a:cubicBezTo>
                  <a:cubicBezTo>
                    <a:pt x="681" y="475"/>
                    <a:pt x="641" y="1"/>
                    <a:pt x="3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26"/>
            <p:cNvSpPr/>
            <p:nvPr/>
          </p:nvSpPr>
          <p:spPr>
            <a:xfrm>
              <a:off x="5565500" y="4631000"/>
              <a:ext cx="27300" cy="20750"/>
            </a:xfrm>
            <a:custGeom>
              <a:avLst/>
              <a:gdLst/>
              <a:ahLst/>
              <a:cxnLst/>
              <a:rect l="l" t="t" r="r" b="b"/>
              <a:pathLst>
                <a:path w="1092" h="830" extrusionOk="0">
                  <a:moveTo>
                    <a:pt x="543" y="1"/>
                  </a:moveTo>
                  <a:cubicBezTo>
                    <a:pt x="529" y="1"/>
                    <a:pt x="515" y="1"/>
                    <a:pt x="500" y="3"/>
                  </a:cubicBezTo>
                  <a:cubicBezTo>
                    <a:pt x="134" y="36"/>
                    <a:pt x="0" y="503"/>
                    <a:pt x="267" y="737"/>
                  </a:cubicBezTo>
                  <a:cubicBezTo>
                    <a:pt x="357" y="797"/>
                    <a:pt x="460" y="830"/>
                    <a:pt x="559" y="830"/>
                  </a:cubicBezTo>
                  <a:cubicBezTo>
                    <a:pt x="680" y="830"/>
                    <a:pt x="794" y="780"/>
                    <a:pt x="867" y="670"/>
                  </a:cubicBezTo>
                  <a:cubicBezTo>
                    <a:pt x="1092" y="381"/>
                    <a:pt x="885" y="1"/>
                    <a:pt x="5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26"/>
            <p:cNvSpPr/>
            <p:nvPr/>
          </p:nvSpPr>
          <p:spPr>
            <a:xfrm>
              <a:off x="5657225" y="4622700"/>
              <a:ext cx="28925" cy="20900"/>
            </a:xfrm>
            <a:custGeom>
              <a:avLst/>
              <a:gdLst/>
              <a:ahLst/>
              <a:cxnLst/>
              <a:rect l="l" t="t" r="r" b="b"/>
              <a:pathLst>
                <a:path w="1157" h="836" extrusionOk="0">
                  <a:moveTo>
                    <a:pt x="600" y="0"/>
                  </a:moveTo>
                  <a:cubicBezTo>
                    <a:pt x="589" y="0"/>
                    <a:pt x="579" y="0"/>
                    <a:pt x="567" y="1"/>
                  </a:cubicBezTo>
                  <a:cubicBezTo>
                    <a:pt x="0" y="1"/>
                    <a:pt x="34" y="835"/>
                    <a:pt x="601" y="835"/>
                  </a:cubicBezTo>
                  <a:cubicBezTo>
                    <a:pt x="1157" y="802"/>
                    <a:pt x="1136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26"/>
            <p:cNvSpPr/>
            <p:nvPr/>
          </p:nvSpPr>
          <p:spPr>
            <a:xfrm>
              <a:off x="5630200" y="4512300"/>
              <a:ext cx="26075" cy="20975"/>
            </a:xfrm>
            <a:custGeom>
              <a:avLst/>
              <a:gdLst/>
              <a:ahLst/>
              <a:cxnLst/>
              <a:rect l="l" t="t" r="r" b="b"/>
              <a:pathLst>
                <a:path w="1043" h="839" extrusionOk="0">
                  <a:moveTo>
                    <a:pt x="530" y="1"/>
                  </a:moveTo>
                  <a:cubicBezTo>
                    <a:pt x="264" y="1"/>
                    <a:pt x="0" y="244"/>
                    <a:pt x="147" y="581"/>
                  </a:cubicBezTo>
                  <a:cubicBezTo>
                    <a:pt x="220" y="762"/>
                    <a:pt x="366" y="838"/>
                    <a:pt x="514" y="838"/>
                  </a:cubicBezTo>
                  <a:cubicBezTo>
                    <a:pt x="776" y="838"/>
                    <a:pt x="1042" y="600"/>
                    <a:pt x="915" y="281"/>
                  </a:cubicBezTo>
                  <a:cubicBezTo>
                    <a:pt x="841" y="84"/>
                    <a:pt x="685" y="1"/>
                    <a:pt x="5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26"/>
            <p:cNvSpPr/>
            <p:nvPr/>
          </p:nvSpPr>
          <p:spPr>
            <a:xfrm>
              <a:off x="5564375" y="4513025"/>
              <a:ext cx="25325" cy="20425"/>
            </a:xfrm>
            <a:custGeom>
              <a:avLst/>
              <a:gdLst/>
              <a:ahLst/>
              <a:cxnLst/>
              <a:rect l="l" t="t" r="r" b="b"/>
              <a:pathLst>
                <a:path w="1013" h="817" extrusionOk="0">
                  <a:moveTo>
                    <a:pt x="470" y="1"/>
                  </a:moveTo>
                  <a:cubicBezTo>
                    <a:pt x="301" y="1"/>
                    <a:pt x="133" y="121"/>
                    <a:pt x="78" y="285"/>
                  </a:cubicBezTo>
                  <a:cubicBezTo>
                    <a:pt x="0" y="571"/>
                    <a:pt x="226" y="816"/>
                    <a:pt x="471" y="816"/>
                  </a:cubicBezTo>
                  <a:cubicBezTo>
                    <a:pt x="541" y="816"/>
                    <a:pt x="612" y="796"/>
                    <a:pt x="679" y="752"/>
                  </a:cubicBezTo>
                  <a:cubicBezTo>
                    <a:pt x="1012" y="585"/>
                    <a:pt x="946" y="85"/>
                    <a:pt x="579" y="18"/>
                  </a:cubicBezTo>
                  <a:cubicBezTo>
                    <a:pt x="543" y="7"/>
                    <a:pt x="507" y="1"/>
                    <a:pt x="4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26"/>
            <p:cNvSpPr/>
            <p:nvPr/>
          </p:nvSpPr>
          <p:spPr>
            <a:xfrm>
              <a:off x="5647425" y="4651850"/>
              <a:ext cx="27325" cy="20475"/>
            </a:xfrm>
            <a:custGeom>
              <a:avLst/>
              <a:gdLst/>
              <a:ahLst/>
              <a:cxnLst/>
              <a:rect l="l" t="t" r="r" b="b"/>
              <a:pathLst>
                <a:path w="1093" h="819" extrusionOk="0">
                  <a:moveTo>
                    <a:pt x="553" y="1"/>
                  </a:moveTo>
                  <a:cubicBezTo>
                    <a:pt x="209" y="1"/>
                    <a:pt x="1" y="413"/>
                    <a:pt x="226" y="670"/>
                  </a:cubicBezTo>
                  <a:cubicBezTo>
                    <a:pt x="323" y="767"/>
                    <a:pt x="443" y="819"/>
                    <a:pt x="565" y="819"/>
                  </a:cubicBezTo>
                  <a:cubicBezTo>
                    <a:pt x="653" y="819"/>
                    <a:pt x="742" y="792"/>
                    <a:pt x="826" y="737"/>
                  </a:cubicBezTo>
                  <a:cubicBezTo>
                    <a:pt x="1093" y="503"/>
                    <a:pt x="959" y="36"/>
                    <a:pt x="593" y="3"/>
                  </a:cubicBezTo>
                  <a:cubicBezTo>
                    <a:pt x="579" y="1"/>
                    <a:pt x="566" y="1"/>
                    <a:pt x="5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26"/>
            <p:cNvSpPr/>
            <p:nvPr/>
          </p:nvSpPr>
          <p:spPr>
            <a:xfrm>
              <a:off x="5838175" y="4650225"/>
              <a:ext cx="24225" cy="20875"/>
            </a:xfrm>
            <a:custGeom>
              <a:avLst/>
              <a:gdLst/>
              <a:ahLst/>
              <a:cxnLst/>
              <a:rect l="l" t="t" r="r" b="b"/>
              <a:pathLst>
                <a:path w="969" h="835" extrusionOk="0">
                  <a:moveTo>
                    <a:pt x="533" y="1"/>
                  </a:moveTo>
                  <a:cubicBezTo>
                    <a:pt x="440" y="1"/>
                    <a:pt x="347" y="32"/>
                    <a:pt x="268" y="101"/>
                  </a:cubicBezTo>
                  <a:cubicBezTo>
                    <a:pt x="1" y="335"/>
                    <a:pt x="134" y="802"/>
                    <a:pt x="535" y="835"/>
                  </a:cubicBezTo>
                  <a:cubicBezTo>
                    <a:pt x="735" y="835"/>
                    <a:pt x="935" y="668"/>
                    <a:pt x="968" y="435"/>
                  </a:cubicBezTo>
                  <a:cubicBezTo>
                    <a:pt x="968" y="176"/>
                    <a:pt x="753" y="1"/>
                    <a:pt x="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26"/>
            <p:cNvSpPr/>
            <p:nvPr/>
          </p:nvSpPr>
          <p:spPr>
            <a:xfrm>
              <a:off x="5840675" y="4546725"/>
              <a:ext cx="24850" cy="21150"/>
            </a:xfrm>
            <a:custGeom>
              <a:avLst/>
              <a:gdLst/>
              <a:ahLst/>
              <a:cxnLst/>
              <a:rect l="l" t="t" r="r" b="b"/>
              <a:pathLst>
                <a:path w="994" h="846" extrusionOk="0">
                  <a:moveTo>
                    <a:pt x="553" y="0"/>
                  </a:moveTo>
                  <a:cubicBezTo>
                    <a:pt x="536" y="0"/>
                    <a:pt x="518" y="2"/>
                    <a:pt x="501" y="5"/>
                  </a:cubicBezTo>
                  <a:cubicBezTo>
                    <a:pt x="101" y="71"/>
                    <a:pt x="1" y="538"/>
                    <a:pt x="301" y="772"/>
                  </a:cubicBezTo>
                  <a:cubicBezTo>
                    <a:pt x="377" y="822"/>
                    <a:pt x="459" y="845"/>
                    <a:pt x="540" y="845"/>
                  </a:cubicBezTo>
                  <a:cubicBezTo>
                    <a:pt x="776" y="845"/>
                    <a:pt x="993" y="646"/>
                    <a:pt x="968" y="372"/>
                  </a:cubicBezTo>
                  <a:cubicBezTo>
                    <a:pt x="938" y="158"/>
                    <a:pt x="740" y="0"/>
                    <a:pt x="5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26"/>
            <p:cNvSpPr/>
            <p:nvPr/>
          </p:nvSpPr>
          <p:spPr>
            <a:xfrm>
              <a:off x="5726700" y="4538125"/>
              <a:ext cx="23125" cy="21175"/>
            </a:xfrm>
            <a:custGeom>
              <a:avLst/>
              <a:gdLst/>
              <a:ahLst/>
              <a:cxnLst/>
              <a:rect l="l" t="t" r="r" b="b"/>
              <a:pathLst>
                <a:path w="925" h="847" extrusionOk="0">
                  <a:moveTo>
                    <a:pt x="452" y="0"/>
                  </a:moveTo>
                  <a:cubicBezTo>
                    <a:pt x="258" y="0"/>
                    <a:pt x="85" y="150"/>
                    <a:pt x="57" y="349"/>
                  </a:cubicBezTo>
                  <a:cubicBezTo>
                    <a:pt x="1" y="665"/>
                    <a:pt x="236" y="846"/>
                    <a:pt x="472" y="846"/>
                  </a:cubicBezTo>
                  <a:cubicBezTo>
                    <a:pt x="659" y="846"/>
                    <a:pt x="846" y="733"/>
                    <a:pt x="891" y="482"/>
                  </a:cubicBezTo>
                  <a:cubicBezTo>
                    <a:pt x="924" y="249"/>
                    <a:pt x="791" y="48"/>
                    <a:pt x="557" y="15"/>
                  </a:cubicBezTo>
                  <a:cubicBezTo>
                    <a:pt x="522" y="5"/>
                    <a:pt x="487" y="0"/>
                    <a:pt x="4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26"/>
            <p:cNvSpPr/>
            <p:nvPr/>
          </p:nvSpPr>
          <p:spPr>
            <a:xfrm>
              <a:off x="5731450" y="4628950"/>
              <a:ext cx="23675" cy="20825"/>
            </a:xfrm>
            <a:custGeom>
              <a:avLst/>
              <a:gdLst/>
              <a:ahLst/>
              <a:cxnLst/>
              <a:rect l="l" t="t" r="r" b="b"/>
              <a:pathLst>
                <a:path w="947" h="833" extrusionOk="0">
                  <a:moveTo>
                    <a:pt x="488" y="1"/>
                  </a:moveTo>
                  <a:cubicBezTo>
                    <a:pt x="448" y="1"/>
                    <a:pt x="408" y="6"/>
                    <a:pt x="367" y="18"/>
                  </a:cubicBezTo>
                  <a:cubicBezTo>
                    <a:pt x="134" y="51"/>
                    <a:pt x="0" y="285"/>
                    <a:pt x="67" y="518"/>
                  </a:cubicBezTo>
                  <a:cubicBezTo>
                    <a:pt x="121" y="737"/>
                    <a:pt x="288" y="832"/>
                    <a:pt x="456" y="832"/>
                  </a:cubicBezTo>
                  <a:cubicBezTo>
                    <a:pt x="699" y="832"/>
                    <a:pt x="946" y="633"/>
                    <a:pt x="867" y="318"/>
                  </a:cubicBezTo>
                  <a:cubicBezTo>
                    <a:pt x="840" y="125"/>
                    <a:pt x="676" y="1"/>
                    <a:pt x="4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26"/>
            <p:cNvSpPr/>
            <p:nvPr/>
          </p:nvSpPr>
          <p:spPr>
            <a:xfrm>
              <a:off x="5955725" y="4663375"/>
              <a:ext cx="30125" cy="21275"/>
            </a:xfrm>
            <a:custGeom>
              <a:avLst/>
              <a:gdLst/>
              <a:ahLst/>
              <a:cxnLst/>
              <a:rect l="l" t="t" r="r" b="b"/>
              <a:pathLst>
                <a:path w="1205" h="851" extrusionOk="0">
                  <a:moveTo>
                    <a:pt x="583" y="0"/>
                  </a:moveTo>
                  <a:cubicBezTo>
                    <a:pt x="119" y="0"/>
                    <a:pt x="1" y="748"/>
                    <a:pt x="536" y="843"/>
                  </a:cubicBezTo>
                  <a:cubicBezTo>
                    <a:pt x="568" y="848"/>
                    <a:pt x="599" y="851"/>
                    <a:pt x="628" y="851"/>
                  </a:cubicBezTo>
                  <a:cubicBezTo>
                    <a:pt x="1116" y="851"/>
                    <a:pt x="1204" y="103"/>
                    <a:pt x="669" y="9"/>
                  </a:cubicBezTo>
                  <a:cubicBezTo>
                    <a:pt x="639" y="3"/>
                    <a:pt x="610" y="0"/>
                    <a:pt x="5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26"/>
            <p:cNvSpPr/>
            <p:nvPr/>
          </p:nvSpPr>
          <p:spPr>
            <a:xfrm>
              <a:off x="6175925" y="4697775"/>
              <a:ext cx="28375" cy="21500"/>
            </a:xfrm>
            <a:custGeom>
              <a:avLst/>
              <a:gdLst/>
              <a:ahLst/>
              <a:cxnLst/>
              <a:rect l="l" t="t" r="r" b="b"/>
              <a:pathLst>
                <a:path w="1135" h="860" extrusionOk="0">
                  <a:moveTo>
                    <a:pt x="568" y="0"/>
                  </a:moveTo>
                  <a:cubicBezTo>
                    <a:pt x="201" y="0"/>
                    <a:pt x="1" y="467"/>
                    <a:pt x="267" y="734"/>
                  </a:cubicBezTo>
                  <a:cubicBezTo>
                    <a:pt x="351" y="818"/>
                    <a:pt x="459" y="859"/>
                    <a:pt x="568" y="859"/>
                  </a:cubicBezTo>
                  <a:cubicBezTo>
                    <a:pt x="676" y="859"/>
                    <a:pt x="784" y="818"/>
                    <a:pt x="868" y="734"/>
                  </a:cubicBezTo>
                  <a:cubicBezTo>
                    <a:pt x="1135" y="467"/>
                    <a:pt x="935" y="0"/>
                    <a:pt x="5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26"/>
            <p:cNvSpPr/>
            <p:nvPr/>
          </p:nvSpPr>
          <p:spPr>
            <a:xfrm>
              <a:off x="6559525" y="4697025"/>
              <a:ext cx="24225" cy="20775"/>
            </a:xfrm>
            <a:custGeom>
              <a:avLst/>
              <a:gdLst/>
              <a:ahLst/>
              <a:cxnLst/>
              <a:rect l="l" t="t" r="r" b="b"/>
              <a:pathLst>
                <a:path w="969" h="831" extrusionOk="0">
                  <a:moveTo>
                    <a:pt x="568" y="1"/>
                  </a:moveTo>
                  <a:cubicBezTo>
                    <a:pt x="464" y="1"/>
                    <a:pt x="357" y="41"/>
                    <a:pt x="268" y="130"/>
                  </a:cubicBezTo>
                  <a:cubicBezTo>
                    <a:pt x="1" y="397"/>
                    <a:pt x="201" y="831"/>
                    <a:pt x="568" y="831"/>
                  </a:cubicBezTo>
                  <a:cubicBezTo>
                    <a:pt x="801" y="831"/>
                    <a:pt x="968" y="631"/>
                    <a:pt x="968" y="431"/>
                  </a:cubicBezTo>
                  <a:cubicBezTo>
                    <a:pt x="968" y="164"/>
                    <a:pt x="775" y="1"/>
                    <a:pt x="5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26"/>
            <p:cNvSpPr/>
            <p:nvPr/>
          </p:nvSpPr>
          <p:spPr>
            <a:xfrm>
              <a:off x="6620850" y="4690450"/>
              <a:ext cx="24600" cy="20875"/>
            </a:xfrm>
            <a:custGeom>
              <a:avLst/>
              <a:gdLst/>
              <a:ahLst/>
              <a:cxnLst/>
              <a:rect l="l" t="t" r="r" b="b"/>
              <a:pathLst>
                <a:path w="984" h="835" extrusionOk="0">
                  <a:moveTo>
                    <a:pt x="545" y="0"/>
                  </a:moveTo>
                  <a:cubicBezTo>
                    <a:pt x="421" y="0"/>
                    <a:pt x="297" y="59"/>
                    <a:pt x="216" y="193"/>
                  </a:cubicBezTo>
                  <a:cubicBezTo>
                    <a:pt x="0" y="471"/>
                    <a:pt x="213" y="834"/>
                    <a:pt x="536" y="834"/>
                  </a:cubicBezTo>
                  <a:cubicBezTo>
                    <a:pt x="562" y="834"/>
                    <a:pt x="589" y="832"/>
                    <a:pt x="617" y="827"/>
                  </a:cubicBezTo>
                  <a:cubicBezTo>
                    <a:pt x="850" y="794"/>
                    <a:pt x="984" y="560"/>
                    <a:pt x="950" y="327"/>
                  </a:cubicBezTo>
                  <a:cubicBezTo>
                    <a:pt x="910" y="128"/>
                    <a:pt x="728" y="0"/>
                    <a:pt x="5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26"/>
            <p:cNvSpPr/>
            <p:nvPr/>
          </p:nvSpPr>
          <p:spPr>
            <a:xfrm>
              <a:off x="6299350" y="4668575"/>
              <a:ext cx="27550" cy="20875"/>
            </a:xfrm>
            <a:custGeom>
              <a:avLst/>
              <a:gdLst/>
              <a:ahLst/>
              <a:cxnLst/>
              <a:rect l="l" t="t" r="r" b="b"/>
              <a:pathLst>
                <a:path w="1102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101" y="835"/>
                    <a:pt x="1101" y="1"/>
                    <a:pt x="5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26"/>
            <p:cNvSpPr/>
            <p:nvPr/>
          </p:nvSpPr>
          <p:spPr>
            <a:xfrm>
              <a:off x="6156750" y="4742925"/>
              <a:ext cx="25275" cy="20775"/>
            </a:xfrm>
            <a:custGeom>
              <a:avLst/>
              <a:gdLst/>
              <a:ahLst/>
              <a:cxnLst/>
              <a:rect l="l" t="t" r="r" b="b"/>
              <a:pathLst>
                <a:path w="1011" h="831" extrusionOk="0">
                  <a:moveTo>
                    <a:pt x="489" y="1"/>
                  </a:moveTo>
                  <a:cubicBezTo>
                    <a:pt x="439" y="1"/>
                    <a:pt x="387" y="10"/>
                    <a:pt x="334" y="29"/>
                  </a:cubicBezTo>
                  <a:cubicBezTo>
                    <a:pt x="134" y="96"/>
                    <a:pt x="0" y="329"/>
                    <a:pt x="100" y="563"/>
                  </a:cubicBezTo>
                  <a:cubicBezTo>
                    <a:pt x="153" y="738"/>
                    <a:pt x="316" y="830"/>
                    <a:pt x="483" y="830"/>
                  </a:cubicBezTo>
                  <a:cubicBezTo>
                    <a:pt x="634" y="830"/>
                    <a:pt x="788" y="754"/>
                    <a:pt x="868" y="596"/>
                  </a:cubicBezTo>
                  <a:cubicBezTo>
                    <a:pt x="1010" y="311"/>
                    <a:pt x="787" y="1"/>
                    <a:pt x="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26"/>
            <p:cNvSpPr/>
            <p:nvPr/>
          </p:nvSpPr>
          <p:spPr>
            <a:xfrm>
              <a:off x="6466125" y="4748650"/>
              <a:ext cx="24225" cy="20875"/>
            </a:xfrm>
            <a:custGeom>
              <a:avLst/>
              <a:gdLst/>
              <a:ahLst/>
              <a:cxnLst/>
              <a:rect l="l" t="t" r="r" b="b"/>
              <a:pathLst>
                <a:path w="969" h="835" extrusionOk="0">
                  <a:moveTo>
                    <a:pt x="535" y="0"/>
                  </a:moveTo>
                  <a:cubicBezTo>
                    <a:pt x="1" y="0"/>
                    <a:pt x="1" y="834"/>
                    <a:pt x="535" y="834"/>
                  </a:cubicBezTo>
                  <a:cubicBezTo>
                    <a:pt x="768" y="834"/>
                    <a:pt x="968" y="634"/>
                    <a:pt x="968" y="434"/>
                  </a:cubicBezTo>
                  <a:cubicBezTo>
                    <a:pt x="968" y="200"/>
                    <a:pt x="768" y="0"/>
                    <a:pt x="5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26"/>
            <p:cNvSpPr/>
            <p:nvPr/>
          </p:nvSpPr>
          <p:spPr>
            <a:xfrm>
              <a:off x="6638450" y="4651700"/>
              <a:ext cx="24525" cy="21000"/>
            </a:xfrm>
            <a:custGeom>
              <a:avLst/>
              <a:gdLst/>
              <a:ahLst/>
              <a:cxnLst/>
              <a:rect l="l" t="t" r="r" b="b"/>
              <a:pathLst>
                <a:path w="981" h="840" extrusionOk="0">
                  <a:moveTo>
                    <a:pt x="496" y="0"/>
                  </a:moveTo>
                  <a:cubicBezTo>
                    <a:pt x="338" y="0"/>
                    <a:pt x="180" y="92"/>
                    <a:pt x="113" y="276"/>
                  </a:cubicBezTo>
                  <a:cubicBezTo>
                    <a:pt x="0" y="557"/>
                    <a:pt x="245" y="839"/>
                    <a:pt x="525" y="839"/>
                  </a:cubicBezTo>
                  <a:cubicBezTo>
                    <a:pt x="576" y="839"/>
                    <a:pt x="628" y="830"/>
                    <a:pt x="680" y="809"/>
                  </a:cubicBezTo>
                  <a:cubicBezTo>
                    <a:pt x="880" y="709"/>
                    <a:pt x="980" y="476"/>
                    <a:pt x="880" y="276"/>
                  </a:cubicBezTo>
                  <a:cubicBezTo>
                    <a:pt x="813" y="92"/>
                    <a:pt x="655" y="0"/>
                    <a:pt x="4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26"/>
            <p:cNvSpPr/>
            <p:nvPr/>
          </p:nvSpPr>
          <p:spPr>
            <a:xfrm>
              <a:off x="6580000" y="4639300"/>
              <a:ext cx="25425" cy="20800"/>
            </a:xfrm>
            <a:custGeom>
              <a:avLst/>
              <a:gdLst/>
              <a:ahLst/>
              <a:cxnLst/>
              <a:rect l="l" t="t" r="r" b="b"/>
              <a:pathLst>
                <a:path w="1017" h="832" extrusionOk="0">
                  <a:moveTo>
                    <a:pt x="431" y="0"/>
                  </a:moveTo>
                  <a:cubicBezTo>
                    <a:pt x="244" y="0"/>
                    <a:pt x="49" y="158"/>
                    <a:pt x="49" y="371"/>
                  </a:cubicBezTo>
                  <a:cubicBezTo>
                    <a:pt x="1" y="636"/>
                    <a:pt x="214" y="832"/>
                    <a:pt x="449" y="832"/>
                  </a:cubicBezTo>
                  <a:cubicBezTo>
                    <a:pt x="539" y="832"/>
                    <a:pt x="633" y="803"/>
                    <a:pt x="716" y="738"/>
                  </a:cubicBezTo>
                  <a:cubicBezTo>
                    <a:pt x="1016" y="505"/>
                    <a:pt x="850" y="38"/>
                    <a:pt x="483" y="4"/>
                  </a:cubicBezTo>
                  <a:cubicBezTo>
                    <a:pt x="466" y="1"/>
                    <a:pt x="448" y="0"/>
                    <a:pt x="4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26"/>
            <p:cNvSpPr/>
            <p:nvPr/>
          </p:nvSpPr>
          <p:spPr>
            <a:xfrm>
              <a:off x="6520350" y="4712100"/>
              <a:ext cx="22300" cy="20900"/>
            </a:xfrm>
            <a:custGeom>
              <a:avLst/>
              <a:gdLst/>
              <a:ahLst/>
              <a:cxnLst/>
              <a:rect l="l" t="t" r="r" b="b"/>
              <a:pathLst>
                <a:path w="892" h="836" extrusionOk="0">
                  <a:moveTo>
                    <a:pt x="447" y="1"/>
                  </a:moveTo>
                  <a:cubicBezTo>
                    <a:pt x="361" y="1"/>
                    <a:pt x="274" y="30"/>
                    <a:pt x="200" y="94"/>
                  </a:cubicBezTo>
                  <a:cubicBezTo>
                    <a:pt x="33" y="261"/>
                    <a:pt x="0" y="528"/>
                    <a:pt x="133" y="695"/>
                  </a:cubicBezTo>
                  <a:cubicBezTo>
                    <a:pt x="230" y="791"/>
                    <a:pt x="347" y="835"/>
                    <a:pt x="460" y="835"/>
                  </a:cubicBezTo>
                  <a:cubicBezTo>
                    <a:pt x="661" y="835"/>
                    <a:pt x="846" y="696"/>
                    <a:pt x="867" y="461"/>
                  </a:cubicBezTo>
                  <a:cubicBezTo>
                    <a:pt x="891" y="196"/>
                    <a:pt x="672" y="1"/>
                    <a:pt x="4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26"/>
            <p:cNvSpPr/>
            <p:nvPr/>
          </p:nvSpPr>
          <p:spPr>
            <a:xfrm>
              <a:off x="6785925" y="4667325"/>
              <a:ext cx="24650" cy="20625"/>
            </a:xfrm>
            <a:custGeom>
              <a:avLst/>
              <a:gdLst/>
              <a:ahLst/>
              <a:cxnLst/>
              <a:rect l="l" t="t" r="r" b="b"/>
              <a:pathLst>
                <a:path w="986" h="825" extrusionOk="0">
                  <a:moveTo>
                    <a:pt x="538" y="0"/>
                  </a:moveTo>
                  <a:cubicBezTo>
                    <a:pt x="416" y="0"/>
                    <a:pt x="295" y="48"/>
                    <a:pt x="218" y="151"/>
                  </a:cubicBezTo>
                  <a:cubicBezTo>
                    <a:pt x="1" y="430"/>
                    <a:pt x="188" y="825"/>
                    <a:pt x="510" y="825"/>
                  </a:cubicBezTo>
                  <a:cubicBezTo>
                    <a:pt x="534" y="825"/>
                    <a:pt x="559" y="823"/>
                    <a:pt x="585" y="818"/>
                  </a:cubicBezTo>
                  <a:cubicBezTo>
                    <a:pt x="819" y="785"/>
                    <a:pt x="985" y="585"/>
                    <a:pt x="952" y="351"/>
                  </a:cubicBezTo>
                  <a:cubicBezTo>
                    <a:pt x="931" y="125"/>
                    <a:pt x="733" y="0"/>
                    <a:pt x="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26"/>
            <p:cNvSpPr/>
            <p:nvPr/>
          </p:nvSpPr>
          <p:spPr>
            <a:xfrm>
              <a:off x="7003575" y="4631275"/>
              <a:ext cx="24650" cy="20850"/>
            </a:xfrm>
            <a:custGeom>
              <a:avLst/>
              <a:gdLst/>
              <a:ahLst/>
              <a:cxnLst/>
              <a:rect l="l" t="t" r="r" b="b"/>
              <a:pathLst>
                <a:path w="986" h="834" extrusionOk="0">
                  <a:moveTo>
                    <a:pt x="531" y="0"/>
                  </a:moveTo>
                  <a:cubicBezTo>
                    <a:pt x="393" y="0"/>
                    <a:pt x="257" y="61"/>
                    <a:pt x="185" y="192"/>
                  </a:cubicBezTo>
                  <a:cubicBezTo>
                    <a:pt x="1" y="499"/>
                    <a:pt x="240" y="834"/>
                    <a:pt x="565" y="834"/>
                  </a:cubicBezTo>
                  <a:cubicBezTo>
                    <a:pt x="593" y="834"/>
                    <a:pt x="622" y="831"/>
                    <a:pt x="652" y="826"/>
                  </a:cubicBezTo>
                  <a:cubicBezTo>
                    <a:pt x="852" y="759"/>
                    <a:pt x="986" y="525"/>
                    <a:pt x="952" y="292"/>
                  </a:cubicBezTo>
                  <a:cubicBezTo>
                    <a:pt x="896" y="103"/>
                    <a:pt x="711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26"/>
            <p:cNvSpPr/>
            <p:nvPr/>
          </p:nvSpPr>
          <p:spPr>
            <a:xfrm>
              <a:off x="6827225" y="4679825"/>
              <a:ext cx="25325" cy="20425"/>
            </a:xfrm>
            <a:custGeom>
              <a:avLst/>
              <a:gdLst/>
              <a:ahLst/>
              <a:cxnLst/>
              <a:rect l="l" t="t" r="r" b="b"/>
              <a:pathLst>
                <a:path w="1013" h="817" extrusionOk="0">
                  <a:moveTo>
                    <a:pt x="553" y="1"/>
                  </a:moveTo>
                  <a:cubicBezTo>
                    <a:pt x="514" y="1"/>
                    <a:pt x="475" y="6"/>
                    <a:pt x="434" y="18"/>
                  </a:cubicBezTo>
                  <a:cubicBezTo>
                    <a:pt x="67" y="85"/>
                    <a:pt x="0" y="585"/>
                    <a:pt x="334" y="752"/>
                  </a:cubicBezTo>
                  <a:cubicBezTo>
                    <a:pt x="401" y="796"/>
                    <a:pt x="473" y="816"/>
                    <a:pt x="543" y="816"/>
                  </a:cubicBezTo>
                  <a:cubicBezTo>
                    <a:pt x="788" y="816"/>
                    <a:pt x="1012" y="577"/>
                    <a:pt x="934" y="318"/>
                  </a:cubicBezTo>
                  <a:cubicBezTo>
                    <a:pt x="879" y="125"/>
                    <a:pt x="733" y="1"/>
                    <a:pt x="5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26"/>
            <p:cNvSpPr/>
            <p:nvPr/>
          </p:nvSpPr>
          <p:spPr>
            <a:xfrm>
              <a:off x="6791375" y="4716750"/>
              <a:ext cx="21700" cy="20800"/>
            </a:xfrm>
            <a:custGeom>
              <a:avLst/>
              <a:gdLst/>
              <a:ahLst/>
              <a:cxnLst/>
              <a:rect l="l" t="t" r="r" b="b"/>
              <a:pathLst>
                <a:path w="868" h="832" extrusionOk="0">
                  <a:moveTo>
                    <a:pt x="452" y="1"/>
                  </a:moveTo>
                  <a:cubicBezTo>
                    <a:pt x="353" y="1"/>
                    <a:pt x="251" y="35"/>
                    <a:pt x="167" y="109"/>
                  </a:cubicBezTo>
                  <a:cubicBezTo>
                    <a:pt x="0" y="275"/>
                    <a:pt x="0" y="542"/>
                    <a:pt x="167" y="709"/>
                  </a:cubicBezTo>
                  <a:cubicBezTo>
                    <a:pt x="252" y="794"/>
                    <a:pt x="354" y="832"/>
                    <a:pt x="453" y="832"/>
                  </a:cubicBezTo>
                  <a:cubicBezTo>
                    <a:pt x="666" y="832"/>
                    <a:pt x="867" y="659"/>
                    <a:pt x="867" y="409"/>
                  </a:cubicBezTo>
                  <a:cubicBezTo>
                    <a:pt x="867" y="158"/>
                    <a:pt x="665" y="1"/>
                    <a:pt x="4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26"/>
            <p:cNvSpPr/>
            <p:nvPr/>
          </p:nvSpPr>
          <p:spPr>
            <a:xfrm>
              <a:off x="7213425" y="4461450"/>
              <a:ext cx="27450" cy="20950"/>
            </a:xfrm>
            <a:custGeom>
              <a:avLst/>
              <a:gdLst/>
              <a:ahLst/>
              <a:cxnLst/>
              <a:rect l="l" t="t" r="r" b="b"/>
              <a:pathLst>
                <a:path w="1098" h="838" extrusionOk="0">
                  <a:moveTo>
                    <a:pt x="595" y="1"/>
                  </a:moveTo>
                  <a:cubicBezTo>
                    <a:pt x="527" y="1"/>
                    <a:pt x="459" y="16"/>
                    <a:pt x="397" y="47"/>
                  </a:cubicBezTo>
                  <a:cubicBezTo>
                    <a:pt x="0" y="273"/>
                    <a:pt x="230" y="838"/>
                    <a:pt x="615" y="838"/>
                  </a:cubicBezTo>
                  <a:cubicBezTo>
                    <a:pt x="683" y="838"/>
                    <a:pt x="756" y="820"/>
                    <a:pt x="831" y="780"/>
                  </a:cubicBezTo>
                  <a:cubicBezTo>
                    <a:pt x="1031" y="647"/>
                    <a:pt x="1098" y="413"/>
                    <a:pt x="964" y="213"/>
                  </a:cubicBezTo>
                  <a:cubicBezTo>
                    <a:pt x="895" y="75"/>
                    <a:pt x="746" y="1"/>
                    <a:pt x="5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26"/>
            <p:cNvSpPr/>
            <p:nvPr/>
          </p:nvSpPr>
          <p:spPr>
            <a:xfrm>
              <a:off x="7489750" y="4278125"/>
              <a:ext cx="27150" cy="20750"/>
            </a:xfrm>
            <a:custGeom>
              <a:avLst/>
              <a:gdLst/>
              <a:ahLst/>
              <a:cxnLst/>
              <a:rect l="l" t="t" r="r" b="b"/>
              <a:pathLst>
                <a:path w="1086" h="830" extrusionOk="0">
                  <a:moveTo>
                    <a:pt x="538" y="0"/>
                  </a:moveTo>
                  <a:cubicBezTo>
                    <a:pt x="215" y="0"/>
                    <a:pt x="0" y="364"/>
                    <a:pt x="185" y="641"/>
                  </a:cubicBezTo>
                  <a:cubicBezTo>
                    <a:pt x="271" y="770"/>
                    <a:pt x="411" y="829"/>
                    <a:pt x="545" y="829"/>
                  </a:cubicBezTo>
                  <a:cubicBezTo>
                    <a:pt x="620" y="829"/>
                    <a:pt x="692" y="811"/>
                    <a:pt x="752" y="775"/>
                  </a:cubicBezTo>
                  <a:cubicBezTo>
                    <a:pt x="1086" y="541"/>
                    <a:pt x="986" y="74"/>
                    <a:pt x="619" y="8"/>
                  </a:cubicBezTo>
                  <a:cubicBezTo>
                    <a:pt x="591" y="3"/>
                    <a:pt x="564" y="0"/>
                    <a:pt x="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26"/>
            <p:cNvSpPr/>
            <p:nvPr/>
          </p:nvSpPr>
          <p:spPr>
            <a:xfrm>
              <a:off x="7464350" y="4314000"/>
              <a:ext cx="23150" cy="20875"/>
            </a:xfrm>
            <a:custGeom>
              <a:avLst/>
              <a:gdLst/>
              <a:ahLst/>
              <a:cxnLst/>
              <a:rect l="l" t="t" r="r" b="b"/>
              <a:pathLst>
                <a:path w="926" h="835" extrusionOk="0">
                  <a:moveTo>
                    <a:pt x="479" y="0"/>
                  </a:moveTo>
                  <a:cubicBezTo>
                    <a:pt x="366" y="0"/>
                    <a:pt x="251" y="44"/>
                    <a:pt x="167" y="140"/>
                  </a:cubicBezTo>
                  <a:cubicBezTo>
                    <a:pt x="0" y="307"/>
                    <a:pt x="34" y="574"/>
                    <a:pt x="234" y="741"/>
                  </a:cubicBezTo>
                  <a:cubicBezTo>
                    <a:pt x="308" y="806"/>
                    <a:pt x="395" y="834"/>
                    <a:pt x="481" y="834"/>
                  </a:cubicBezTo>
                  <a:cubicBezTo>
                    <a:pt x="705" y="834"/>
                    <a:pt x="925" y="639"/>
                    <a:pt x="901" y="374"/>
                  </a:cubicBezTo>
                  <a:cubicBezTo>
                    <a:pt x="880" y="139"/>
                    <a:pt x="681" y="0"/>
                    <a:pt x="4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26"/>
            <p:cNvSpPr/>
            <p:nvPr/>
          </p:nvSpPr>
          <p:spPr>
            <a:xfrm>
              <a:off x="7336750" y="4444475"/>
              <a:ext cx="27025" cy="21850"/>
            </a:xfrm>
            <a:custGeom>
              <a:avLst/>
              <a:gdLst/>
              <a:ahLst/>
              <a:cxnLst/>
              <a:rect l="l" t="t" r="r" b="b"/>
              <a:pathLst>
                <a:path w="1081" h="874" extrusionOk="0">
                  <a:moveTo>
                    <a:pt x="468" y="0"/>
                  </a:moveTo>
                  <a:cubicBezTo>
                    <a:pt x="359" y="0"/>
                    <a:pt x="251" y="42"/>
                    <a:pt x="167" y="125"/>
                  </a:cubicBezTo>
                  <a:cubicBezTo>
                    <a:pt x="1" y="292"/>
                    <a:pt x="1" y="592"/>
                    <a:pt x="201" y="759"/>
                  </a:cubicBezTo>
                  <a:cubicBezTo>
                    <a:pt x="288" y="839"/>
                    <a:pt x="384" y="873"/>
                    <a:pt x="475" y="873"/>
                  </a:cubicBezTo>
                  <a:cubicBezTo>
                    <a:pt x="803" y="873"/>
                    <a:pt x="1081" y="438"/>
                    <a:pt x="768" y="125"/>
                  </a:cubicBezTo>
                  <a:cubicBezTo>
                    <a:pt x="684" y="42"/>
                    <a:pt x="576" y="0"/>
                    <a:pt x="4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26"/>
            <p:cNvSpPr/>
            <p:nvPr/>
          </p:nvSpPr>
          <p:spPr>
            <a:xfrm>
              <a:off x="7459600" y="4405325"/>
              <a:ext cx="31300" cy="21175"/>
            </a:xfrm>
            <a:custGeom>
              <a:avLst/>
              <a:gdLst/>
              <a:ahLst/>
              <a:cxnLst/>
              <a:rect l="l" t="t" r="r" b="b"/>
              <a:pathLst>
                <a:path w="1252" h="847" extrusionOk="0">
                  <a:moveTo>
                    <a:pt x="664" y="1"/>
                  </a:moveTo>
                  <a:cubicBezTo>
                    <a:pt x="599" y="1"/>
                    <a:pt x="530" y="18"/>
                    <a:pt x="457" y="57"/>
                  </a:cubicBezTo>
                  <a:cubicBezTo>
                    <a:pt x="1" y="256"/>
                    <a:pt x="227" y="846"/>
                    <a:pt x="615" y="846"/>
                  </a:cubicBezTo>
                  <a:cubicBezTo>
                    <a:pt x="681" y="846"/>
                    <a:pt x="752" y="829"/>
                    <a:pt x="824" y="790"/>
                  </a:cubicBezTo>
                  <a:cubicBezTo>
                    <a:pt x="1252" y="591"/>
                    <a:pt x="1046" y="1"/>
                    <a:pt x="6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26"/>
            <p:cNvSpPr/>
            <p:nvPr/>
          </p:nvSpPr>
          <p:spPr>
            <a:xfrm>
              <a:off x="7586975" y="4286625"/>
              <a:ext cx="30375" cy="21475"/>
            </a:xfrm>
            <a:custGeom>
              <a:avLst/>
              <a:gdLst/>
              <a:ahLst/>
              <a:cxnLst/>
              <a:rect l="l" t="t" r="r" b="b"/>
              <a:pathLst>
                <a:path w="1215" h="859" extrusionOk="0">
                  <a:moveTo>
                    <a:pt x="628" y="0"/>
                  </a:moveTo>
                  <a:cubicBezTo>
                    <a:pt x="541" y="0"/>
                    <a:pt x="451" y="31"/>
                    <a:pt x="366" y="101"/>
                  </a:cubicBezTo>
                  <a:cubicBezTo>
                    <a:pt x="1" y="388"/>
                    <a:pt x="288" y="859"/>
                    <a:pt x="622" y="859"/>
                  </a:cubicBezTo>
                  <a:cubicBezTo>
                    <a:pt x="715" y="859"/>
                    <a:pt x="812" y="822"/>
                    <a:pt x="899" y="735"/>
                  </a:cubicBezTo>
                  <a:cubicBezTo>
                    <a:pt x="1215" y="420"/>
                    <a:pt x="950" y="0"/>
                    <a:pt x="6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26"/>
            <p:cNvSpPr/>
            <p:nvPr/>
          </p:nvSpPr>
          <p:spPr>
            <a:xfrm>
              <a:off x="7443500" y="4345500"/>
              <a:ext cx="23725" cy="20400"/>
            </a:xfrm>
            <a:custGeom>
              <a:avLst/>
              <a:gdLst/>
              <a:ahLst/>
              <a:cxnLst/>
              <a:rect l="l" t="t" r="r" b="b"/>
              <a:pathLst>
                <a:path w="949" h="816" extrusionOk="0">
                  <a:moveTo>
                    <a:pt x="462" y="1"/>
                  </a:moveTo>
                  <a:cubicBezTo>
                    <a:pt x="399" y="1"/>
                    <a:pt x="332" y="15"/>
                    <a:pt x="267" y="48"/>
                  </a:cubicBezTo>
                  <a:cubicBezTo>
                    <a:pt x="67" y="148"/>
                    <a:pt x="0" y="381"/>
                    <a:pt x="100" y="582"/>
                  </a:cubicBezTo>
                  <a:cubicBezTo>
                    <a:pt x="180" y="740"/>
                    <a:pt x="327" y="816"/>
                    <a:pt x="473" y="816"/>
                  </a:cubicBezTo>
                  <a:cubicBezTo>
                    <a:pt x="636" y="816"/>
                    <a:pt x="798" y="723"/>
                    <a:pt x="868" y="548"/>
                  </a:cubicBezTo>
                  <a:cubicBezTo>
                    <a:pt x="948" y="253"/>
                    <a:pt x="726" y="1"/>
                    <a:pt x="4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26"/>
            <p:cNvSpPr/>
            <p:nvPr/>
          </p:nvSpPr>
          <p:spPr>
            <a:xfrm>
              <a:off x="7420150" y="4407150"/>
              <a:ext cx="24550" cy="21150"/>
            </a:xfrm>
            <a:custGeom>
              <a:avLst/>
              <a:gdLst/>
              <a:ahLst/>
              <a:cxnLst/>
              <a:rect l="l" t="t" r="r" b="b"/>
              <a:pathLst>
                <a:path w="982" h="846" extrusionOk="0">
                  <a:moveTo>
                    <a:pt x="484" y="0"/>
                  </a:moveTo>
                  <a:cubicBezTo>
                    <a:pt x="326" y="0"/>
                    <a:pt x="167" y="84"/>
                    <a:pt x="100" y="250"/>
                  </a:cubicBezTo>
                  <a:cubicBezTo>
                    <a:pt x="0" y="484"/>
                    <a:pt x="100" y="717"/>
                    <a:pt x="334" y="818"/>
                  </a:cubicBezTo>
                  <a:cubicBezTo>
                    <a:pt x="382" y="837"/>
                    <a:pt x="430" y="846"/>
                    <a:pt x="477" y="846"/>
                  </a:cubicBezTo>
                  <a:cubicBezTo>
                    <a:pt x="754" y="846"/>
                    <a:pt x="982" y="536"/>
                    <a:pt x="868" y="250"/>
                  </a:cubicBezTo>
                  <a:cubicBezTo>
                    <a:pt x="801" y="84"/>
                    <a:pt x="643" y="0"/>
                    <a:pt x="4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26"/>
            <p:cNvSpPr/>
            <p:nvPr/>
          </p:nvSpPr>
          <p:spPr>
            <a:xfrm>
              <a:off x="7611375" y="4247750"/>
              <a:ext cx="23125" cy="20950"/>
            </a:xfrm>
            <a:custGeom>
              <a:avLst/>
              <a:gdLst/>
              <a:ahLst/>
              <a:cxnLst/>
              <a:rect l="l" t="t" r="r" b="b"/>
              <a:pathLst>
                <a:path w="925" h="838" extrusionOk="0">
                  <a:moveTo>
                    <a:pt x="447" y="0"/>
                  </a:moveTo>
                  <a:cubicBezTo>
                    <a:pt x="245" y="0"/>
                    <a:pt x="45" y="153"/>
                    <a:pt x="24" y="389"/>
                  </a:cubicBezTo>
                  <a:cubicBezTo>
                    <a:pt x="0" y="646"/>
                    <a:pt x="222" y="837"/>
                    <a:pt x="449" y="837"/>
                  </a:cubicBezTo>
                  <a:cubicBezTo>
                    <a:pt x="546" y="837"/>
                    <a:pt x="644" y="802"/>
                    <a:pt x="724" y="722"/>
                  </a:cubicBezTo>
                  <a:cubicBezTo>
                    <a:pt x="891" y="589"/>
                    <a:pt x="924" y="322"/>
                    <a:pt x="757" y="155"/>
                  </a:cubicBezTo>
                  <a:cubicBezTo>
                    <a:pt x="674" y="48"/>
                    <a:pt x="560" y="0"/>
                    <a:pt x="4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26"/>
            <p:cNvSpPr/>
            <p:nvPr/>
          </p:nvSpPr>
          <p:spPr>
            <a:xfrm>
              <a:off x="7616325" y="4118975"/>
              <a:ext cx="24850" cy="20875"/>
            </a:xfrm>
            <a:custGeom>
              <a:avLst/>
              <a:gdLst/>
              <a:ahLst/>
              <a:cxnLst/>
              <a:rect l="l" t="t" r="r" b="b"/>
              <a:pathLst>
                <a:path w="994" h="835" extrusionOk="0">
                  <a:moveTo>
                    <a:pt x="550" y="0"/>
                  </a:moveTo>
                  <a:cubicBezTo>
                    <a:pt x="208" y="0"/>
                    <a:pt x="0" y="381"/>
                    <a:pt x="192" y="670"/>
                  </a:cubicBezTo>
                  <a:cubicBezTo>
                    <a:pt x="281" y="783"/>
                    <a:pt x="403" y="835"/>
                    <a:pt x="524" y="835"/>
                  </a:cubicBezTo>
                  <a:cubicBezTo>
                    <a:pt x="723" y="835"/>
                    <a:pt x="918" y="697"/>
                    <a:pt x="960" y="469"/>
                  </a:cubicBezTo>
                  <a:cubicBezTo>
                    <a:pt x="993" y="236"/>
                    <a:pt x="826" y="36"/>
                    <a:pt x="593" y="2"/>
                  </a:cubicBezTo>
                  <a:cubicBezTo>
                    <a:pt x="578" y="1"/>
                    <a:pt x="564" y="0"/>
                    <a:pt x="5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26"/>
            <p:cNvSpPr/>
            <p:nvPr/>
          </p:nvSpPr>
          <p:spPr>
            <a:xfrm>
              <a:off x="7553750" y="4179575"/>
              <a:ext cx="27375" cy="21250"/>
            </a:xfrm>
            <a:custGeom>
              <a:avLst/>
              <a:gdLst/>
              <a:ahLst/>
              <a:cxnLst/>
              <a:rect l="l" t="t" r="r" b="b"/>
              <a:pathLst>
                <a:path w="1095" h="850" extrusionOk="0">
                  <a:moveTo>
                    <a:pt x="559" y="0"/>
                  </a:moveTo>
                  <a:cubicBezTo>
                    <a:pt x="430" y="0"/>
                    <a:pt x="294" y="60"/>
                    <a:pt x="194" y="180"/>
                  </a:cubicBezTo>
                  <a:cubicBezTo>
                    <a:pt x="1" y="437"/>
                    <a:pt x="211" y="849"/>
                    <a:pt x="554" y="849"/>
                  </a:cubicBezTo>
                  <a:cubicBezTo>
                    <a:pt x="567" y="849"/>
                    <a:pt x="581" y="849"/>
                    <a:pt x="594" y="847"/>
                  </a:cubicBezTo>
                  <a:cubicBezTo>
                    <a:pt x="961" y="781"/>
                    <a:pt x="1094" y="314"/>
                    <a:pt x="794" y="80"/>
                  </a:cubicBezTo>
                  <a:cubicBezTo>
                    <a:pt x="727" y="27"/>
                    <a:pt x="645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26"/>
            <p:cNvSpPr/>
            <p:nvPr/>
          </p:nvSpPr>
          <p:spPr>
            <a:xfrm>
              <a:off x="7591925" y="4184900"/>
              <a:ext cx="20875" cy="20875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35" y="1"/>
                  </a:moveTo>
                  <a:cubicBezTo>
                    <a:pt x="201" y="1"/>
                    <a:pt x="1" y="167"/>
                    <a:pt x="1" y="401"/>
                  </a:cubicBezTo>
                  <a:cubicBezTo>
                    <a:pt x="1" y="634"/>
                    <a:pt x="201" y="835"/>
                    <a:pt x="435" y="835"/>
                  </a:cubicBezTo>
                  <a:cubicBezTo>
                    <a:pt x="668" y="835"/>
                    <a:pt x="835" y="634"/>
                    <a:pt x="835" y="401"/>
                  </a:cubicBezTo>
                  <a:cubicBezTo>
                    <a:pt x="835" y="167"/>
                    <a:pt x="668" y="1"/>
                    <a:pt x="4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26"/>
            <p:cNvSpPr/>
            <p:nvPr/>
          </p:nvSpPr>
          <p:spPr>
            <a:xfrm>
              <a:off x="7725675" y="3915875"/>
              <a:ext cx="28900" cy="21525"/>
            </a:xfrm>
            <a:custGeom>
              <a:avLst/>
              <a:gdLst/>
              <a:ahLst/>
              <a:cxnLst/>
              <a:rect l="l" t="t" r="r" b="b"/>
              <a:pathLst>
                <a:path w="1156" h="861" extrusionOk="0">
                  <a:moveTo>
                    <a:pt x="641" y="0"/>
                  </a:moveTo>
                  <a:cubicBezTo>
                    <a:pt x="229" y="0"/>
                    <a:pt x="1" y="620"/>
                    <a:pt x="488" y="821"/>
                  </a:cubicBezTo>
                  <a:cubicBezTo>
                    <a:pt x="542" y="848"/>
                    <a:pt x="601" y="860"/>
                    <a:pt x="659" y="860"/>
                  </a:cubicBezTo>
                  <a:cubicBezTo>
                    <a:pt x="820" y="860"/>
                    <a:pt x="982" y="768"/>
                    <a:pt x="1056" y="621"/>
                  </a:cubicBezTo>
                  <a:cubicBezTo>
                    <a:pt x="1156" y="421"/>
                    <a:pt x="1056" y="154"/>
                    <a:pt x="855" y="54"/>
                  </a:cubicBezTo>
                  <a:cubicBezTo>
                    <a:pt x="781" y="17"/>
                    <a:pt x="709" y="0"/>
                    <a:pt x="6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26"/>
            <p:cNvSpPr/>
            <p:nvPr/>
          </p:nvSpPr>
          <p:spPr>
            <a:xfrm>
              <a:off x="7794325" y="3680800"/>
              <a:ext cx="25300" cy="21200"/>
            </a:xfrm>
            <a:custGeom>
              <a:avLst/>
              <a:gdLst/>
              <a:ahLst/>
              <a:cxnLst/>
              <a:rect l="l" t="t" r="r" b="b"/>
              <a:pathLst>
                <a:path w="1012" h="848" extrusionOk="0">
                  <a:moveTo>
                    <a:pt x="531" y="0"/>
                  </a:moveTo>
                  <a:cubicBezTo>
                    <a:pt x="242" y="0"/>
                    <a:pt x="0" y="322"/>
                    <a:pt x="178" y="617"/>
                  </a:cubicBezTo>
                  <a:cubicBezTo>
                    <a:pt x="255" y="772"/>
                    <a:pt x="397" y="848"/>
                    <a:pt x="541" y="848"/>
                  </a:cubicBezTo>
                  <a:cubicBezTo>
                    <a:pt x="706" y="848"/>
                    <a:pt x="873" y="747"/>
                    <a:pt x="945" y="551"/>
                  </a:cubicBezTo>
                  <a:cubicBezTo>
                    <a:pt x="1011" y="317"/>
                    <a:pt x="878" y="84"/>
                    <a:pt x="645" y="17"/>
                  </a:cubicBezTo>
                  <a:cubicBezTo>
                    <a:pt x="606" y="5"/>
                    <a:pt x="568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26"/>
            <p:cNvSpPr/>
            <p:nvPr/>
          </p:nvSpPr>
          <p:spPr>
            <a:xfrm>
              <a:off x="7782900" y="3759175"/>
              <a:ext cx="26350" cy="21000"/>
            </a:xfrm>
            <a:custGeom>
              <a:avLst/>
              <a:gdLst/>
              <a:ahLst/>
              <a:cxnLst/>
              <a:rect l="l" t="t" r="r" b="b"/>
              <a:pathLst>
                <a:path w="1054" h="840" extrusionOk="0">
                  <a:moveTo>
                    <a:pt x="461" y="0"/>
                  </a:moveTo>
                  <a:cubicBezTo>
                    <a:pt x="291" y="0"/>
                    <a:pt x="123" y="125"/>
                    <a:pt x="67" y="318"/>
                  </a:cubicBezTo>
                  <a:cubicBezTo>
                    <a:pt x="1" y="518"/>
                    <a:pt x="134" y="751"/>
                    <a:pt x="368" y="818"/>
                  </a:cubicBezTo>
                  <a:cubicBezTo>
                    <a:pt x="416" y="833"/>
                    <a:pt x="461" y="840"/>
                    <a:pt x="504" y="840"/>
                  </a:cubicBezTo>
                  <a:cubicBezTo>
                    <a:pt x="932" y="840"/>
                    <a:pt x="1053" y="139"/>
                    <a:pt x="568" y="17"/>
                  </a:cubicBezTo>
                  <a:cubicBezTo>
                    <a:pt x="533" y="6"/>
                    <a:pt x="497" y="0"/>
                    <a:pt x="4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26"/>
            <p:cNvSpPr/>
            <p:nvPr/>
          </p:nvSpPr>
          <p:spPr>
            <a:xfrm>
              <a:off x="7782075" y="3907875"/>
              <a:ext cx="24825" cy="21075"/>
            </a:xfrm>
            <a:custGeom>
              <a:avLst/>
              <a:gdLst/>
              <a:ahLst/>
              <a:cxnLst/>
              <a:rect l="l" t="t" r="r" b="b"/>
              <a:pathLst>
                <a:path w="993" h="843" extrusionOk="0">
                  <a:moveTo>
                    <a:pt x="455" y="0"/>
                  </a:moveTo>
                  <a:cubicBezTo>
                    <a:pt x="254" y="0"/>
                    <a:pt x="55" y="139"/>
                    <a:pt x="34" y="374"/>
                  </a:cubicBezTo>
                  <a:cubicBezTo>
                    <a:pt x="0" y="607"/>
                    <a:pt x="167" y="808"/>
                    <a:pt x="401" y="841"/>
                  </a:cubicBezTo>
                  <a:cubicBezTo>
                    <a:pt x="414" y="842"/>
                    <a:pt x="427" y="843"/>
                    <a:pt x="440" y="843"/>
                  </a:cubicBezTo>
                  <a:cubicBezTo>
                    <a:pt x="784" y="843"/>
                    <a:pt x="993" y="430"/>
                    <a:pt x="768" y="140"/>
                  </a:cubicBezTo>
                  <a:cubicBezTo>
                    <a:pt x="683" y="44"/>
                    <a:pt x="569" y="0"/>
                    <a:pt x="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26"/>
            <p:cNvSpPr/>
            <p:nvPr/>
          </p:nvSpPr>
          <p:spPr>
            <a:xfrm>
              <a:off x="7859825" y="3647250"/>
              <a:ext cx="25425" cy="20650"/>
            </a:xfrm>
            <a:custGeom>
              <a:avLst/>
              <a:gdLst/>
              <a:ahLst/>
              <a:cxnLst/>
              <a:rect l="l" t="t" r="r" b="b"/>
              <a:pathLst>
                <a:path w="1017" h="826" extrusionOk="0">
                  <a:moveTo>
                    <a:pt x="503" y="1"/>
                  </a:moveTo>
                  <a:cubicBezTo>
                    <a:pt x="346" y="1"/>
                    <a:pt x="190" y="88"/>
                    <a:pt x="126" y="291"/>
                  </a:cubicBezTo>
                  <a:cubicBezTo>
                    <a:pt x="1" y="604"/>
                    <a:pt x="267" y="826"/>
                    <a:pt x="524" y="826"/>
                  </a:cubicBezTo>
                  <a:cubicBezTo>
                    <a:pt x="679" y="826"/>
                    <a:pt x="831" y="746"/>
                    <a:pt x="893" y="558"/>
                  </a:cubicBezTo>
                  <a:cubicBezTo>
                    <a:pt x="1017" y="228"/>
                    <a:pt x="758" y="1"/>
                    <a:pt x="5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26"/>
            <p:cNvSpPr/>
            <p:nvPr/>
          </p:nvSpPr>
          <p:spPr>
            <a:xfrm>
              <a:off x="7862125" y="3576050"/>
              <a:ext cx="23125" cy="21075"/>
            </a:xfrm>
            <a:custGeom>
              <a:avLst/>
              <a:gdLst/>
              <a:ahLst/>
              <a:cxnLst/>
              <a:rect l="l" t="t" r="r" b="b"/>
              <a:pathLst>
                <a:path w="925" h="843" extrusionOk="0">
                  <a:moveTo>
                    <a:pt x="441" y="0"/>
                  </a:moveTo>
                  <a:cubicBezTo>
                    <a:pt x="258" y="0"/>
                    <a:pt x="77" y="106"/>
                    <a:pt x="34" y="337"/>
                  </a:cubicBezTo>
                  <a:cubicBezTo>
                    <a:pt x="1" y="571"/>
                    <a:pt x="134" y="804"/>
                    <a:pt x="368" y="838"/>
                  </a:cubicBezTo>
                  <a:cubicBezTo>
                    <a:pt x="388" y="841"/>
                    <a:pt x="408" y="842"/>
                    <a:pt x="427" y="842"/>
                  </a:cubicBezTo>
                  <a:cubicBezTo>
                    <a:pt x="635" y="842"/>
                    <a:pt x="807" y="687"/>
                    <a:pt x="868" y="504"/>
                  </a:cubicBezTo>
                  <a:cubicBezTo>
                    <a:pt x="925" y="183"/>
                    <a:pt x="681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26"/>
            <p:cNvSpPr/>
            <p:nvPr/>
          </p:nvSpPr>
          <p:spPr>
            <a:xfrm>
              <a:off x="7960525" y="3726925"/>
              <a:ext cx="24750" cy="21150"/>
            </a:xfrm>
            <a:custGeom>
              <a:avLst/>
              <a:gdLst/>
              <a:ahLst/>
              <a:cxnLst/>
              <a:rect l="l" t="t" r="r" b="b"/>
              <a:pathLst>
                <a:path w="990" h="846" extrusionOk="0">
                  <a:moveTo>
                    <a:pt x="466" y="1"/>
                  </a:moveTo>
                  <a:cubicBezTo>
                    <a:pt x="411" y="1"/>
                    <a:pt x="355" y="13"/>
                    <a:pt x="301" y="40"/>
                  </a:cubicBezTo>
                  <a:cubicBezTo>
                    <a:pt x="68" y="140"/>
                    <a:pt x="1" y="373"/>
                    <a:pt x="101" y="607"/>
                  </a:cubicBezTo>
                  <a:cubicBezTo>
                    <a:pt x="179" y="775"/>
                    <a:pt x="315" y="845"/>
                    <a:pt x="450" y="845"/>
                  </a:cubicBezTo>
                  <a:cubicBezTo>
                    <a:pt x="719" y="845"/>
                    <a:pt x="990" y="572"/>
                    <a:pt x="835" y="240"/>
                  </a:cubicBezTo>
                  <a:cubicBezTo>
                    <a:pt x="762" y="93"/>
                    <a:pt x="617" y="1"/>
                    <a:pt x="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26"/>
            <p:cNvSpPr/>
            <p:nvPr/>
          </p:nvSpPr>
          <p:spPr>
            <a:xfrm>
              <a:off x="8013075" y="3656150"/>
              <a:ext cx="27300" cy="21250"/>
            </a:xfrm>
            <a:custGeom>
              <a:avLst/>
              <a:gdLst/>
              <a:ahLst/>
              <a:cxnLst/>
              <a:rect l="l" t="t" r="r" b="b"/>
              <a:pathLst>
                <a:path w="1092" h="850" extrusionOk="0">
                  <a:moveTo>
                    <a:pt x="510" y="0"/>
                  </a:moveTo>
                  <a:cubicBezTo>
                    <a:pt x="496" y="0"/>
                    <a:pt x="482" y="1"/>
                    <a:pt x="467" y="2"/>
                  </a:cubicBezTo>
                  <a:cubicBezTo>
                    <a:pt x="100" y="69"/>
                    <a:pt x="0" y="536"/>
                    <a:pt x="301" y="769"/>
                  </a:cubicBezTo>
                  <a:cubicBezTo>
                    <a:pt x="367" y="823"/>
                    <a:pt x="450" y="849"/>
                    <a:pt x="534" y="849"/>
                  </a:cubicBezTo>
                  <a:cubicBezTo>
                    <a:pt x="659" y="849"/>
                    <a:pt x="788" y="789"/>
                    <a:pt x="868" y="669"/>
                  </a:cubicBezTo>
                  <a:cubicBezTo>
                    <a:pt x="1092" y="381"/>
                    <a:pt x="855" y="0"/>
                    <a:pt x="5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26"/>
            <p:cNvSpPr/>
            <p:nvPr/>
          </p:nvSpPr>
          <p:spPr>
            <a:xfrm>
              <a:off x="7976375" y="3477350"/>
              <a:ext cx="24650" cy="20475"/>
            </a:xfrm>
            <a:custGeom>
              <a:avLst/>
              <a:gdLst/>
              <a:ahLst/>
              <a:cxnLst/>
              <a:rect l="l" t="t" r="r" b="b"/>
              <a:pathLst>
                <a:path w="986" h="819" extrusionOk="0">
                  <a:moveTo>
                    <a:pt x="561" y="1"/>
                  </a:moveTo>
                  <a:cubicBezTo>
                    <a:pt x="530" y="1"/>
                    <a:pt x="498" y="5"/>
                    <a:pt x="468" y="16"/>
                  </a:cubicBezTo>
                  <a:cubicBezTo>
                    <a:pt x="101" y="82"/>
                    <a:pt x="1" y="549"/>
                    <a:pt x="301" y="750"/>
                  </a:cubicBezTo>
                  <a:cubicBezTo>
                    <a:pt x="372" y="797"/>
                    <a:pt x="448" y="818"/>
                    <a:pt x="523" y="818"/>
                  </a:cubicBezTo>
                  <a:cubicBezTo>
                    <a:pt x="764" y="818"/>
                    <a:pt x="986" y="596"/>
                    <a:pt x="935" y="316"/>
                  </a:cubicBezTo>
                  <a:cubicBezTo>
                    <a:pt x="906" y="146"/>
                    <a:pt x="734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26"/>
            <p:cNvSpPr/>
            <p:nvPr/>
          </p:nvSpPr>
          <p:spPr>
            <a:xfrm>
              <a:off x="7923850" y="3478700"/>
              <a:ext cx="24425" cy="20675"/>
            </a:xfrm>
            <a:custGeom>
              <a:avLst/>
              <a:gdLst/>
              <a:ahLst/>
              <a:cxnLst/>
              <a:rect l="l" t="t" r="r" b="b"/>
              <a:pathLst>
                <a:path w="977" h="827" extrusionOk="0">
                  <a:moveTo>
                    <a:pt x="487" y="0"/>
                  </a:moveTo>
                  <a:cubicBezTo>
                    <a:pt x="438" y="0"/>
                    <a:pt x="387" y="9"/>
                    <a:pt x="334" y="28"/>
                  </a:cubicBezTo>
                  <a:cubicBezTo>
                    <a:pt x="134" y="95"/>
                    <a:pt x="0" y="329"/>
                    <a:pt x="67" y="529"/>
                  </a:cubicBezTo>
                  <a:cubicBezTo>
                    <a:pt x="138" y="725"/>
                    <a:pt x="305" y="826"/>
                    <a:pt x="471" y="826"/>
                  </a:cubicBezTo>
                  <a:cubicBezTo>
                    <a:pt x="614" y="826"/>
                    <a:pt x="757" y="750"/>
                    <a:pt x="834" y="595"/>
                  </a:cubicBezTo>
                  <a:cubicBezTo>
                    <a:pt x="977" y="310"/>
                    <a:pt x="778" y="0"/>
                    <a:pt x="4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26"/>
            <p:cNvSpPr/>
            <p:nvPr/>
          </p:nvSpPr>
          <p:spPr>
            <a:xfrm>
              <a:off x="7945525" y="3521550"/>
              <a:ext cx="23150" cy="21075"/>
            </a:xfrm>
            <a:custGeom>
              <a:avLst/>
              <a:gdLst/>
              <a:ahLst/>
              <a:cxnLst/>
              <a:rect l="l" t="t" r="r" b="b"/>
              <a:pathLst>
                <a:path w="926" h="843" extrusionOk="0">
                  <a:moveTo>
                    <a:pt x="472" y="1"/>
                  </a:moveTo>
                  <a:cubicBezTo>
                    <a:pt x="438" y="1"/>
                    <a:pt x="403" y="6"/>
                    <a:pt x="367" y="16"/>
                  </a:cubicBezTo>
                  <a:cubicBezTo>
                    <a:pt x="167" y="49"/>
                    <a:pt x="0" y="282"/>
                    <a:pt x="67" y="516"/>
                  </a:cubicBezTo>
                  <a:lnTo>
                    <a:pt x="34" y="516"/>
                  </a:lnTo>
                  <a:cubicBezTo>
                    <a:pt x="76" y="742"/>
                    <a:pt x="250" y="842"/>
                    <a:pt x="429" y="842"/>
                  </a:cubicBezTo>
                  <a:cubicBezTo>
                    <a:pt x="673" y="842"/>
                    <a:pt x="925" y="657"/>
                    <a:pt x="868" y="349"/>
                  </a:cubicBezTo>
                  <a:cubicBezTo>
                    <a:pt x="839" y="151"/>
                    <a:pt x="667" y="1"/>
                    <a:pt x="4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26"/>
            <p:cNvSpPr/>
            <p:nvPr/>
          </p:nvSpPr>
          <p:spPr>
            <a:xfrm>
              <a:off x="8040125" y="3046400"/>
              <a:ext cx="25500" cy="21125"/>
            </a:xfrm>
            <a:custGeom>
              <a:avLst/>
              <a:gdLst/>
              <a:ahLst/>
              <a:cxnLst/>
              <a:rect l="l" t="t" r="r" b="b"/>
              <a:pathLst>
                <a:path w="1020" h="845" extrusionOk="0">
                  <a:moveTo>
                    <a:pt x="572" y="1"/>
                  </a:moveTo>
                  <a:cubicBezTo>
                    <a:pt x="244" y="1"/>
                    <a:pt x="1" y="364"/>
                    <a:pt x="186" y="642"/>
                  </a:cubicBezTo>
                  <a:cubicBezTo>
                    <a:pt x="284" y="781"/>
                    <a:pt x="422" y="845"/>
                    <a:pt x="555" y="845"/>
                  </a:cubicBezTo>
                  <a:cubicBezTo>
                    <a:pt x="740" y="845"/>
                    <a:pt x="914" y="722"/>
                    <a:pt x="953" y="508"/>
                  </a:cubicBezTo>
                  <a:cubicBezTo>
                    <a:pt x="1020" y="275"/>
                    <a:pt x="853" y="75"/>
                    <a:pt x="653" y="8"/>
                  </a:cubicBezTo>
                  <a:cubicBezTo>
                    <a:pt x="625" y="3"/>
                    <a:pt x="598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26"/>
            <p:cNvSpPr/>
            <p:nvPr/>
          </p:nvSpPr>
          <p:spPr>
            <a:xfrm>
              <a:off x="7946000" y="2756325"/>
              <a:ext cx="24575" cy="20975"/>
            </a:xfrm>
            <a:custGeom>
              <a:avLst/>
              <a:gdLst/>
              <a:ahLst/>
              <a:cxnLst/>
              <a:rect l="l" t="t" r="r" b="b"/>
              <a:pathLst>
                <a:path w="983" h="839" extrusionOk="0">
                  <a:moveTo>
                    <a:pt x="510" y="1"/>
                  </a:moveTo>
                  <a:cubicBezTo>
                    <a:pt x="262" y="1"/>
                    <a:pt x="1" y="214"/>
                    <a:pt x="81" y="536"/>
                  </a:cubicBezTo>
                  <a:cubicBezTo>
                    <a:pt x="147" y="747"/>
                    <a:pt x="312" y="839"/>
                    <a:pt x="478" y="839"/>
                  </a:cubicBezTo>
                  <a:cubicBezTo>
                    <a:pt x="730" y="839"/>
                    <a:pt x="983" y="626"/>
                    <a:pt x="882" y="303"/>
                  </a:cubicBezTo>
                  <a:cubicBezTo>
                    <a:pt x="829" y="92"/>
                    <a:pt x="672" y="1"/>
                    <a:pt x="5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26"/>
            <p:cNvSpPr/>
            <p:nvPr/>
          </p:nvSpPr>
          <p:spPr>
            <a:xfrm>
              <a:off x="7908825" y="2882050"/>
              <a:ext cx="24675" cy="20475"/>
            </a:xfrm>
            <a:custGeom>
              <a:avLst/>
              <a:gdLst/>
              <a:ahLst/>
              <a:cxnLst/>
              <a:rect l="l" t="t" r="r" b="b"/>
              <a:pathLst>
                <a:path w="987" h="819" extrusionOk="0">
                  <a:moveTo>
                    <a:pt x="448" y="1"/>
                  </a:moveTo>
                  <a:cubicBezTo>
                    <a:pt x="257" y="1"/>
                    <a:pt x="74" y="125"/>
                    <a:pt x="34" y="344"/>
                  </a:cubicBezTo>
                  <a:cubicBezTo>
                    <a:pt x="1" y="578"/>
                    <a:pt x="134" y="778"/>
                    <a:pt x="368" y="811"/>
                  </a:cubicBezTo>
                  <a:cubicBezTo>
                    <a:pt x="395" y="816"/>
                    <a:pt x="422" y="819"/>
                    <a:pt x="448" y="819"/>
                  </a:cubicBezTo>
                  <a:cubicBezTo>
                    <a:pt x="772" y="819"/>
                    <a:pt x="986" y="455"/>
                    <a:pt x="801" y="177"/>
                  </a:cubicBezTo>
                  <a:cubicBezTo>
                    <a:pt x="707" y="57"/>
                    <a:pt x="576" y="1"/>
                    <a:pt x="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26"/>
            <p:cNvSpPr/>
            <p:nvPr/>
          </p:nvSpPr>
          <p:spPr>
            <a:xfrm>
              <a:off x="7983050" y="3078550"/>
              <a:ext cx="26300" cy="21025"/>
            </a:xfrm>
            <a:custGeom>
              <a:avLst/>
              <a:gdLst/>
              <a:ahLst/>
              <a:cxnLst/>
              <a:rect l="l" t="t" r="r" b="b"/>
              <a:pathLst>
                <a:path w="1052" h="841" extrusionOk="0">
                  <a:moveTo>
                    <a:pt x="475" y="0"/>
                  </a:moveTo>
                  <a:cubicBezTo>
                    <a:pt x="431" y="0"/>
                    <a:pt x="384" y="7"/>
                    <a:pt x="334" y="23"/>
                  </a:cubicBezTo>
                  <a:cubicBezTo>
                    <a:pt x="134" y="56"/>
                    <a:pt x="0" y="290"/>
                    <a:pt x="67" y="523"/>
                  </a:cubicBezTo>
                  <a:cubicBezTo>
                    <a:pt x="122" y="716"/>
                    <a:pt x="268" y="841"/>
                    <a:pt x="449" y="841"/>
                  </a:cubicBezTo>
                  <a:cubicBezTo>
                    <a:pt x="487" y="841"/>
                    <a:pt x="527" y="835"/>
                    <a:pt x="568" y="824"/>
                  </a:cubicBezTo>
                  <a:cubicBezTo>
                    <a:pt x="1051" y="672"/>
                    <a:pt x="905" y="0"/>
                    <a:pt x="4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26"/>
            <p:cNvSpPr/>
            <p:nvPr/>
          </p:nvSpPr>
          <p:spPr>
            <a:xfrm>
              <a:off x="8048525" y="3011875"/>
              <a:ext cx="22950" cy="21000"/>
            </a:xfrm>
            <a:custGeom>
              <a:avLst/>
              <a:gdLst/>
              <a:ahLst/>
              <a:cxnLst/>
              <a:rect l="l" t="t" r="r" b="b"/>
              <a:pathLst>
                <a:path w="918" h="840" extrusionOk="0">
                  <a:moveTo>
                    <a:pt x="467" y="0"/>
                  </a:moveTo>
                  <a:cubicBezTo>
                    <a:pt x="225" y="0"/>
                    <a:pt x="1" y="217"/>
                    <a:pt x="50" y="488"/>
                  </a:cubicBezTo>
                  <a:cubicBezTo>
                    <a:pt x="71" y="715"/>
                    <a:pt x="256" y="839"/>
                    <a:pt x="450" y="839"/>
                  </a:cubicBezTo>
                  <a:cubicBezTo>
                    <a:pt x="570" y="839"/>
                    <a:pt x="694" y="791"/>
                    <a:pt x="784" y="689"/>
                  </a:cubicBezTo>
                  <a:cubicBezTo>
                    <a:pt x="917" y="488"/>
                    <a:pt x="884" y="222"/>
                    <a:pt x="717" y="88"/>
                  </a:cubicBezTo>
                  <a:cubicBezTo>
                    <a:pt x="639" y="27"/>
                    <a:pt x="552" y="0"/>
                    <a:pt x="4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26"/>
            <p:cNvSpPr/>
            <p:nvPr/>
          </p:nvSpPr>
          <p:spPr>
            <a:xfrm>
              <a:off x="8018900" y="2836075"/>
              <a:ext cx="23125" cy="20900"/>
            </a:xfrm>
            <a:custGeom>
              <a:avLst/>
              <a:gdLst/>
              <a:ahLst/>
              <a:cxnLst/>
              <a:rect l="l" t="t" r="r" b="b"/>
              <a:pathLst>
                <a:path w="925" h="836" extrusionOk="0">
                  <a:moveTo>
                    <a:pt x="473" y="0"/>
                  </a:moveTo>
                  <a:cubicBezTo>
                    <a:pt x="438" y="0"/>
                    <a:pt x="403" y="5"/>
                    <a:pt x="368" y="15"/>
                  </a:cubicBezTo>
                  <a:cubicBezTo>
                    <a:pt x="168" y="48"/>
                    <a:pt x="1" y="248"/>
                    <a:pt x="34" y="482"/>
                  </a:cubicBezTo>
                  <a:cubicBezTo>
                    <a:pt x="78" y="728"/>
                    <a:pt x="259" y="836"/>
                    <a:pt x="442" y="836"/>
                  </a:cubicBezTo>
                  <a:cubicBezTo>
                    <a:pt x="682" y="836"/>
                    <a:pt x="925" y="651"/>
                    <a:pt x="868" y="349"/>
                  </a:cubicBezTo>
                  <a:cubicBezTo>
                    <a:pt x="840" y="150"/>
                    <a:pt x="667" y="0"/>
                    <a:pt x="4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26"/>
            <p:cNvSpPr/>
            <p:nvPr/>
          </p:nvSpPr>
          <p:spPr>
            <a:xfrm>
              <a:off x="7977200" y="2796575"/>
              <a:ext cx="27325" cy="20750"/>
            </a:xfrm>
            <a:custGeom>
              <a:avLst/>
              <a:gdLst/>
              <a:ahLst/>
              <a:cxnLst/>
              <a:rect l="l" t="t" r="r" b="b"/>
              <a:pathLst>
                <a:path w="1093" h="830" extrusionOk="0">
                  <a:moveTo>
                    <a:pt x="566" y="1"/>
                  </a:moveTo>
                  <a:cubicBezTo>
                    <a:pt x="471" y="1"/>
                    <a:pt x="376" y="34"/>
                    <a:pt x="301" y="94"/>
                  </a:cubicBezTo>
                  <a:cubicBezTo>
                    <a:pt x="1" y="327"/>
                    <a:pt x="134" y="794"/>
                    <a:pt x="501" y="828"/>
                  </a:cubicBezTo>
                  <a:cubicBezTo>
                    <a:pt x="516" y="829"/>
                    <a:pt x="530" y="830"/>
                    <a:pt x="544" y="830"/>
                  </a:cubicBezTo>
                  <a:cubicBezTo>
                    <a:pt x="886" y="830"/>
                    <a:pt x="1093" y="449"/>
                    <a:pt x="868" y="161"/>
                  </a:cubicBezTo>
                  <a:cubicBezTo>
                    <a:pt x="795" y="50"/>
                    <a:pt x="681" y="1"/>
                    <a:pt x="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26"/>
            <p:cNvSpPr/>
            <p:nvPr/>
          </p:nvSpPr>
          <p:spPr>
            <a:xfrm>
              <a:off x="7962200" y="3157775"/>
              <a:ext cx="24200" cy="21425"/>
            </a:xfrm>
            <a:custGeom>
              <a:avLst/>
              <a:gdLst/>
              <a:ahLst/>
              <a:cxnLst/>
              <a:rect l="l" t="t" r="r" b="b"/>
              <a:pathLst>
                <a:path w="968" h="857" extrusionOk="0">
                  <a:moveTo>
                    <a:pt x="415" y="0"/>
                  </a:moveTo>
                  <a:cubicBezTo>
                    <a:pt x="202" y="0"/>
                    <a:pt x="1" y="173"/>
                    <a:pt x="1" y="423"/>
                  </a:cubicBezTo>
                  <a:cubicBezTo>
                    <a:pt x="1" y="657"/>
                    <a:pt x="167" y="857"/>
                    <a:pt x="401" y="857"/>
                  </a:cubicBezTo>
                  <a:cubicBezTo>
                    <a:pt x="768" y="857"/>
                    <a:pt x="968" y="390"/>
                    <a:pt x="701" y="123"/>
                  </a:cubicBezTo>
                  <a:cubicBezTo>
                    <a:pt x="616" y="38"/>
                    <a:pt x="514" y="0"/>
                    <a:pt x="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26"/>
            <p:cNvSpPr/>
            <p:nvPr/>
          </p:nvSpPr>
          <p:spPr>
            <a:xfrm>
              <a:off x="7995125" y="3261700"/>
              <a:ext cx="24650" cy="21050"/>
            </a:xfrm>
            <a:custGeom>
              <a:avLst/>
              <a:gdLst/>
              <a:ahLst/>
              <a:cxnLst/>
              <a:rect l="l" t="t" r="r" b="b"/>
              <a:pathLst>
                <a:path w="986" h="842" extrusionOk="0">
                  <a:moveTo>
                    <a:pt x="463" y="0"/>
                  </a:moveTo>
                  <a:cubicBezTo>
                    <a:pt x="222" y="0"/>
                    <a:pt x="0" y="222"/>
                    <a:pt x="51" y="503"/>
                  </a:cubicBezTo>
                  <a:cubicBezTo>
                    <a:pt x="81" y="712"/>
                    <a:pt x="272" y="841"/>
                    <a:pt x="480" y="841"/>
                  </a:cubicBezTo>
                  <a:cubicBezTo>
                    <a:pt x="504" y="841"/>
                    <a:pt x="528" y="840"/>
                    <a:pt x="552" y="836"/>
                  </a:cubicBezTo>
                  <a:cubicBezTo>
                    <a:pt x="918" y="769"/>
                    <a:pt x="985" y="269"/>
                    <a:pt x="685" y="69"/>
                  </a:cubicBezTo>
                  <a:cubicBezTo>
                    <a:pt x="614" y="22"/>
                    <a:pt x="538" y="0"/>
                    <a:pt x="4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26"/>
            <p:cNvSpPr/>
            <p:nvPr/>
          </p:nvSpPr>
          <p:spPr>
            <a:xfrm>
              <a:off x="8036800" y="3136475"/>
              <a:ext cx="24675" cy="20475"/>
            </a:xfrm>
            <a:custGeom>
              <a:avLst/>
              <a:gdLst/>
              <a:ahLst/>
              <a:cxnLst/>
              <a:rect l="l" t="t" r="r" b="b"/>
              <a:pathLst>
                <a:path w="987" h="819" extrusionOk="0">
                  <a:moveTo>
                    <a:pt x="539" y="0"/>
                  </a:moveTo>
                  <a:cubicBezTo>
                    <a:pt x="215" y="0"/>
                    <a:pt x="0" y="364"/>
                    <a:pt x="185" y="641"/>
                  </a:cubicBezTo>
                  <a:cubicBezTo>
                    <a:pt x="266" y="762"/>
                    <a:pt x="395" y="818"/>
                    <a:pt x="525" y="818"/>
                  </a:cubicBezTo>
                  <a:cubicBezTo>
                    <a:pt x="718" y="818"/>
                    <a:pt x="913" y="694"/>
                    <a:pt x="953" y="475"/>
                  </a:cubicBezTo>
                  <a:cubicBezTo>
                    <a:pt x="986" y="274"/>
                    <a:pt x="853" y="41"/>
                    <a:pt x="619" y="8"/>
                  </a:cubicBezTo>
                  <a:cubicBezTo>
                    <a:pt x="592" y="3"/>
                    <a:pt x="565" y="0"/>
                    <a:pt x="5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26"/>
            <p:cNvSpPr/>
            <p:nvPr/>
          </p:nvSpPr>
          <p:spPr>
            <a:xfrm>
              <a:off x="7959125" y="2708900"/>
              <a:ext cx="23200" cy="21600"/>
            </a:xfrm>
            <a:custGeom>
              <a:avLst/>
              <a:gdLst/>
              <a:ahLst/>
              <a:cxnLst/>
              <a:rect l="l" t="t" r="r" b="b"/>
              <a:pathLst>
                <a:path w="928" h="864" extrusionOk="0">
                  <a:moveTo>
                    <a:pt x="472" y="1"/>
                  </a:moveTo>
                  <a:cubicBezTo>
                    <a:pt x="236" y="1"/>
                    <a:pt x="1" y="182"/>
                    <a:pt x="57" y="499"/>
                  </a:cubicBezTo>
                  <a:cubicBezTo>
                    <a:pt x="86" y="749"/>
                    <a:pt x="266" y="863"/>
                    <a:pt x="451" y="863"/>
                  </a:cubicBezTo>
                  <a:cubicBezTo>
                    <a:pt x="685" y="863"/>
                    <a:pt x="928" y="682"/>
                    <a:pt x="891" y="365"/>
                  </a:cubicBezTo>
                  <a:cubicBezTo>
                    <a:pt x="847" y="115"/>
                    <a:pt x="659" y="1"/>
                    <a:pt x="4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26"/>
            <p:cNvSpPr/>
            <p:nvPr/>
          </p:nvSpPr>
          <p:spPr>
            <a:xfrm>
              <a:off x="7905950" y="2511250"/>
              <a:ext cx="23900" cy="20875"/>
            </a:xfrm>
            <a:custGeom>
              <a:avLst/>
              <a:gdLst/>
              <a:ahLst/>
              <a:cxnLst/>
              <a:rect l="l" t="t" r="r" b="b"/>
              <a:pathLst>
                <a:path w="956" h="835" extrusionOk="0">
                  <a:moveTo>
                    <a:pt x="503" y="1"/>
                  </a:moveTo>
                  <a:cubicBezTo>
                    <a:pt x="251" y="1"/>
                    <a:pt x="0" y="206"/>
                    <a:pt x="116" y="532"/>
                  </a:cubicBezTo>
                  <a:cubicBezTo>
                    <a:pt x="172" y="742"/>
                    <a:pt x="333" y="835"/>
                    <a:pt x="496" y="835"/>
                  </a:cubicBezTo>
                  <a:cubicBezTo>
                    <a:pt x="723" y="835"/>
                    <a:pt x="955" y="656"/>
                    <a:pt x="916" y="366"/>
                  </a:cubicBezTo>
                  <a:cubicBezTo>
                    <a:pt x="874" y="111"/>
                    <a:pt x="688" y="1"/>
                    <a:pt x="5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26"/>
            <p:cNvSpPr/>
            <p:nvPr/>
          </p:nvSpPr>
          <p:spPr>
            <a:xfrm>
              <a:off x="7862125" y="2612525"/>
              <a:ext cx="26525" cy="20825"/>
            </a:xfrm>
            <a:custGeom>
              <a:avLst/>
              <a:gdLst/>
              <a:ahLst/>
              <a:cxnLst/>
              <a:rect l="l" t="t" r="r" b="b"/>
              <a:pathLst>
                <a:path w="1061" h="833" extrusionOk="0">
                  <a:moveTo>
                    <a:pt x="447" y="0"/>
                  </a:moveTo>
                  <a:cubicBezTo>
                    <a:pt x="259" y="0"/>
                    <a:pt x="95" y="125"/>
                    <a:pt x="67" y="317"/>
                  </a:cubicBezTo>
                  <a:cubicBezTo>
                    <a:pt x="1" y="518"/>
                    <a:pt x="134" y="751"/>
                    <a:pt x="368" y="818"/>
                  </a:cubicBezTo>
                  <a:cubicBezTo>
                    <a:pt x="408" y="828"/>
                    <a:pt x="447" y="833"/>
                    <a:pt x="484" y="833"/>
                  </a:cubicBezTo>
                  <a:cubicBezTo>
                    <a:pt x="928" y="833"/>
                    <a:pt x="1061" y="140"/>
                    <a:pt x="568" y="17"/>
                  </a:cubicBezTo>
                  <a:cubicBezTo>
                    <a:pt x="527" y="6"/>
                    <a:pt x="486" y="0"/>
                    <a:pt x="4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26"/>
            <p:cNvSpPr/>
            <p:nvPr/>
          </p:nvSpPr>
          <p:spPr>
            <a:xfrm>
              <a:off x="7892375" y="2637925"/>
              <a:ext cx="27325" cy="21300"/>
            </a:xfrm>
            <a:custGeom>
              <a:avLst/>
              <a:gdLst/>
              <a:ahLst/>
              <a:cxnLst/>
              <a:rect l="l" t="t" r="r" b="b"/>
              <a:pathLst>
                <a:path w="1093" h="852" extrusionOk="0">
                  <a:moveTo>
                    <a:pt x="552" y="0"/>
                  </a:moveTo>
                  <a:cubicBezTo>
                    <a:pt x="209" y="0"/>
                    <a:pt x="0" y="413"/>
                    <a:pt x="225" y="702"/>
                  </a:cubicBezTo>
                  <a:cubicBezTo>
                    <a:pt x="303" y="800"/>
                    <a:pt x="426" y="852"/>
                    <a:pt x="555" y="852"/>
                  </a:cubicBezTo>
                  <a:cubicBezTo>
                    <a:pt x="647" y="852"/>
                    <a:pt x="742" y="825"/>
                    <a:pt x="825" y="769"/>
                  </a:cubicBezTo>
                  <a:cubicBezTo>
                    <a:pt x="1092" y="536"/>
                    <a:pt x="959" y="69"/>
                    <a:pt x="592" y="2"/>
                  </a:cubicBezTo>
                  <a:cubicBezTo>
                    <a:pt x="579" y="1"/>
                    <a:pt x="565" y="0"/>
                    <a:pt x="5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26"/>
            <p:cNvSpPr/>
            <p:nvPr/>
          </p:nvSpPr>
          <p:spPr>
            <a:xfrm>
              <a:off x="7762050" y="2215025"/>
              <a:ext cx="24925" cy="21125"/>
            </a:xfrm>
            <a:custGeom>
              <a:avLst/>
              <a:gdLst/>
              <a:ahLst/>
              <a:cxnLst/>
              <a:rect l="l" t="t" r="r" b="b"/>
              <a:pathLst>
                <a:path w="997" h="845" extrusionOk="0">
                  <a:moveTo>
                    <a:pt x="482" y="1"/>
                  </a:moveTo>
                  <a:cubicBezTo>
                    <a:pt x="423" y="1"/>
                    <a:pt x="362" y="13"/>
                    <a:pt x="301" y="39"/>
                  </a:cubicBezTo>
                  <a:cubicBezTo>
                    <a:pt x="101" y="139"/>
                    <a:pt x="1" y="373"/>
                    <a:pt x="101" y="573"/>
                  </a:cubicBezTo>
                  <a:cubicBezTo>
                    <a:pt x="173" y="765"/>
                    <a:pt x="319" y="845"/>
                    <a:pt x="466" y="845"/>
                  </a:cubicBezTo>
                  <a:cubicBezTo>
                    <a:pt x="728" y="845"/>
                    <a:pt x="996" y="593"/>
                    <a:pt x="868" y="273"/>
                  </a:cubicBezTo>
                  <a:cubicBezTo>
                    <a:pt x="794" y="100"/>
                    <a:pt x="647" y="1"/>
                    <a:pt x="4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26"/>
            <p:cNvSpPr/>
            <p:nvPr/>
          </p:nvSpPr>
          <p:spPr>
            <a:xfrm>
              <a:off x="7603275" y="2067500"/>
              <a:ext cx="24575" cy="20975"/>
            </a:xfrm>
            <a:custGeom>
              <a:avLst/>
              <a:gdLst/>
              <a:ahLst/>
              <a:cxnLst/>
              <a:rect l="l" t="t" r="r" b="b"/>
              <a:pathLst>
                <a:path w="983" h="839" extrusionOk="0">
                  <a:moveTo>
                    <a:pt x="509" y="1"/>
                  </a:moveTo>
                  <a:cubicBezTo>
                    <a:pt x="261" y="1"/>
                    <a:pt x="0" y="214"/>
                    <a:pt x="81" y="536"/>
                  </a:cubicBezTo>
                  <a:cubicBezTo>
                    <a:pt x="147" y="747"/>
                    <a:pt x="312" y="838"/>
                    <a:pt x="477" y="838"/>
                  </a:cubicBezTo>
                  <a:cubicBezTo>
                    <a:pt x="729" y="838"/>
                    <a:pt x="982" y="626"/>
                    <a:pt x="881" y="303"/>
                  </a:cubicBezTo>
                  <a:cubicBezTo>
                    <a:pt x="828" y="92"/>
                    <a:pt x="671" y="1"/>
                    <a:pt x="5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26"/>
            <p:cNvSpPr/>
            <p:nvPr/>
          </p:nvSpPr>
          <p:spPr>
            <a:xfrm>
              <a:off x="7650300" y="2134025"/>
              <a:ext cx="23375" cy="20950"/>
            </a:xfrm>
            <a:custGeom>
              <a:avLst/>
              <a:gdLst/>
              <a:ahLst/>
              <a:cxnLst/>
              <a:rect l="l" t="t" r="r" b="b"/>
              <a:pathLst>
                <a:path w="935" h="838" extrusionOk="0">
                  <a:moveTo>
                    <a:pt x="483" y="1"/>
                  </a:moveTo>
                  <a:cubicBezTo>
                    <a:pt x="388" y="1"/>
                    <a:pt x="291" y="35"/>
                    <a:pt x="201" y="110"/>
                  </a:cubicBezTo>
                  <a:cubicBezTo>
                    <a:pt x="34" y="244"/>
                    <a:pt x="1" y="511"/>
                    <a:pt x="168" y="677"/>
                  </a:cubicBezTo>
                  <a:cubicBezTo>
                    <a:pt x="241" y="788"/>
                    <a:pt x="355" y="837"/>
                    <a:pt x="470" y="837"/>
                  </a:cubicBezTo>
                  <a:cubicBezTo>
                    <a:pt x="565" y="837"/>
                    <a:pt x="660" y="804"/>
                    <a:pt x="735" y="744"/>
                  </a:cubicBezTo>
                  <a:cubicBezTo>
                    <a:pt x="902" y="611"/>
                    <a:pt x="935" y="344"/>
                    <a:pt x="802" y="144"/>
                  </a:cubicBezTo>
                  <a:cubicBezTo>
                    <a:pt x="710" y="52"/>
                    <a:pt x="598" y="1"/>
                    <a:pt x="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26"/>
            <p:cNvSpPr/>
            <p:nvPr/>
          </p:nvSpPr>
          <p:spPr>
            <a:xfrm>
              <a:off x="7659475" y="2079025"/>
              <a:ext cx="42575" cy="37950"/>
            </a:xfrm>
            <a:custGeom>
              <a:avLst/>
              <a:gdLst/>
              <a:ahLst/>
              <a:cxnLst/>
              <a:rect l="l" t="t" r="r" b="b"/>
              <a:pathLst>
                <a:path w="1703" h="1518" extrusionOk="0">
                  <a:moveTo>
                    <a:pt x="886" y="1"/>
                  </a:moveTo>
                  <a:cubicBezTo>
                    <a:pt x="803" y="1"/>
                    <a:pt x="718" y="14"/>
                    <a:pt x="635" y="42"/>
                  </a:cubicBezTo>
                  <a:cubicBezTo>
                    <a:pt x="234" y="175"/>
                    <a:pt x="1" y="609"/>
                    <a:pt x="134" y="1009"/>
                  </a:cubicBezTo>
                  <a:cubicBezTo>
                    <a:pt x="240" y="1326"/>
                    <a:pt x="533" y="1518"/>
                    <a:pt x="850" y="1518"/>
                  </a:cubicBezTo>
                  <a:cubicBezTo>
                    <a:pt x="933" y="1518"/>
                    <a:pt x="1018" y="1504"/>
                    <a:pt x="1102" y="1476"/>
                  </a:cubicBezTo>
                  <a:cubicBezTo>
                    <a:pt x="1502" y="1343"/>
                    <a:pt x="1702" y="909"/>
                    <a:pt x="1569" y="509"/>
                  </a:cubicBezTo>
                  <a:cubicBezTo>
                    <a:pt x="1489" y="192"/>
                    <a:pt x="1201" y="1"/>
                    <a:pt x="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26"/>
            <p:cNvSpPr/>
            <p:nvPr/>
          </p:nvSpPr>
          <p:spPr>
            <a:xfrm>
              <a:off x="7933875" y="2836900"/>
              <a:ext cx="45875" cy="38175"/>
            </a:xfrm>
            <a:custGeom>
              <a:avLst/>
              <a:gdLst/>
              <a:ahLst/>
              <a:cxnLst/>
              <a:rect l="l" t="t" r="r" b="b"/>
              <a:pathLst>
                <a:path w="1835" h="1527" extrusionOk="0">
                  <a:moveTo>
                    <a:pt x="844" y="1"/>
                  </a:moveTo>
                  <a:cubicBezTo>
                    <a:pt x="400" y="1"/>
                    <a:pt x="0" y="386"/>
                    <a:pt x="99" y="883"/>
                  </a:cubicBezTo>
                  <a:cubicBezTo>
                    <a:pt x="159" y="1272"/>
                    <a:pt x="461" y="1527"/>
                    <a:pt x="836" y="1527"/>
                  </a:cubicBezTo>
                  <a:cubicBezTo>
                    <a:pt x="878" y="1527"/>
                    <a:pt x="922" y="1523"/>
                    <a:pt x="967" y="1516"/>
                  </a:cubicBezTo>
                  <a:cubicBezTo>
                    <a:pt x="1634" y="1416"/>
                    <a:pt x="1834" y="549"/>
                    <a:pt x="1300" y="149"/>
                  </a:cubicBezTo>
                  <a:cubicBezTo>
                    <a:pt x="1155" y="46"/>
                    <a:pt x="997" y="1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26"/>
            <p:cNvSpPr/>
            <p:nvPr/>
          </p:nvSpPr>
          <p:spPr>
            <a:xfrm>
              <a:off x="7873800" y="3533600"/>
              <a:ext cx="45725" cy="38425"/>
            </a:xfrm>
            <a:custGeom>
              <a:avLst/>
              <a:gdLst/>
              <a:ahLst/>
              <a:cxnLst/>
              <a:rect l="l" t="t" r="r" b="b"/>
              <a:pathLst>
                <a:path w="1829" h="1537" extrusionOk="0">
                  <a:moveTo>
                    <a:pt x="878" y="1"/>
                  </a:moveTo>
                  <a:cubicBezTo>
                    <a:pt x="563" y="1"/>
                    <a:pt x="244" y="188"/>
                    <a:pt x="134" y="534"/>
                  </a:cubicBezTo>
                  <a:cubicBezTo>
                    <a:pt x="1" y="935"/>
                    <a:pt x="234" y="1368"/>
                    <a:pt x="634" y="1502"/>
                  </a:cubicBezTo>
                  <a:cubicBezTo>
                    <a:pt x="710" y="1526"/>
                    <a:pt x="785" y="1537"/>
                    <a:pt x="858" y="1537"/>
                  </a:cubicBezTo>
                  <a:cubicBezTo>
                    <a:pt x="1398" y="1537"/>
                    <a:pt x="1829" y="930"/>
                    <a:pt x="1535" y="401"/>
                  </a:cubicBezTo>
                  <a:cubicBezTo>
                    <a:pt x="1399" y="129"/>
                    <a:pt x="1140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26"/>
            <p:cNvSpPr/>
            <p:nvPr/>
          </p:nvSpPr>
          <p:spPr>
            <a:xfrm>
              <a:off x="7368450" y="4279875"/>
              <a:ext cx="47325" cy="38000"/>
            </a:xfrm>
            <a:custGeom>
              <a:avLst/>
              <a:gdLst/>
              <a:ahLst/>
              <a:cxnLst/>
              <a:rect l="l" t="t" r="r" b="b"/>
              <a:pathLst>
                <a:path w="1893" h="1520" extrusionOk="0">
                  <a:moveTo>
                    <a:pt x="942" y="1"/>
                  </a:moveTo>
                  <a:cubicBezTo>
                    <a:pt x="829" y="1"/>
                    <a:pt x="714" y="24"/>
                    <a:pt x="601" y="71"/>
                  </a:cubicBezTo>
                  <a:cubicBezTo>
                    <a:pt x="0" y="371"/>
                    <a:pt x="34" y="1239"/>
                    <a:pt x="667" y="1472"/>
                  </a:cubicBezTo>
                  <a:cubicBezTo>
                    <a:pt x="761" y="1505"/>
                    <a:pt x="853" y="1520"/>
                    <a:pt x="942" y="1520"/>
                  </a:cubicBezTo>
                  <a:cubicBezTo>
                    <a:pt x="1485" y="1520"/>
                    <a:pt x="1893" y="954"/>
                    <a:pt x="1635" y="438"/>
                  </a:cubicBezTo>
                  <a:cubicBezTo>
                    <a:pt x="1491" y="151"/>
                    <a:pt x="1227" y="1"/>
                    <a:pt x="9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26"/>
            <p:cNvSpPr/>
            <p:nvPr/>
          </p:nvSpPr>
          <p:spPr>
            <a:xfrm>
              <a:off x="7210000" y="4382775"/>
              <a:ext cx="43250" cy="37900"/>
            </a:xfrm>
            <a:custGeom>
              <a:avLst/>
              <a:gdLst/>
              <a:ahLst/>
              <a:cxnLst/>
              <a:rect l="l" t="t" r="r" b="b"/>
              <a:pathLst>
                <a:path w="1730" h="1516" extrusionOk="0">
                  <a:moveTo>
                    <a:pt x="878" y="1"/>
                  </a:moveTo>
                  <a:cubicBezTo>
                    <a:pt x="741" y="1"/>
                    <a:pt x="600" y="39"/>
                    <a:pt x="467" y="125"/>
                  </a:cubicBezTo>
                  <a:cubicBezTo>
                    <a:pt x="100" y="325"/>
                    <a:pt x="0" y="825"/>
                    <a:pt x="234" y="1159"/>
                  </a:cubicBezTo>
                  <a:cubicBezTo>
                    <a:pt x="390" y="1401"/>
                    <a:pt x="638" y="1515"/>
                    <a:pt x="881" y="1515"/>
                  </a:cubicBezTo>
                  <a:cubicBezTo>
                    <a:pt x="1207" y="1515"/>
                    <a:pt x="1525" y="1308"/>
                    <a:pt x="1602" y="925"/>
                  </a:cubicBezTo>
                  <a:cubicBezTo>
                    <a:pt x="1729" y="414"/>
                    <a:pt x="132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26"/>
            <p:cNvSpPr/>
            <p:nvPr/>
          </p:nvSpPr>
          <p:spPr>
            <a:xfrm>
              <a:off x="6837225" y="4632325"/>
              <a:ext cx="45150" cy="38200"/>
            </a:xfrm>
            <a:custGeom>
              <a:avLst/>
              <a:gdLst/>
              <a:ahLst/>
              <a:cxnLst/>
              <a:rect l="l" t="t" r="r" b="b"/>
              <a:pathLst>
                <a:path w="1806" h="1528" extrusionOk="0">
                  <a:moveTo>
                    <a:pt x="826" y="1"/>
                  </a:moveTo>
                  <a:cubicBezTo>
                    <a:pt x="775" y="1"/>
                    <a:pt x="722" y="6"/>
                    <a:pt x="668" y="16"/>
                  </a:cubicBezTo>
                  <a:cubicBezTo>
                    <a:pt x="268" y="117"/>
                    <a:pt x="1" y="517"/>
                    <a:pt x="67" y="917"/>
                  </a:cubicBezTo>
                  <a:cubicBezTo>
                    <a:pt x="165" y="1308"/>
                    <a:pt x="504" y="1527"/>
                    <a:pt x="841" y="1527"/>
                  </a:cubicBezTo>
                  <a:cubicBezTo>
                    <a:pt x="1079" y="1527"/>
                    <a:pt x="1317" y="1418"/>
                    <a:pt x="1468" y="1184"/>
                  </a:cubicBezTo>
                  <a:cubicBezTo>
                    <a:pt x="1806" y="663"/>
                    <a:pt x="1410" y="1"/>
                    <a:pt x="8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26"/>
            <p:cNvSpPr/>
            <p:nvPr/>
          </p:nvSpPr>
          <p:spPr>
            <a:xfrm>
              <a:off x="6416925" y="4679325"/>
              <a:ext cx="45450" cy="38075"/>
            </a:xfrm>
            <a:custGeom>
              <a:avLst/>
              <a:gdLst/>
              <a:ahLst/>
              <a:cxnLst/>
              <a:rect l="l" t="t" r="r" b="b"/>
              <a:pathLst>
                <a:path w="1818" h="1523" extrusionOk="0">
                  <a:moveTo>
                    <a:pt x="816" y="0"/>
                  </a:moveTo>
                  <a:cubicBezTo>
                    <a:pt x="789" y="0"/>
                    <a:pt x="762" y="2"/>
                    <a:pt x="735" y="4"/>
                  </a:cubicBezTo>
                  <a:cubicBezTo>
                    <a:pt x="334" y="38"/>
                    <a:pt x="1" y="405"/>
                    <a:pt x="67" y="838"/>
                  </a:cubicBezTo>
                  <a:cubicBezTo>
                    <a:pt x="110" y="1261"/>
                    <a:pt x="459" y="1523"/>
                    <a:pt x="820" y="1523"/>
                  </a:cubicBezTo>
                  <a:cubicBezTo>
                    <a:pt x="1030" y="1523"/>
                    <a:pt x="1243" y="1435"/>
                    <a:pt x="1402" y="1239"/>
                  </a:cubicBezTo>
                  <a:cubicBezTo>
                    <a:pt x="1818" y="727"/>
                    <a:pt x="1436" y="0"/>
                    <a:pt x="8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26"/>
            <p:cNvSpPr/>
            <p:nvPr/>
          </p:nvSpPr>
          <p:spPr>
            <a:xfrm>
              <a:off x="5985500" y="4634325"/>
              <a:ext cx="52325" cy="38500"/>
            </a:xfrm>
            <a:custGeom>
              <a:avLst/>
              <a:gdLst/>
              <a:ahLst/>
              <a:cxnLst/>
              <a:rect l="l" t="t" r="r" b="b"/>
              <a:pathLst>
                <a:path w="2093" h="1540" extrusionOk="0">
                  <a:moveTo>
                    <a:pt x="1047" y="1"/>
                  </a:moveTo>
                  <a:cubicBezTo>
                    <a:pt x="75" y="1"/>
                    <a:pt x="0" y="1440"/>
                    <a:pt x="979" y="1538"/>
                  </a:cubicBezTo>
                  <a:cubicBezTo>
                    <a:pt x="1001" y="1539"/>
                    <a:pt x="1022" y="1540"/>
                    <a:pt x="1042" y="1540"/>
                  </a:cubicBezTo>
                  <a:cubicBezTo>
                    <a:pt x="1985" y="1540"/>
                    <a:pt x="2092" y="68"/>
                    <a:pt x="1113" y="3"/>
                  </a:cubicBezTo>
                  <a:cubicBezTo>
                    <a:pt x="1090" y="2"/>
                    <a:pt x="1068" y="1"/>
                    <a:pt x="1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26"/>
            <p:cNvSpPr/>
            <p:nvPr/>
          </p:nvSpPr>
          <p:spPr>
            <a:xfrm>
              <a:off x="5839125" y="4603000"/>
              <a:ext cx="45775" cy="38575"/>
            </a:xfrm>
            <a:custGeom>
              <a:avLst/>
              <a:gdLst/>
              <a:ahLst/>
              <a:cxnLst/>
              <a:rect l="l" t="t" r="r" b="b"/>
              <a:pathLst>
                <a:path w="1831" h="1543" extrusionOk="0">
                  <a:moveTo>
                    <a:pt x="858" y="1"/>
                  </a:moveTo>
                  <a:cubicBezTo>
                    <a:pt x="514" y="1"/>
                    <a:pt x="187" y="246"/>
                    <a:pt x="130" y="589"/>
                  </a:cubicBezTo>
                  <a:cubicBezTo>
                    <a:pt x="0" y="1106"/>
                    <a:pt x="412" y="1543"/>
                    <a:pt x="867" y="1543"/>
                  </a:cubicBezTo>
                  <a:cubicBezTo>
                    <a:pt x="1000" y="1543"/>
                    <a:pt x="1136" y="1506"/>
                    <a:pt x="1264" y="1423"/>
                  </a:cubicBezTo>
                  <a:cubicBezTo>
                    <a:pt x="1831" y="1056"/>
                    <a:pt x="1697" y="155"/>
                    <a:pt x="1030" y="22"/>
                  </a:cubicBezTo>
                  <a:cubicBezTo>
                    <a:pt x="973" y="8"/>
                    <a:pt x="915" y="1"/>
                    <a:pt x="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26"/>
            <p:cNvSpPr/>
            <p:nvPr/>
          </p:nvSpPr>
          <p:spPr>
            <a:xfrm>
              <a:off x="5672700" y="4521425"/>
              <a:ext cx="55850" cy="38925"/>
            </a:xfrm>
            <a:custGeom>
              <a:avLst/>
              <a:gdLst/>
              <a:ahLst/>
              <a:cxnLst/>
              <a:rect l="l" t="t" r="r" b="b"/>
              <a:pathLst>
                <a:path w="2234" h="1557" extrusionOk="0">
                  <a:moveTo>
                    <a:pt x="1068" y="0"/>
                  </a:moveTo>
                  <a:cubicBezTo>
                    <a:pt x="350" y="0"/>
                    <a:pt x="0" y="1107"/>
                    <a:pt x="782" y="1484"/>
                  </a:cubicBezTo>
                  <a:cubicBezTo>
                    <a:pt x="899" y="1534"/>
                    <a:pt x="1012" y="1556"/>
                    <a:pt x="1117" y="1556"/>
                  </a:cubicBezTo>
                  <a:cubicBezTo>
                    <a:pt x="1850" y="1556"/>
                    <a:pt x="2233" y="462"/>
                    <a:pt x="1416" y="83"/>
                  </a:cubicBezTo>
                  <a:cubicBezTo>
                    <a:pt x="1293" y="26"/>
                    <a:pt x="1177" y="0"/>
                    <a:pt x="10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26"/>
            <p:cNvSpPr/>
            <p:nvPr/>
          </p:nvSpPr>
          <p:spPr>
            <a:xfrm>
              <a:off x="5498350" y="4439075"/>
              <a:ext cx="56850" cy="39275"/>
            </a:xfrm>
            <a:custGeom>
              <a:avLst/>
              <a:gdLst/>
              <a:ahLst/>
              <a:cxnLst/>
              <a:rect l="l" t="t" r="r" b="b"/>
              <a:pathLst>
                <a:path w="2274" h="1571" extrusionOk="0">
                  <a:moveTo>
                    <a:pt x="1115" y="1"/>
                  </a:moveTo>
                  <a:cubicBezTo>
                    <a:pt x="448" y="1"/>
                    <a:pt x="0" y="973"/>
                    <a:pt x="718" y="1442"/>
                  </a:cubicBezTo>
                  <a:cubicBezTo>
                    <a:pt x="863" y="1531"/>
                    <a:pt x="1008" y="1570"/>
                    <a:pt x="1144" y="1570"/>
                  </a:cubicBezTo>
                  <a:cubicBezTo>
                    <a:pt x="1817" y="1570"/>
                    <a:pt x="2274" y="613"/>
                    <a:pt x="1552" y="141"/>
                  </a:cubicBezTo>
                  <a:cubicBezTo>
                    <a:pt x="1402" y="43"/>
                    <a:pt x="1254" y="1"/>
                    <a:pt x="1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87" name="Google Shape;11187;p26"/>
          <p:cNvSpPr/>
          <p:nvPr/>
        </p:nvSpPr>
        <p:spPr>
          <a:xfrm rot="-1276185">
            <a:off x="8747098" y="934211"/>
            <a:ext cx="372298" cy="205609"/>
          </a:xfrm>
          <a:custGeom>
            <a:avLst/>
            <a:gdLst/>
            <a:ahLst/>
            <a:cxnLst/>
            <a:rect l="l" t="t" r="r" b="b"/>
            <a:pathLst>
              <a:path w="35776" h="19758" extrusionOk="0">
                <a:moveTo>
                  <a:pt x="9180" y="13709"/>
                </a:moveTo>
                <a:cubicBezTo>
                  <a:pt x="8298" y="14013"/>
                  <a:pt x="7447" y="14469"/>
                  <a:pt x="6535" y="14469"/>
                </a:cubicBezTo>
                <a:cubicBezTo>
                  <a:pt x="6292" y="14439"/>
                  <a:pt x="6049" y="14499"/>
                  <a:pt x="5836" y="14591"/>
                </a:cubicBezTo>
                <a:cubicBezTo>
                  <a:pt x="5623" y="14743"/>
                  <a:pt x="5441" y="14986"/>
                  <a:pt x="5350" y="15229"/>
                </a:cubicBezTo>
                <a:cubicBezTo>
                  <a:pt x="4924" y="15958"/>
                  <a:pt x="4043" y="16232"/>
                  <a:pt x="3222" y="16414"/>
                </a:cubicBezTo>
                <a:cubicBezTo>
                  <a:pt x="2401" y="16597"/>
                  <a:pt x="1550" y="16718"/>
                  <a:pt x="882" y="17235"/>
                </a:cubicBezTo>
                <a:cubicBezTo>
                  <a:pt x="243" y="17752"/>
                  <a:pt x="0" y="18876"/>
                  <a:pt x="608" y="19393"/>
                </a:cubicBezTo>
                <a:cubicBezTo>
                  <a:pt x="1094" y="19728"/>
                  <a:pt x="1702" y="19758"/>
                  <a:pt x="2189" y="19484"/>
                </a:cubicBezTo>
                <a:cubicBezTo>
                  <a:pt x="2675" y="19180"/>
                  <a:pt x="3101" y="18846"/>
                  <a:pt x="3465" y="18421"/>
                </a:cubicBezTo>
                <a:cubicBezTo>
                  <a:pt x="4590" y="17296"/>
                  <a:pt x="5867" y="16384"/>
                  <a:pt x="7295" y="15685"/>
                </a:cubicBezTo>
                <a:cubicBezTo>
                  <a:pt x="8937" y="14864"/>
                  <a:pt x="31277" y="2645"/>
                  <a:pt x="35776" y="1"/>
                </a:cubicBezTo>
                <a:cubicBezTo>
                  <a:pt x="25928" y="5502"/>
                  <a:pt x="13648" y="12007"/>
                  <a:pt x="9180" y="13709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8" name="Google Shape;11188;p26"/>
          <p:cNvSpPr/>
          <p:nvPr/>
        </p:nvSpPr>
        <p:spPr>
          <a:xfrm rot="-1276185">
            <a:off x="8113223" y="3969586"/>
            <a:ext cx="372298" cy="205609"/>
          </a:xfrm>
          <a:custGeom>
            <a:avLst/>
            <a:gdLst/>
            <a:ahLst/>
            <a:cxnLst/>
            <a:rect l="l" t="t" r="r" b="b"/>
            <a:pathLst>
              <a:path w="35776" h="19758" extrusionOk="0">
                <a:moveTo>
                  <a:pt x="9180" y="13709"/>
                </a:moveTo>
                <a:cubicBezTo>
                  <a:pt x="8298" y="14013"/>
                  <a:pt x="7447" y="14469"/>
                  <a:pt x="6535" y="14469"/>
                </a:cubicBezTo>
                <a:cubicBezTo>
                  <a:pt x="6292" y="14439"/>
                  <a:pt x="6049" y="14499"/>
                  <a:pt x="5836" y="14591"/>
                </a:cubicBezTo>
                <a:cubicBezTo>
                  <a:pt x="5623" y="14743"/>
                  <a:pt x="5441" y="14986"/>
                  <a:pt x="5350" y="15229"/>
                </a:cubicBezTo>
                <a:cubicBezTo>
                  <a:pt x="4924" y="15958"/>
                  <a:pt x="4043" y="16232"/>
                  <a:pt x="3222" y="16414"/>
                </a:cubicBezTo>
                <a:cubicBezTo>
                  <a:pt x="2401" y="16597"/>
                  <a:pt x="1550" y="16718"/>
                  <a:pt x="882" y="17235"/>
                </a:cubicBezTo>
                <a:cubicBezTo>
                  <a:pt x="243" y="17752"/>
                  <a:pt x="0" y="18876"/>
                  <a:pt x="608" y="19393"/>
                </a:cubicBezTo>
                <a:cubicBezTo>
                  <a:pt x="1094" y="19728"/>
                  <a:pt x="1702" y="19758"/>
                  <a:pt x="2189" y="19484"/>
                </a:cubicBezTo>
                <a:cubicBezTo>
                  <a:pt x="2675" y="19180"/>
                  <a:pt x="3101" y="18846"/>
                  <a:pt x="3465" y="18421"/>
                </a:cubicBezTo>
                <a:cubicBezTo>
                  <a:pt x="4590" y="17296"/>
                  <a:pt x="5867" y="16384"/>
                  <a:pt x="7295" y="15685"/>
                </a:cubicBezTo>
                <a:cubicBezTo>
                  <a:pt x="8937" y="14864"/>
                  <a:pt x="31277" y="2645"/>
                  <a:pt x="35776" y="1"/>
                </a:cubicBezTo>
                <a:cubicBezTo>
                  <a:pt x="25928" y="5502"/>
                  <a:pt x="13648" y="12007"/>
                  <a:pt x="9180" y="13709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89" name="Google Shape;11189;p26"/>
          <p:cNvGrpSpPr/>
          <p:nvPr/>
        </p:nvGrpSpPr>
        <p:grpSpPr>
          <a:xfrm rot="5509917" flipH="1">
            <a:off x="7862342" y="934728"/>
            <a:ext cx="3607845" cy="3378307"/>
            <a:chOff x="5272775" y="2011375"/>
            <a:chExt cx="3027200" cy="2935100"/>
          </a:xfrm>
        </p:grpSpPr>
        <p:sp>
          <p:nvSpPr>
            <p:cNvPr id="11190" name="Google Shape;11190;p26"/>
            <p:cNvSpPr/>
            <p:nvPr/>
          </p:nvSpPr>
          <p:spPr>
            <a:xfrm>
              <a:off x="6106700" y="2471800"/>
              <a:ext cx="13375" cy="12125"/>
            </a:xfrm>
            <a:custGeom>
              <a:avLst/>
              <a:gdLst/>
              <a:ahLst/>
              <a:cxnLst/>
              <a:rect l="l" t="t" r="r" b="b"/>
              <a:pathLst>
                <a:path w="535" h="485" extrusionOk="0">
                  <a:moveTo>
                    <a:pt x="280" y="1"/>
                  </a:moveTo>
                  <a:cubicBezTo>
                    <a:pt x="218" y="1"/>
                    <a:pt x="151" y="26"/>
                    <a:pt x="101" y="76"/>
                  </a:cubicBezTo>
                  <a:cubicBezTo>
                    <a:pt x="1" y="142"/>
                    <a:pt x="1" y="309"/>
                    <a:pt x="101" y="409"/>
                  </a:cubicBezTo>
                  <a:cubicBezTo>
                    <a:pt x="134" y="459"/>
                    <a:pt x="193" y="484"/>
                    <a:pt x="255" y="484"/>
                  </a:cubicBezTo>
                  <a:cubicBezTo>
                    <a:pt x="318" y="484"/>
                    <a:pt x="384" y="459"/>
                    <a:pt x="435" y="409"/>
                  </a:cubicBezTo>
                  <a:cubicBezTo>
                    <a:pt x="535" y="309"/>
                    <a:pt x="535" y="176"/>
                    <a:pt x="435" y="76"/>
                  </a:cubicBezTo>
                  <a:cubicBezTo>
                    <a:pt x="401" y="26"/>
                    <a:pt x="343" y="1"/>
                    <a:pt x="2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26"/>
            <p:cNvSpPr/>
            <p:nvPr/>
          </p:nvSpPr>
          <p:spPr>
            <a:xfrm>
              <a:off x="5595700" y="3047225"/>
              <a:ext cx="14025" cy="12000"/>
            </a:xfrm>
            <a:custGeom>
              <a:avLst/>
              <a:gdLst/>
              <a:ahLst/>
              <a:cxnLst/>
              <a:rect l="l" t="t" r="r" b="b"/>
              <a:pathLst>
                <a:path w="561" h="480" extrusionOk="0">
                  <a:moveTo>
                    <a:pt x="293" y="0"/>
                  </a:moveTo>
                  <a:cubicBezTo>
                    <a:pt x="235" y="0"/>
                    <a:pt x="176" y="25"/>
                    <a:pt x="126" y="75"/>
                  </a:cubicBezTo>
                  <a:lnTo>
                    <a:pt x="126" y="108"/>
                  </a:lnTo>
                  <a:cubicBezTo>
                    <a:pt x="1" y="284"/>
                    <a:pt x="140" y="479"/>
                    <a:pt x="316" y="479"/>
                  </a:cubicBezTo>
                  <a:cubicBezTo>
                    <a:pt x="374" y="479"/>
                    <a:pt x="436" y="458"/>
                    <a:pt x="493" y="409"/>
                  </a:cubicBezTo>
                  <a:cubicBezTo>
                    <a:pt x="560" y="309"/>
                    <a:pt x="560" y="175"/>
                    <a:pt x="460" y="75"/>
                  </a:cubicBezTo>
                  <a:cubicBezTo>
                    <a:pt x="410" y="25"/>
                    <a:pt x="352" y="0"/>
                    <a:pt x="2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26"/>
            <p:cNvSpPr/>
            <p:nvPr/>
          </p:nvSpPr>
          <p:spPr>
            <a:xfrm>
              <a:off x="5931575" y="295547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238" y="0"/>
                  </a:moveTo>
                  <a:cubicBezTo>
                    <a:pt x="215" y="0"/>
                    <a:pt x="191" y="3"/>
                    <a:pt x="168" y="9"/>
                  </a:cubicBezTo>
                  <a:cubicBezTo>
                    <a:pt x="68" y="76"/>
                    <a:pt x="1" y="209"/>
                    <a:pt x="34" y="343"/>
                  </a:cubicBezTo>
                  <a:cubicBezTo>
                    <a:pt x="85" y="445"/>
                    <a:pt x="175" y="488"/>
                    <a:pt x="274" y="488"/>
                  </a:cubicBezTo>
                  <a:cubicBezTo>
                    <a:pt x="305" y="488"/>
                    <a:pt x="336" y="484"/>
                    <a:pt x="368" y="476"/>
                  </a:cubicBezTo>
                  <a:cubicBezTo>
                    <a:pt x="501" y="409"/>
                    <a:pt x="535" y="276"/>
                    <a:pt x="501" y="143"/>
                  </a:cubicBezTo>
                  <a:cubicBezTo>
                    <a:pt x="446" y="60"/>
                    <a:pt x="346" y="0"/>
                    <a:pt x="2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26"/>
            <p:cNvSpPr/>
            <p:nvPr/>
          </p:nvSpPr>
          <p:spPr>
            <a:xfrm>
              <a:off x="8152325" y="2173500"/>
              <a:ext cx="16325" cy="12700"/>
            </a:xfrm>
            <a:custGeom>
              <a:avLst/>
              <a:gdLst/>
              <a:ahLst/>
              <a:cxnLst/>
              <a:rect l="l" t="t" r="r" b="b"/>
              <a:pathLst>
                <a:path w="653" h="508" extrusionOk="0">
                  <a:moveTo>
                    <a:pt x="293" y="0"/>
                  </a:moveTo>
                  <a:cubicBezTo>
                    <a:pt x="254" y="0"/>
                    <a:pt x="212" y="10"/>
                    <a:pt x="168" y="32"/>
                  </a:cubicBezTo>
                  <a:cubicBezTo>
                    <a:pt x="68" y="66"/>
                    <a:pt x="1" y="199"/>
                    <a:pt x="34" y="333"/>
                  </a:cubicBezTo>
                  <a:cubicBezTo>
                    <a:pt x="62" y="443"/>
                    <a:pt x="158" y="508"/>
                    <a:pt x="266" y="508"/>
                  </a:cubicBezTo>
                  <a:cubicBezTo>
                    <a:pt x="289" y="508"/>
                    <a:pt x="312" y="505"/>
                    <a:pt x="335" y="499"/>
                  </a:cubicBezTo>
                  <a:cubicBezTo>
                    <a:pt x="653" y="413"/>
                    <a:pt x="545" y="0"/>
                    <a:pt x="2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26"/>
            <p:cNvSpPr/>
            <p:nvPr/>
          </p:nvSpPr>
          <p:spPr>
            <a:xfrm>
              <a:off x="8125650" y="2210475"/>
              <a:ext cx="13175" cy="12225"/>
            </a:xfrm>
            <a:custGeom>
              <a:avLst/>
              <a:gdLst/>
              <a:ahLst/>
              <a:cxnLst/>
              <a:rect l="l" t="t" r="r" b="b"/>
              <a:pathLst>
                <a:path w="527" h="489" extrusionOk="0">
                  <a:moveTo>
                    <a:pt x="264" y="0"/>
                  </a:moveTo>
                  <a:cubicBezTo>
                    <a:pt x="186" y="0"/>
                    <a:pt x="109" y="37"/>
                    <a:pt x="67" y="121"/>
                  </a:cubicBezTo>
                  <a:cubicBezTo>
                    <a:pt x="1" y="221"/>
                    <a:pt x="1" y="355"/>
                    <a:pt x="134" y="455"/>
                  </a:cubicBezTo>
                  <a:cubicBezTo>
                    <a:pt x="172" y="478"/>
                    <a:pt x="214" y="488"/>
                    <a:pt x="255" y="488"/>
                  </a:cubicBezTo>
                  <a:cubicBezTo>
                    <a:pt x="394" y="488"/>
                    <a:pt x="527" y="368"/>
                    <a:pt x="501" y="188"/>
                  </a:cubicBezTo>
                  <a:cubicBezTo>
                    <a:pt x="482" y="72"/>
                    <a:pt x="372" y="0"/>
                    <a:pt x="2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26"/>
            <p:cNvSpPr/>
            <p:nvPr/>
          </p:nvSpPr>
          <p:spPr>
            <a:xfrm>
              <a:off x="6069175" y="3281375"/>
              <a:ext cx="13950" cy="12100"/>
            </a:xfrm>
            <a:custGeom>
              <a:avLst/>
              <a:gdLst/>
              <a:ahLst/>
              <a:cxnLst/>
              <a:rect l="l" t="t" r="r" b="b"/>
              <a:pathLst>
                <a:path w="558" h="484" extrusionOk="0">
                  <a:moveTo>
                    <a:pt x="247" y="1"/>
                  </a:moveTo>
                  <a:cubicBezTo>
                    <a:pt x="220" y="1"/>
                    <a:pt x="193" y="6"/>
                    <a:pt x="168" y="16"/>
                  </a:cubicBezTo>
                  <a:cubicBezTo>
                    <a:pt x="34" y="82"/>
                    <a:pt x="1" y="249"/>
                    <a:pt x="68" y="349"/>
                  </a:cubicBezTo>
                  <a:cubicBezTo>
                    <a:pt x="113" y="441"/>
                    <a:pt x="194" y="484"/>
                    <a:pt x="275" y="484"/>
                  </a:cubicBezTo>
                  <a:cubicBezTo>
                    <a:pt x="370" y="484"/>
                    <a:pt x="465" y="424"/>
                    <a:pt x="501" y="316"/>
                  </a:cubicBezTo>
                  <a:cubicBezTo>
                    <a:pt x="558" y="146"/>
                    <a:pt x="399" y="1"/>
                    <a:pt x="2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26"/>
            <p:cNvSpPr/>
            <p:nvPr/>
          </p:nvSpPr>
          <p:spPr>
            <a:xfrm>
              <a:off x="5326975" y="3766100"/>
              <a:ext cx="16450" cy="12700"/>
            </a:xfrm>
            <a:custGeom>
              <a:avLst/>
              <a:gdLst/>
              <a:ahLst/>
              <a:cxnLst/>
              <a:rect l="l" t="t" r="r" b="b"/>
              <a:pathLst>
                <a:path w="658" h="508" extrusionOk="0">
                  <a:moveTo>
                    <a:pt x="298" y="1"/>
                  </a:moveTo>
                  <a:cubicBezTo>
                    <a:pt x="256" y="1"/>
                    <a:pt x="212" y="13"/>
                    <a:pt x="168" y="41"/>
                  </a:cubicBezTo>
                  <a:cubicBezTo>
                    <a:pt x="34" y="107"/>
                    <a:pt x="1" y="274"/>
                    <a:pt x="101" y="374"/>
                  </a:cubicBezTo>
                  <a:cubicBezTo>
                    <a:pt x="145" y="463"/>
                    <a:pt x="234" y="508"/>
                    <a:pt x="318" y="508"/>
                  </a:cubicBezTo>
                  <a:cubicBezTo>
                    <a:pt x="360" y="508"/>
                    <a:pt x="401" y="497"/>
                    <a:pt x="435" y="474"/>
                  </a:cubicBezTo>
                  <a:cubicBezTo>
                    <a:pt x="657" y="307"/>
                    <a:pt x="508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26"/>
            <p:cNvSpPr/>
            <p:nvPr/>
          </p:nvSpPr>
          <p:spPr>
            <a:xfrm>
              <a:off x="6218575" y="3441950"/>
              <a:ext cx="10750" cy="10325"/>
            </a:xfrm>
            <a:custGeom>
              <a:avLst/>
              <a:gdLst/>
              <a:ahLst/>
              <a:cxnLst/>
              <a:rect l="l" t="t" r="r" b="b"/>
              <a:pathLst>
                <a:path w="430" h="413" extrusionOk="0">
                  <a:moveTo>
                    <a:pt x="302" y="0"/>
                  </a:moveTo>
                  <a:cubicBezTo>
                    <a:pt x="165" y="0"/>
                    <a:pt x="1" y="413"/>
                    <a:pt x="189" y="413"/>
                  </a:cubicBezTo>
                  <a:cubicBezTo>
                    <a:pt x="210" y="413"/>
                    <a:pt x="234" y="408"/>
                    <a:pt x="263" y="398"/>
                  </a:cubicBezTo>
                  <a:cubicBezTo>
                    <a:pt x="363" y="364"/>
                    <a:pt x="429" y="231"/>
                    <a:pt x="396" y="97"/>
                  </a:cubicBezTo>
                  <a:cubicBezTo>
                    <a:pt x="371" y="28"/>
                    <a:pt x="337" y="0"/>
                    <a:pt x="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26"/>
            <p:cNvSpPr/>
            <p:nvPr/>
          </p:nvSpPr>
          <p:spPr>
            <a:xfrm>
              <a:off x="6526175" y="4097550"/>
              <a:ext cx="14200" cy="12350"/>
            </a:xfrm>
            <a:custGeom>
              <a:avLst/>
              <a:gdLst/>
              <a:ahLst/>
              <a:cxnLst/>
              <a:rect l="l" t="t" r="r" b="b"/>
              <a:pathLst>
                <a:path w="568" h="494" extrusionOk="0">
                  <a:moveTo>
                    <a:pt x="288" y="1"/>
                  </a:moveTo>
                  <a:cubicBezTo>
                    <a:pt x="239" y="1"/>
                    <a:pt x="187" y="19"/>
                    <a:pt x="134" y="59"/>
                  </a:cubicBezTo>
                  <a:cubicBezTo>
                    <a:pt x="34" y="126"/>
                    <a:pt x="1" y="259"/>
                    <a:pt x="67" y="392"/>
                  </a:cubicBezTo>
                  <a:cubicBezTo>
                    <a:pt x="132" y="457"/>
                    <a:pt x="210" y="494"/>
                    <a:pt x="285" y="494"/>
                  </a:cubicBezTo>
                  <a:cubicBezTo>
                    <a:pt x="326" y="494"/>
                    <a:pt x="365" y="483"/>
                    <a:pt x="401" y="459"/>
                  </a:cubicBezTo>
                  <a:cubicBezTo>
                    <a:pt x="534" y="359"/>
                    <a:pt x="568" y="226"/>
                    <a:pt x="468" y="126"/>
                  </a:cubicBezTo>
                  <a:cubicBezTo>
                    <a:pt x="427" y="45"/>
                    <a:pt x="362" y="1"/>
                    <a:pt x="2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26"/>
            <p:cNvSpPr/>
            <p:nvPr/>
          </p:nvSpPr>
          <p:spPr>
            <a:xfrm>
              <a:off x="6346050" y="4366175"/>
              <a:ext cx="13825" cy="12225"/>
            </a:xfrm>
            <a:custGeom>
              <a:avLst/>
              <a:gdLst/>
              <a:ahLst/>
              <a:cxnLst/>
              <a:rect l="l" t="t" r="r" b="b"/>
              <a:pathLst>
                <a:path w="553" h="489" extrusionOk="0">
                  <a:moveTo>
                    <a:pt x="278" y="1"/>
                  </a:moveTo>
                  <a:cubicBezTo>
                    <a:pt x="202" y="1"/>
                    <a:pt x="123" y="38"/>
                    <a:pt x="67" y="122"/>
                  </a:cubicBezTo>
                  <a:cubicBezTo>
                    <a:pt x="0" y="222"/>
                    <a:pt x="34" y="388"/>
                    <a:pt x="134" y="455"/>
                  </a:cubicBezTo>
                  <a:cubicBezTo>
                    <a:pt x="180" y="478"/>
                    <a:pt x="227" y="489"/>
                    <a:pt x="273" y="489"/>
                  </a:cubicBezTo>
                  <a:cubicBezTo>
                    <a:pt x="425" y="489"/>
                    <a:pt x="552" y="368"/>
                    <a:pt x="501" y="188"/>
                  </a:cubicBezTo>
                  <a:cubicBezTo>
                    <a:pt x="481" y="72"/>
                    <a:pt x="383" y="1"/>
                    <a:pt x="2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26"/>
            <p:cNvSpPr/>
            <p:nvPr/>
          </p:nvSpPr>
          <p:spPr>
            <a:xfrm>
              <a:off x="8083500" y="3369150"/>
              <a:ext cx="13825" cy="12125"/>
            </a:xfrm>
            <a:custGeom>
              <a:avLst/>
              <a:gdLst/>
              <a:ahLst/>
              <a:cxnLst/>
              <a:rect l="l" t="t" r="r" b="b"/>
              <a:pathLst>
                <a:path w="553" h="485" extrusionOk="0">
                  <a:moveTo>
                    <a:pt x="292" y="1"/>
                  </a:moveTo>
                  <a:cubicBezTo>
                    <a:pt x="192" y="1"/>
                    <a:pt x="90" y="60"/>
                    <a:pt x="52" y="174"/>
                  </a:cubicBezTo>
                  <a:cubicBezTo>
                    <a:pt x="0" y="329"/>
                    <a:pt x="129" y="484"/>
                    <a:pt x="282" y="484"/>
                  </a:cubicBezTo>
                  <a:cubicBezTo>
                    <a:pt x="327" y="484"/>
                    <a:pt x="374" y="471"/>
                    <a:pt x="419" y="441"/>
                  </a:cubicBezTo>
                  <a:cubicBezTo>
                    <a:pt x="519" y="374"/>
                    <a:pt x="552" y="241"/>
                    <a:pt x="486" y="107"/>
                  </a:cubicBezTo>
                  <a:cubicBezTo>
                    <a:pt x="442" y="35"/>
                    <a:pt x="368" y="1"/>
                    <a:pt x="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26"/>
            <p:cNvSpPr/>
            <p:nvPr/>
          </p:nvSpPr>
          <p:spPr>
            <a:xfrm>
              <a:off x="7163850" y="4549850"/>
              <a:ext cx="15325" cy="12225"/>
            </a:xfrm>
            <a:custGeom>
              <a:avLst/>
              <a:gdLst/>
              <a:ahLst/>
              <a:cxnLst/>
              <a:rect l="l" t="t" r="r" b="b"/>
              <a:pathLst>
                <a:path w="613" h="489" extrusionOk="0">
                  <a:moveTo>
                    <a:pt x="336" y="0"/>
                  </a:moveTo>
                  <a:cubicBezTo>
                    <a:pt x="151" y="0"/>
                    <a:pt x="1" y="236"/>
                    <a:pt x="179" y="413"/>
                  </a:cubicBezTo>
                  <a:cubicBezTo>
                    <a:pt x="212" y="463"/>
                    <a:pt x="270" y="488"/>
                    <a:pt x="333" y="488"/>
                  </a:cubicBezTo>
                  <a:cubicBezTo>
                    <a:pt x="395" y="488"/>
                    <a:pt x="462" y="463"/>
                    <a:pt x="512" y="413"/>
                  </a:cubicBezTo>
                  <a:cubicBezTo>
                    <a:pt x="612" y="347"/>
                    <a:pt x="612" y="180"/>
                    <a:pt x="512" y="80"/>
                  </a:cubicBezTo>
                  <a:cubicBezTo>
                    <a:pt x="456" y="24"/>
                    <a:pt x="394" y="0"/>
                    <a:pt x="3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26"/>
            <p:cNvSpPr/>
            <p:nvPr/>
          </p:nvSpPr>
          <p:spPr>
            <a:xfrm>
              <a:off x="5533200" y="4799325"/>
              <a:ext cx="16475" cy="12300"/>
            </a:xfrm>
            <a:custGeom>
              <a:avLst/>
              <a:gdLst/>
              <a:ahLst/>
              <a:cxnLst/>
              <a:rect l="l" t="t" r="r" b="b"/>
              <a:pathLst>
                <a:path w="659" h="492" extrusionOk="0">
                  <a:moveTo>
                    <a:pt x="362" y="1"/>
                  </a:moveTo>
                  <a:cubicBezTo>
                    <a:pt x="166" y="1"/>
                    <a:pt x="1" y="267"/>
                    <a:pt x="225" y="442"/>
                  </a:cubicBezTo>
                  <a:cubicBezTo>
                    <a:pt x="258" y="475"/>
                    <a:pt x="316" y="492"/>
                    <a:pt x="379" y="492"/>
                  </a:cubicBezTo>
                  <a:cubicBezTo>
                    <a:pt x="441" y="492"/>
                    <a:pt x="508" y="475"/>
                    <a:pt x="558" y="442"/>
                  </a:cubicBezTo>
                  <a:cubicBezTo>
                    <a:pt x="625" y="341"/>
                    <a:pt x="658" y="175"/>
                    <a:pt x="558" y="108"/>
                  </a:cubicBezTo>
                  <a:cubicBezTo>
                    <a:pt x="499" y="32"/>
                    <a:pt x="429" y="1"/>
                    <a:pt x="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26"/>
            <p:cNvSpPr/>
            <p:nvPr/>
          </p:nvSpPr>
          <p:spPr>
            <a:xfrm>
              <a:off x="7781700" y="4934425"/>
              <a:ext cx="16600" cy="12050"/>
            </a:xfrm>
            <a:custGeom>
              <a:avLst/>
              <a:gdLst/>
              <a:ahLst/>
              <a:cxnLst/>
              <a:rect l="l" t="t" r="r" b="b"/>
              <a:pathLst>
                <a:path w="664" h="482" extrusionOk="0">
                  <a:moveTo>
                    <a:pt x="310" y="1"/>
                  </a:moveTo>
                  <a:cubicBezTo>
                    <a:pt x="291" y="1"/>
                    <a:pt x="270" y="3"/>
                    <a:pt x="249" y="8"/>
                  </a:cubicBezTo>
                  <a:cubicBezTo>
                    <a:pt x="1" y="101"/>
                    <a:pt x="99" y="482"/>
                    <a:pt x="354" y="482"/>
                  </a:cubicBezTo>
                  <a:cubicBezTo>
                    <a:pt x="374" y="482"/>
                    <a:pt x="394" y="479"/>
                    <a:pt x="416" y="475"/>
                  </a:cubicBezTo>
                  <a:cubicBezTo>
                    <a:pt x="664" y="382"/>
                    <a:pt x="566" y="1"/>
                    <a:pt x="3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26"/>
            <p:cNvSpPr/>
            <p:nvPr/>
          </p:nvSpPr>
          <p:spPr>
            <a:xfrm>
              <a:off x="7923850" y="20658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67" y="1"/>
                  </a:moveTo>
                  <a:cubicBezTo>
                    <a:pt x="134" y="1"/>
                    <a:pt x="33" y="101"/>
                    <a:pt x="33" y="234"/>
                  </a:cubicBezTo>
                  <a:cubicBezTo>
                    <a:pt x="0" y="368"/>
                    <a:pt x="134" y="501"/>
                    <a:pt x="267" y="501"/>
                  </a:cubicBezTo>
                  <a:cubicBezTo>
                    <a:pt x="400" y="501"/>
                    <a:pt x="500" y="401"/>
                    <a:pt x="500" y="268"/>
                  </a:cubicBezTo>
                  <a:cubicBezTo>
                    <a:pt x="500" y="134"/>
                    <a:pt x="400" y="1"/>
                    <a:pt x="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26"/>
            <p:cNvSpPr/>
            <p:nvPr/>
          </p:nvSpPr>
          <p:spPr>
            <a:xfrm>
              <a:off x="8007525" y="2054175"/>
              <a:ext cx="16975" cy="11775"/>
            </a:xfrm>
            <a:custGeom>
              <a:avLst/>
              <a:gdLst/>
              <a:ahLst/>
              <a:cxnLst/>
              <a:rect l="l" t="t" r="r" b="b"/>
              <a:pathLst>
                <a:path w="679" h="471" extrusionOk="0">
                  <a:moveTo>
                    <a:pt x="353" y="0"/>
                  </a:moveTo>
                  <a:cubicBezTo>
                    <a:pt x="343" y="0"/>
                    <a:pt x="333" y="1"/>
                    <a:pt x="322" y="2"/>
                  </a:cubicBezTo>
                  <a:cubicBezTo>
                    <a:pt x="0" y="34"/>
                    <a:pt x="51" y="471"/>
                    <a:pt x="356" y="471"/>
                  </a:cubicBezTo>
                  <a:cubicBezTo>
                    <a:pt x="366" y="471"/>
                    <a:pt x="378" y="470"/>
                    <a:pt x="389" y="469"/>
                  </a:cubicBezTo>
                  <a:cubicBezTo>
                    <a:pt x="679" y="437"/>
                    <a:pt x="627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26"/>
            <p:cNvSpPr/>
            <p:nvPr/>
          </p:nvSpPr>
          <p:spPr>
            <a:xfrm>
              <a:off x="8209875" y="24828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270" y="0"/>
                  </a:moveTo>
                  <a:cubicBezTo>
                    <a:pt x="208" y="0"/>
                    <a:pt x="146" y="22"/>
                    <a:pt x="101" y="68"/>
                  </a:cubicBezTo>
                  <a:cubicBezTo>
                    <a:pt x="1" y="168"/>
                    <a:pt x="34" y="335"/>
                    <a:pt x="134" y="435"/>
                  </a:cubicBezTo>
                  <a:cubicBezTo>
                    <a:pt x="181" y="472"/>
                    <a:pt x="232" y="489"/>
                    <a:pt x="283" y="489"/>
                  </a:cubicBezTo>
                  <a:cubicBezTo>
                    <a:pt x="413" y="489"/>
                    <a:pt x="534" y="379"/>
                    <a:pt x="534" y="235"/>
                  </a:cubicBezTo>
                  <a:cubicBezTo>
                    <a:pt x="512" y="82"/>
                    <a:pt x="390" y="0"/>
                    <a:pt x="2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26"/>
            <p:cNvSpPr/>
            <p:nvPr/>
          </p:nvSpPr>
          <p:spPr>
            <a:xfrm>
              <a:off x="7394300" y="4304825"/>
              <a:ext cx="24625" cy="20625"/>
            </a:xfrm>
            <a:custGeom>
              <a:avLst/>
              <a:gdLst/>
              <a:ahLst/>
              <a:cxnLst/>
              <a:rect l="l" t="t" r="r" b="b"/>
              <a:pathLst>
                <a:path w="985" h="825" extrusionOk="0">
                  <a:moveTo>
                    <a:pt x="475" y="0"/>
                  </a:moveTo>
                  <a:cubicBezTo>
                    <a:pt x="451" y="0"/>
                    <a:pt x="426" y="2"/>
                    <a:pt x="401" y="7"/>
                  </a:cubicBezTo>
                  <a:cubicBezTo>
                    <a:pt x="167" y="7"/>
                    <a:pt x="0" y="241"/>
                    <a:pt x="34" y="474"/>
                  </a:cubicBezTo>
                  <a:cubicBezTo>
                    <a:pt x="54" y="700"/>
                    <a:pt x="252" y="825"/>
                    <a:pt x="448" y="825"/>
                  </a:cubicBezTo>
                  <a:cubicBezTo>
                    <a:pt x="570" y="825"/>
                    <a:pt x="691" y="777"/>
                    <a:pt x="768" y="674"/>
                  </a:cubicBezTo>
                  <a:cubicBezTo>
                    <a:pt x="985" y="395"/>
                    <a:pt x="798" y="0"/>
                    <a:pt x="4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26"/>
            <p:cNvSpPr/>
            <p:nvPr/>
          </p:nvSpPr>
          <p:spPr>
            <a:xfrm>
              <a:off x="7711550" y="3810525"/>
              <a:ext cx="23025" cy="21375"/>
            </a:xfrm>
            <a:custGeom>
              <a:avLst/>
              <a:gdLst/>
              <a:ahLst/>
              <a:cxnLst/>
              <a:rect l="l" t="t" r="r" b="b"/>
              <a:pathLst>
                <a:path w="921" h="855" extrusionOk="0">
                  <a:moveTo>
                    <a:pt x="465" y="1"/>
                  </a:moveTo>
                  <a:cubicBezTo>
                    <a:pt x="212" y="1"/>
                    <a:pt x="1" y="246"/>
                    <a:pt x="53" y="532"/>
                  </a:cubicBezTo>
                  <a:cubicBezTo>
                    <a:pt x="91" y="743"/>
                    <a:pt x="272" y="854"/>
                    <a:pt x="458" y="854"/>
                  </a:cubicBezTo>
                  <a:cubicBezTo>
                    <a:pt x="595" y="854"/>
                    <a:pt x="735" y="793"/>
                    <a:pt x="820" y="665"/>
                  </a:cubicBezTo>
                  <a:cubicBezTo>
                    <a:pt x="920" y="465"/>
                    <a:pt x="887" y="198"/>
                    <a:pt x="687" y="65"/>
                  </a:cubicBezTo>
                  <a:cubicBezTo>
                    <a:pt x="613" y="21"/>
                    <a:pt x="537" y="1"/>
                    <a:pt x="4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26"/>
            <p:cNvSpPr/>
            <p:nvPr/>
          </p:nvSpPr>
          <p:spPr>
            <a:xfrm>
              <a:off x="8108700" y="2112275"/>
              <a:ext cx="26150" cy="20775"/>
            </a:xfrm>
            <a:custGeom>
              <a:avLst/>
              <a:gdLst/>
              <a:ahLst/>
              <a:cxnLst/>
              <a:rect l="l" t="t" r="r" b="b"/>
              <a:pathLst>
                <a:path w="1046" h="831" extrusionOk="0">
                  <a:moveTo>
                    <a:pt x="547" y="0"/>
                  </a:moveTo>
                  <a:cubicBezTo>
                    <a:pt x="396" y="0"/>
                    <a:pt x="247" y="75"/>
                    <a:pt x="178" y="213"/>
                  </a:cubicBezTo>
                  <a:cubicBezTo>
                    <a:pt x="1" y="509"/>
                    <a:pt x="216" y="830"/>
                    <a:pt x="523" y="830"/>
                  </a:cubicBezTo>
                  <a:cubicBezTo>
                    <a:pt x="562" y="830"/>
                    <a:pt x="603" y="825"/>
                    <a:pt x="645" y="814"/>
                  </a:cubicBezTo>
                  <a:cubicBezTo>
                    <a:pt x="1012" y="713"/>
                    <a:pt x="1045" y="246"/>
                    <a:pt x="745" y="46"/>
                  </a:cubicBezTo>
                  <a:cubicBezTo>
                    <a:pt x="683" y="15"/>
                    <a:pt x="615" y="0"/>
                    <a:pt x="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26"/>
            <p:cNvSpPr/>
            <p:nvPr/>
          </p:nvSpPr>
          <p:spPr>
            <a:xfrm>
              <a:off x="7454350" y="4887975"/>
              <a:ext cx="21700" cy="20800"/>
            </a:xfrm>
            <a:custGeom>
              <a:avLst/>
              <a:gdLst/>
              <a:ahLst/>
              <a:cxnLst/>
              <a:rect l="l" t="t" r="r" b="b"/>
              <a:pathLst>
                <a:path w="868" h="832" extrusionOk="0">
                  <a:moveTo>
                    <a:pt x="428" y="0"/>
                  </a:moveTo>
                  <a:cubicBezTo>
                    <a:pt x="219" y="0"/>
                    <a:pt x="22" y="155"/>
                    <a:pt x="0" y="398"/>
                  </a:cubicBezTo>
                  <a:cubicBezTo>
                    <a:pt x="0" y="656"/>
                    <a:pt x="215" y="832"/>
                    <a:pt x="435" y="832"/>
                  </a:cubicBezTo>
                  <a:cubicBezTo>
                    <a:pt x="528" y="832"/>
                    <a:pt x="621" y="801"/>
                    <a:pt x="701" y="732"/>
                  </a:cubicBezTo>
                  <a:cubicBezTo>
                    <a:pt x="867" y="565"/>
                    <a:pt x="867" y="298"/>
                    <a:pt x="734" y="131"/>
                  </a:cubicBezTo>
                  <a:cubicBezTo>
                    <a:pt x="644" y="41"/>
                    <a:pt x="534" y="0"/>
                    <a:pt x="4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26"/>
            <p:cNvSpPr/>
            <p:nvPr/>
          </p:nvSpPr>
          <p:spPr>
            <a:xfrm>
              <a:off x="7936600" y="4793775"/>
              <a:ext cx="44800" cy="38500"/>
            </a:xfrm>
            <a:custGeom>
              <a:avLst/>
              <a:gdLst/>
              <a:ahLst/>
              <a:cxnLst/>
              <a:rect l="l" t="t" r="r" b="b"/>
              <a:pathLst>
                <a:path w="1792" h="1540" extrusionOk="0">
                  <a:moveTo>
                    <a:pt x="922" y="0"/>
                  </a:moveTo>
                  <a:cubicBezTo>
                    <a:pt x="410" y="0"/>
                    <a:pt x="0" y="532"/>
                    <a:pt x="224" y="1064"/>
                  </a:cubicBezTo>
                  <a:cubicBezTo>
                    <a:pt x="357" y="1381"/>
                    <a:pt x="649" y="1539"/>
                    <a:pt x="937" y="1539"/>
                  </a:cubicBezTo>
                  <a:cubicBezTo>
                    <a:pt x="1225" y="1539"/>
                    <a:pt x="1508" y="1381"/>
                    <a:pt x="1625" y="1064"/>
                  </a:cubicBezTo>
                  <a:cubicBezTo>
                    <a:pt x="1792" y="664"/>
                    <a:pt x="1592" y="230"/>
                    <a:pt x="1225" y="63"/>
                  </a:cubicBezTo>
                  <a:cubicBezTo>
                    <a:pt x="1123" y="20"/>
                    <a:pt x="1020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26"/>
            <p:cNvSpPr/>
            <p:nvPr/>
          </p:nvSpPr>
          <p:spPr>
            <a:xfrm>
              <a:off x="5984125" y="4653325"/>
              <a:ext cx="44025" cy="38125"/>
            </a:xfrm>
            <a:custGeom>
              <a:avLst/>
              <a:gdLst/>
              <a:ahLst/>
              <a:cxnLst/>
              <a:rect l="l" t="t" r="r" b="b"/>
              <a:pathLst>
                <a:path w="1761" h="1525" extrusionOk="0">
                  <a:moveTo>
                    <a:pt x="883" y="0"/>
                  </a:moveTo>
                  <a:cubicBezTo>
                    <a:pt x="780" y="0"/>
                    <a:pt x="673" y="24"/>
                    <a:pt x="567" y="77"/>
                  </a:cubicBezTo>
                  <a:cubicBezTo>
                    <a:pt x="167" y="244"/>
                    <a:pt x="0" y="678"/>
                    <a:pt x="167" y="1078"/>
                  </a:cubicBezTo>
                  <a:cubicBezTo>
                    <a:pt x="299" y="1374"/>
                    <a:pt x="585" y="1524"/>
                    <a:pt x="868" y="1524"/>
                  </a:cubicBezTo>
                  <a:cubicBezTo>
                    <a:pt x="1160" y="1524"/>
                    <a:pt x="1450" y="1366"/>
                    <a:pt x="1568" y="1044"/>
                  </a:cubicBezTo>
                  <a:cubicBezTo>
                    <a:pt x="1761" y="522"/>
                    <a:pt x="1364" y="0"/>
                    <a:pt x="8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26"/>
            <p:cNvSpPr/>
            <p:nvPr/>
          </p:nvSpPr>
          <p:spPr>
            <a:xfrm>
              <a:off x="5495625" y="4410425"/>
              <a:ext cx="47375" cy="38350"/>
            </a:xfrm>
            <a:custGeom>
              <a:avLst/>
              <a:gdLst/>
              <a:ahLst/>
              <a:cxnLst/>
              <a:rect l="l" t="t" r="r" b="b"/>
              <a:pathLst>
                <a:path w="1895" h="1534" extrusionOk="0">
                  <a:moveTo>
                    <a:pt x="956" y="1"/>
                  </a:moveTo>
                  <a:cubicBezTo>
                    <a:pt x="677" y="1"/>
                    <a:pt x="402" y="160"/>
                    <a:pt x="260" y="420"/>
                  </a:cubicBezTo>
                  <a:cubicBezTo>
                    <a:pt x="0" y="939"/>
                    <a:pt x="414" y="1533"/>
                    <a:pt x="941" y="1533"/>
                  </a:cubicBezTo>
                  <a:cubicBezTo>
                    <a:pt x="1023" y="1533"/>
                    <a:pt x="1108" y="1519"/>
                    <a:pt x="1194" y="1487"/>
                  </a:cubicBezTo>
                  <a:cubicBezTo>
                    <a:pt x="1828" y="1287"/>
                    <a:pt x="1894" y="386"/>
                    <a:pt x="1294" y="86"/>
                  </a:cubicBezTo>
                  <a:cubicBezTo>
                    <a:pt x="1187" y="28"/>
                    <a:pt x="1071" y="1"/>
                    <a:pt x="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26"/>
            <p:cNvSpPr/>
            <p:nvPr/>
          </p:nvSpPr>
          <p:spPr>
            <a:xfrm>
              <a:off x="7260875" y="3364475"/>
              <a:ext cx="43375" cy="38025"/>
            </a:xfrm>
            <a:custGeom>
              <a:avLst/>
              <a:gdLst/>
              <a:ahLst/>
              <a:cxnLst/>
              <a:rect l="l" t="t" r="r" b="b"/>
              <a:pathLst>
                <a:path w="1735" h="1521" extrusionOk="0">
                  <a:moveTo>
                    <a:pt x="866" y="0"/>
                  </a:moveTo>
                  <a:cubicBezTo>
                    <a:pt x="720" y="0"/>
                    <a:pt x="570" y="41"/>
                    <a:pt x="434" y="128"/>
                  </a:cubicBezTo>
                  <a:cubicBezTo>
                    <a:pt x="100" y="361"/>
                    <a:pt x="0" y="828"/>
                    <a:pt x="234" y="1162"/>
                  </a:cubicBezTo>
                  <a:cubicBezTo>
                    <a:pt x="382" y="1395"/>
                    <a:pt x="626" y="1521"/>
                    <a:pt x="878" y="1521"/>
                  </a:cubicBezTo>
                  <a:cubicBezTo>
                    <a:pt x="1021" y="1521"/>
                    <a:pt x="1168" y="1480"/>
                    <a:pt x="1301" y="1395"/>
                  </a:cubicBezTo>
                  <a:cubicBezTo>
                    <a:pt x="1635" y="1162"/>
                    <a:pt x="1735" y="695"/>
                    <a:pt x="1501" y="328"/>
                  </a:cubicBezTo>
                  <a:cubicBezTo>
                    <a:pt x="1354" y="118"/>
                    <a:pt x="1115" y="0"/>
                    <a:pt x="8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26"/>
            <p:cNvSpPr/>
            <p:nvPr/>
          </p:nvSpPr>
          <p:spPr>
            <a:xfrm>
              <a:off x="7432725" y="2516450"/>
              <a:ext cx="45000" cy="37875"/>
            </a:xfrm>
            <a:custGeom>
              <a:avLst/>
              <a:gdLst/>
              <a:ahLst/>
              <a:cxnLst/>
              <a:rect l="l" t="t" r="r" b="b"/>
              <a:pathLst>
                <a:path w="1800" h="1515" extrusionOk="0">
                  <a:moveTo>
                    <a:pt x="973" y="0"/>
                  </a:moveTo>
                  <a:cubicBezTo>
                    <a:pt x="402" y="0"/>
                    <a:pt x="0" y="647"/>
                    <a:pt x="331" y="1158"/>
                  </a:cubicBezTo>
                  <a:cubicBezTo>
                    <a:pt x="488" y="1400"/>
                    <a:pt x="735" y="1515"/>
                    <a:pt x="981" y="1515"/>
                  </a:cubicBezTo>
                  <a:cubicBezTo>
                    <a:pt x="1311" y="1515"/>
                    <a:pt x="1637" y="1307"/>
                    <a:pt x="1732" y="925"/>
                  </a:cubicBezTo>
                  <a:cubicBezTo>
                    <a:pt x="1799" y="525"/>
                    <a:pt x="1566" y="91"/>
                    <a:pt x="1165" y="24"/>
                  </a:cubicBezTo>
                  <a:cubicBezTo>
                    <a:pt x="1100" y="8"/>
                    <a:pt x="1035" y="0"/>
                    <a:pt x="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26"/>
            <p:cNvSpPr/>
            <p:nvPr/>
          </p:nvSpPr>
          <p:spPr>
            <a:xfrm>
              <a:off x="7765300" y="2445900"/>
              <a:ext cx="45150" cy="38200"/>
            </a:xfrm>
            <a:custGeom>
              <a:avLst/>
              <a:gdLst/>
              <a:ahLst/>
              <a:cxnLst/>
              <a:rect l="l" t="t" r="r" b="b"/>
              <a:pathLst>
                <a:path w="1806" h="1528" extrusionOk="0">
                  <a:moveTo>
                    <a:pt x="963" y="1"/>
                  </a:moveTo>
                  <a:cubicBezTo>
                    <a:pt x="727" y="1"/>
                    <a:pt x="490" y="110"/>
                    <a:pt x="338" y="344"/>
                  </a:cubicBezTo>
                  <a:cubicBezTo>
                    <a:pt x="1" y="866"/>
                    <a:pt x="396" y="1528"/>
                    <a:pt x="980" y="1528"/>
                  </a:cubicBezTo>
                  <a:cubicBezTo>
                    <a:pt x="1032" y="1528"/>
                    <a:pt x="1084" y="1523"/>
                    <a:pt x="1138" y="1512"/>
                  </a:cubicBezTo>
                  <a:cubicBezTo>
                    <a:pt x="1539" y="1412"/>
                    <a:pt x="1806" y="1012"/>
                    <a:pt x="1705" y="611"/>
                  </a:cubicBezTo>
                  <a:cubicBezTo>
                    <a:pt x="1627" y="220"/>
                    <a:pt x="1297" y="1"/>
                    <a:pt x="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26"/>
            <p:cNvSpPr/>
            <p:nvPr/>
          </p:nvSpPr>
          <p:spPr>
            <a:xfrm>
              <a:off x="8059775" y="3876125"/>
              <a:ext cx="15675" cy="11950"/>
            </a:xfrm>
            <a:custGeom>
              <a:avLst/>
              <a:gdLst/>
              <a:ahLst/>
              <a:cxnLst/>
              <a:rect l="l" t="t" r="r" b="b"/>
              <a:pathLst>
                <a:path w="627" h="478" extrusionOk="0">
                  <a:moveTo>
                    <a:pt x="272" y="1"/>
                  </a:moveTo>
                  <a:cubicBezTo>
                    <a:pt x="228" y="1"/>
                    <a:pt x="181" y="13"/>
                    <a:pt x="134" y="43"/>
                  </a:cubicBezTo>
                  <a:cubicBezTo>
                    <a:pt x="34" y="110"/>
                    <a:pt x="0" y="276"/>
                    <a:pt x="100" y="376"/>
                  </a:cubicBezTo>
                  <a:cubicBezTo>
                    <a:pt x="143" y="441"/>
                    <a:pt x="214" y="478"/>
                    <a:pt x="295" y="478"/>
                  </a:cubicBezTo>
                  <a:cubicBezTo>
                    <a:pt x="339" y="478"/>
                    <a:pt x="387" y="467"/>
                    <a:pt x="434" y="443"/>
                  </a:cubicBezTo>
                  <a:cubicBezTo>
                    <a:pt x="626" y="278"/>
                    <a:pt x="479" y="1"/>
                    <a:pt x="2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26"/>
            <p:cNvSpPr/>
            <p:nvPr/>
          </p:nvSpPr>
          <p:spPr>
            <a:xfrm>
              <a:off x="7967200" y="3380650"/>
              <a:ext cx="15150" cy="12250"/>
            </a:xfrm>
            <a:custGeom>
              <a:avLst/>
              <a:gdLst/>
              <a:ahLst/>
              <a:cxnLst/>
              <a:rect l="l" t="t" r="r" b="b"/>
              <a:pathLst>
                <a:path w="606" h="490" extrusionOk="0">
                  <a:moveTo>
                    <a:pt x="282" y="0"/>
                  </a:moveTo>
                  <a:cubicBezTo>
                    <a:pt x="257" y="0"/>
                    <a:pt x="230" y="5"/>
                    <a:pt x="201" y="14"/>
                  </a:cubicBezTo>
                  <a:cubicBezTo>
                    <a:pt x="67" y="48"/>
                    <a:pt x="1" y="181"/>
                    <a:pt x="34" y="314"/>
                  </a:cubicBezTo>
                  <a:cubicBezTo>
                    <a:pt x="62" y="425"/>
                    <a:pt x="158" y="490"/>
                    <a:pt x="266" y="490"/>
                  </a:cubicBezTo>
                  <a:cubicBezTo>
                    <a:pt x="288" y="490"/>
                    <a:pt x="311" y="487"/>
                    <a:pt x="334" y="481"/>
                  </a:cubicBezTo>
                  <a:cubicBezTo>
                    <a:pt x="606" y="391"/>
                    <a:pt x="523" y="0"/>
                    <a:pt x="2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26"/>
            <p:cNvSpPr/>
            <p:nvPr/>
          </p:nvSpPr>
          <p:spPr>
            <a:xfrm>
              <a:off x="7610275" y="2819725"/>
              <a:ext cx="11925" cy="10225"/>
            </a:xfrm>
            <a:custGeom>
              <a:avLst/>
              <a:gdLst/>
              <a:ahLst/>
              <a:cxnLst/>
              <a:rect l="l" t="t" r="r" b="b"/>
              <a:pathLst>
                <a:path w="477" h="409" extrusionOk="0">
                  <a:moveTo>
                    <a:pt x="225" y="1"/>
                  </a:moveTo>
                  <a:cubicBezTo>
                    <a:pt x="218" y="1"/>
                    <a:pt x="210" y="1"/>
                    <a:pt x="201" y="2"/>
                  </a:cubicBezTo>
                  <a:cubicBezTo>
                    <a:pt x="68" y="35"/>
                    <a:pt x="1" y="169"/>
                    <a:pt x="1" y="302"/>
                  </a:cubicBezTo>
                  <a:cubicBezTo>
                    <a:pt x="15" y="379"/>
                    <a:pt x="48" y="409"/>
                    <a:pt x="87" y="409"/>
                  </a:cubicBezTo>
                  <a:cubicBezTo>
                    <a:pt x="234" y="409"/>
                    <a:pt x="477" y="1"/>
                    <a:pt x="2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26"/>
            <p:cNvSpPr/>
            <p:nvPr/>
          </p:nvSpPr>
          <p:spPr>
            <a:xfrm>
              <a:off x="8060125" y="2302950"/>
              <a:ext cx="16350" cy="12525"/>
            </a:xfrm>
            <a:custGeom>
              <a:avLst/>
              <a:gdLst/>
              <a:ahLst/>
              <a:cxnLst/>
              <a:rect l="l" t="t" r="r" b="b"/>
              <a:pathLst>
                <a:path w="654" h="501" extrusionOk="0">
                  <a:moveTo>
                    <a:pt x="371" y="0"/>
                  </a:moveTo>
                  <a:cubicBezTo>
                    <a:pt x="174" y="0"/>
                    <a:pt x="0" y="266"/>
                    <a:pt x="186" y="425"/>
                  </a:cubicBezTo>
                  <a:cubicBezTo>
                    <a:pt x="237" y="475"/>
                    <a:pt x="303" y="500"/>
                    <a:pt x="370" y="500"/>
                  </a:cubicBezTo>
                  <a:cubicBezTo>
                    <a:pt x="437" y="500"/>
                    <a:pt x="503" y="475"/>
                    <a:pt x="553" y="425"/>
                  </a:cubicBezTo>
                  <a:cubicBezTo>
                    <a:pt x="653" y="325"/>
                    <a:pt x="620" y="158"/>
                    <a:pt x="520" y="58"/>
                  </a:cubicBezTo>
                  <a:cubicBezTo>
                    <a:pt x="473" y="17"/>
                    <a:pt x="421" y="0"/>
                    <a:pt x="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26"/>
            <p:cNvSpPr/>
            <p:nvPr/>
          </p:nvSpPr>
          <p:spPr>
            <a:xfrm>
              <a:off x="8283225" y="2064975"/>
              <a:ext cx="16750" cy="12825"/>
            </a:xfrm>
            <a:custGeom>
              <a:avLst/>
              <a:gdLst/>
              <a:ahLst/>
              <a:cxnLst/>
              <a:rect l="l" t="t" r="r" b="b"/>
              <a:pathLst>
                <a:path w="670" h="513" extrusionOk="0">
                  <a:moveTo>
                    <a:pt x="352" y="1"/>
                  </a:moveTo>
                  <a:cubicBezTo>
                    <a:pt x="161" y="1"/>
                    <a:pt x="0" y="286"/>
                    <a:pt x="202" y="437"/>
                  </a:cubicBezTo>
                  <a:cubicBezTo>
                    <a:pt x="252" y="487"/>
                    <a:pt x="319" y="512"/>
                    <a:pt x="386" y="512"/>
                  </a:cubicBezTo>
                  <a:cubicBezTo>
                    <a:pt x="452" y="512"/>
                    <a:pt x="519" y="487"/>
                    <a:pt x="569" y="437"/>
                  </a:cubicBezTo>
                  <a:cubicBezTo>
                    <a:pt x="669" y="337"/>
                    <a:pt x="636" y="170"/>
                    <a:pt x="536" y="104"/>
                  </a:cubicBezTo>
                  <a:cubicBezTo>
                    <a:pt x="479" y="30"/>
                    <a:pt x="414" y="1"/>
                    <a:pt x="3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26"/>
            <p:cNvSpPr/>
            <p:nvPr/>
          </p:nvSpPr>
          <p:spPr>
            <a:xfrm>
              <a:off x="7496875" y="2065050"/>
              <a:ext cx="12525" cy="11500"/>
            </a:xfrm>
            <a:custGeom>
              <a:avLst/>
              <a:gdLst/>
              <a:ahLst/>
              <a:cxnLst/>
              <a:rect l="l" t="t" r="r" b="b"/>
              <a:pathLst>
                <a:path w="501" h="460" extrusionOk="0">
                  <a:moveTo>
                    <a:pt x="267" y="1"/>
                  </a:moveTo>
                  <a:cubicBezTo>
                    <a:pt x="134" y="1"/>
                    <a:pt x="0" y="101"/>
                    <a:pt x="0" y="234"/>
                  </a:cubicBezTo>
                  <a:cubicBezTo>
                    <a:pt x="0" y="384"/>
                    <a:pt x="125" y="459"/>
                    <a:pt x="250" y="459"/>
                  </a:cubicBezTo>
                  <a:cubicBezTo>
                    <a:pt x="376" y="459"/>
                    <a:pt x="501" y="384"/>
                    <a:pt x="501" y="234"/>
                  </a:cubicBezTo>
                  <a:cubicBezTo>
                    <a:pt x="501" y="101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26"/>
            <p:cNvSpPr/>
            <p:nvPr/>
          </p:nvSpPr>
          <p:spPr>
            <a:xfrm>
              <a:off x="6738000" y="2077350"/>
              <a:ext cx="14200" cy="12125"/>
            </a:xfrm>
            <a:custGeom>
              <a:avLst/>
              <a:gdLst/>
              <a:ahLst/>
              <a:cxnLst/>
              <a:rect l="l" t="t" r="r" b="b"/>
              <a:pathLst>
                <a:path w="568" h="485" extrusionOk="0">
                  <a:moveTo>
                    <a:pt x="269" y="0"/>
                  </a:moveTo>
                  <a:cubicBezTo>
                    <a:pt x="246" y="0"/>
                    <a:pt x="223" y="3"/>
                    <a:pt x="200" y="9"/>
                  </a:cubicBezTo>
                  <a:cubicBezTo>
                    <a:pt x="100" y="42"/>
                    <a:pt x="0" y="176"/>
                    <a:pt x="67" y="309"/>
                  </a:cubicBezTo>
                  <a:cubicBezTo>
                    <a:pt x="95" y="420"/>
                    <a:pt x="191" y="484"/>
                    <a:pt x="280" y="484"/>
                  </a:cubicBezTo>
                  <a:cubicBezTo>
                    <a:pt x="298" y="484"/>
                    <a:pt x="317" y="482"/>
                    <a:pt x="334" y="476"/>
                  </a:cubicBezTo>
                  <a:cubicBezTo>
                    <a:pt x="467" y="443"/>
                    <a:pt x="567" y="309"/>
                    <a:pt x="501" y="176"/>
                  </a:cubicBezTo>
                  <a:cubicBezTo>
                    <a:pt x="473" y="65"/>
                    <a:pt x="377" y="0"/>
                    <a:pt x="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26"/>
            <p:cNvSpPr/>
            <p:nvPr/>
          </p:nvSpPr>
          <p:spPr>
            <a:xfrm>
              <a:off x="6400250" y="2372275"/>
              <a:ext cx="13150" cy="12625"/>
            </a:xfrm>
            <a:custGeom>
              <a:avLst/>
              <a:gdLst/>
              <a:ahLst/>
              <a:cxnLst/>
              <a:rect l="l" t="t" r="r" b="b"/>
              <a:pathLst>
                <a:path w="526" h="505" extrusionOk="0">
                  <a:moveTo>
                    <a:pt x="252" y="1"/>
                  </a:moveTo>
                  <a:cubicBezTo>
                    <a:pt x="199" y="1"/>
                    <a:pt x="146" y="17"/>
                    <a:pt x="101" y="54"/>
                  </a:cubicBezTo>
                  <a:cubicBezTo>
                    <a:pt x="1" y="154"/>
                    <a:pt x="1" y="287"/>
                    <a:pt x="67" y="421"/>
                  </a:cubicBezTo>
                  <a:cubicBezTo>
                    <a:pt x="114" y="479"/>
                    <a:pt x="177" y="505"/>
                    <a:pt x="241" y="505"/>
                  </a:cubicBezTo>
                  <a:cubicBezTo>
                    <a:pt x="359" y="505"/>
                    <a:pt x="479" y="417"/>
                    <a:pt x="501" y="287"/>
                  </a:cubicBezTo>
                  <a:cubicBezTo>
                    <a:pt x="525" y="118"/>
                    <a:pt x="391" y="1"/>
                    <a:pt x="2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26"/>
            <p:cNvSpPr/>
            <p:nvPr/>
          </p:nvSpPr>
          <p:spPr>
            <a:xfrm>
              <a:off x="7253350" y="2963125"/>
              <a:ext cx="15725" cy="12450"/>
            </a:xfrm>
            <a:custGeom>
              <a:avLst/>
              <a:gdLst/>
              <a:ahLst/>
              <a:cxnLst/>
              <a:rect l="l" t="t" r="r" b="b"/>
              <a:pathLst>
                <a:path w="629" h="498" extrusionOk="0">
                  <a:moveTo>
                    <a:pt x="339" y="0"/>
                  </a:moveTo>
                  <a:cubicBezTo>
                    <a:pt x="327" y="0"/>
                    <a:pt x="314" y="1"/>
                    <a:pt x="301" y="3"/>
                  </a:cubicBezTo>
                  <a:cubicBezTo>
                    <a:pt x="68" y="37"/>
                    <a:pt x="1" y="337"/>
                    <a:pt x="201" y="437"/>
                  </a:cubicBezTo>
                  <a:cubicBezTo>
                    <a:pt x="243" y="479"/>
                    <a:pt x="291" y="497"/>
                    <a:pt x="340" y="497"/>
                  </a:cubicBezTo>
                  <a:cubicBezTo>
                    <a:pt x="407" y="497"/>
                    <a:pt x="477" y="462"/>
                    <a:pt x="535" y="404"/>
                  </a:cubicBezTo>
                  <a:cubicBezTo>
                    <a:pt x="628" y="216"/>
                    <a:pt x="518" y="0"/>
                    <a:pt x="3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26"/>
            <p:cNvSpPr/>
            <p:nvPr/>
          </p:nvSpPr>
          <p:spPr>
            <a:xfrm>
              <a:off x="7628625" y="33084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34" y="0"/>
                  </a:moveTo>
                  <a:cubicBezTo>
                    <a:pt x="101" y="34"/>
                    <a:pt x="1" y="134"/>
                    <a:pt x="34" y="267"/>
                  </a:cubicBezTo>
                  <a:cubicBezTo>
                    <a:pt x="34" y="400"/>
                    <a:pt x="134" y="501"/>
                    <a:pt x="268" y="501"/>
                  </a:cubicBezTo>
                  <a:cubicBezTo>
                    <a:pt x="401" y="501"/>
                    <a:pt x="501" y="367"/>
                    <a:pt x="501" y="234"/>
                  </a:cubicBezTo>
                  <a:cubicBezTo>
                    <a:pt x="501" y="100"/>
                    <a:pt x="368" y="0"/>
                    <a:pt x="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26"/>
            <p:cNvSpPr/>
            <p:nvPr/>
          </p:nvSpPr>
          <p:spPr>
            <a:xfrm>
              <a:off x="7041550" y="3520875"/>
              <a:ext cx="14675" cy="11825"/>
            </a:xfrm>
            <a:custGeom>
              <a:avLst/>
              <a:gdLst/>
              <a:ahLst/>
              <a:cxnLst/>
              <a:rect l="l" t="t" r="r" b="b"/>
              <a:pathLst>
                <a:path w="587" h="473" extrusionOk="0">
                  <a:moveTo>
                    <a:pt x="302" y="1"/>
                  </a:moveTo>
                  <a:cubicBezTo>
                    <a:pt x="280" y="1"/>
                    <a:pt x="257" y="4"/>
                    <a:pt x="234" y="9"/>
                  </a:cubicBezTo>
                  <a:cubicBezTo>
                    <a:pt x="34" y="76"/>
                    <a:pt x="0" y="376"/>
                    <a:pt x="200" y="443"/>
                  </a:cubicBezTo>
                  <a:cubicBezTo>
                    <a:pt x="242" y="464"/>
                    <a:pt x="283" y="473"/>
                    <a:pt x="322" y="473"/>
                  </a:cubicBezTo>
                  <a:cubicBezTo>
                    <a:pt x="472" y="473"/>
                    <a:pt x="587" y="335"/>
                    <a:pt x="534" y="176"/>
                  </a:cubicBezTo>
                  <a:cubicBezTo>
                    <a:pt x="506" y="66"/>
                    <a:pt x="410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26"/>
            <p:cNvSpPr/>
            <p:nvPr/>
          </p:nvSpPr>
          <p:spPr>
            <a:xfrm>
              <a:off x="7300900" y="2835400"/>
              <a:ext cx="13375" cy="12200"/>
            </a:xfrm>
            <a:custGeom>
              <a:avLst/>
              <a:gdLst/>
              <a:ahLst/>
              <a:cxnLst/>
              <a:rect l="l" t="t" r="r" b="b"/>
              <a:pathLst>
                <a:path w="535" h="488" extrusionOk="0">
                  <a:moveTo>
                    <a:pt x="299" y="0"/>
                  </a:moveTo>
                  <a:cubicBezTo>
                    <a:pt x="190" y="0"/>
                    <a:pt x="89" y="65"/>
                    <a:pt x="34" y="175"/>
                  </a:cubicBezTo>
                  <a:cubicBezTo>
                    <a:pt x="0" y="275"/>
                    <a:pt x="67" y="409"/>
                    <a:pt x="167" y="476"/>
                  </a:cubicBezTo>
                  <a:cubicBezTo>
                    <a:pt x="199" y="484"/>
                    <a:pt x="230" y="488"/>
                    <a:pt x="261" y="488"/>
                  </a:cubicBezTo>
                  <a:cubicBezTo>
                    <a:pt x="360" y="488"/>
                    <a:pt x="450" y="444"/>
                    <a:pt x="501" y="342"/>
                  </a:cubicBezTo>
                  <a:cubicBezTo>
                    <a:pt x="534" y="209"/>
                    <a:pt x="467" y="75"/>
                    <a:pt x="367" y="9"/>
                  </a:cubicBezTo>
                  <a:cubicBezTo>
                    <a:pt x="344" y="3"/>
                    <a:pt x="321" y="0"/>
                    <a:pt x="2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26"/>
            <p:cNvSpPr/>
            <p:nvPr/>
          </p:nvSpPr>
          <p:spPr>
            <a:xfrm>
              <a:off x="7146625" y="2396750"/>
              <a:ext cx="13350" cy="12125"/>
            </a:xfrm>
            <a:custGeom>
              <a:avLst/>
              <a:gdLst/>
              <a:ahLst/>
              <a:cxnLst/>
              <a:rect l="l" t="t" r="r" b="b"/>
              <a:pathLst>
                <a:path w="534" h="485" extrusionOk="0">
                  <a:moveTo>
                    <a:pt x="271" y="0"/>
                  </a:moveTo>
                  <a:cubicBezTo>
                    <a:pt x="248" y="0"/>
                    <a:pt x="224" y="3"/>
                    <a:pt x="200" y="9"/>
                  </a:cubicBezTo>
                  <a:cubicBezTo>
                    <a:pt x="67" y="42"/>
                    <a:pt x="0" y="176"/>
                    <a:pt x="34" y="309"/>
                  </a:cubicBezTo>
                  <a:cubicBezTo>
                    <a:pt x="89" y="419"/>
                    <a:pt x="190" y="484"/>
                    <a:pt x="299" y="484"/>
                  </a:cubicBezTo>
                  <a:cubicBezTo>
                    <a:pt x="321" y="484"/>
                    <a:pt x="344" y="481"/>
                    <a:pt x="367" y="476"/>
                  </a:cubicBezTo>
                  <a:cubicBezTo>
                    <a:pt x="467" y="409"/>
                    <a:pt x="534" y="276"/>
                    <a:pt x="501" y="142"/>
                  </a:cubicBezTo>
                  <a:cubicBezTo>
                    <a:pt x="473" y="60"/>
                    <a:pt x="378" y="0"/>
                    <a:pt x="2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26"/>
            <p:cNvSpPr/>
            <p:nvPr/>
          </p:nvSpPr>
          <p:spPr>
            <a:xfrm>
              <a:off x="6674025" y="2247475"/>
              <a:ext cx="14800" cy="12275"/>
            </a:xfrm>
            <a:custGeom>
              <a:avLst/>
              <a:gdLst/>
              <a:ahLst/>
              <a:cxnLst/>
              <a:rect l="l" t="t" r="r" b="b"/>
              <a:pathLst>
                <a:path w="592" h="491" extrusionOk="0">
                  <a:moveTo>
                    <a:pt x="289" y="0"/>
                  </a:moveTo>
                  <a:cubicBezTo>
                    <a:pt x="181" y="0"/>
                    <a:pt x="85" y="65"/>
                    <a:pt x="57" y="176"/>
                  </a:cubicBezTo>
                  <a:cubicBezTo>
                    <a:pt x="1" y="345"/>
                    <a:pt x="136" y="491"/>
                    <a:pt x="300" y="491"/>
                  </a:cubicBezTo>
                  <a:cubicBezTo>
                    <a:pt x="330" y="491"/>
                    <a:pt x="360" y="486"/>
                    <a:pt x="391" y="476"/>
                  </a:cubicBezTo>
                  <a:cubicBezTo>
                    <a:pt x="591" y="376"/>
                    <a:pt x="558" y="76"/>
                    <a:pt x="358" y="9"/>
                  </a:cubicBezTo>
                  <a:cubicBezTo>
                    <a:pt x="335" y="3"/>
                    <a:pt x="312" y="0"/>
                    <a:pt x="2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26"/>
            <p:cNvSpPr/>
            <p:nvPr/>
          </p:nvSpPr>
          <p:spPr>
            <a:xfrm>
              <a:off x="6623075" y="2036025"/>
              <a:ext cx="14225" cy="12425"/>
            </a:xfrm>
            <a:custGeom>
              <a:avLst/>
              <a:gdLst/>
              <a:ahLst/>
              <a:cxnLst/>
              <a:rect l="l" t="t" r="r" b="b"/>
              <a:pathLst>
                <a:path w="569" h="497" extrusionOk="0">
                  <a:moveTo>
                    <a:pt x="289" y="1"/>
                  </a:moveTo>
                  <a:cubicBezTo>
                    <a:pt x="143" y="1"/>
                    <a:pt x="1" y="129"/>
                    <a:pt x="61" y="328"/>
                  </a:cubicBezTo>
                  <a:cubicBezTo>
                    <a:pt x="87" y="446"/>
                    <a:pt x="175" y="497"/>
                    <a:pt x="269" y="497"/>
                  </a:cubicBezTo>
                  <a:cubicBezTo>
                    <a:pt x="412" y="497"/>
                    <a:pt x="568" y="376"/>
                    <a:pt x="528" y="194"/>
                  </a:cubicBezTo>
                  <a:cubicBezTo>
                    <a:pt x="487" y="60"/>
                    <a:pt x="387" y="1"/>
                    <a:pt x="2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26"/>
            <p:cNvSpPr/>
            <p:nvPr/>
          </p:nvSpPr>
          <p:spPr>
            <a:xfrm>
              <a:off x="5813175" y="2152275"/>
              <a:ext cx="13850" cy="12075"/>
            </a:xfrm>
            <a:custGeom>
              <a:avLst/>
              <a:gdLst/>
              <a:ahLst/>
              <a:cxnLst/>
              <a:rect l="l" t="t" r="r" b="b"/>
              <a:pathLst>
                <a:path w="554" h="483" extrusionOk="0">
                  <a:moveTo>
                    <a:pt x="247" y="1"/>
                  </a:moveTo>
                  <a:cubicBezTo>
                    <a:pt x="221" y="1"/>
                    <a:pt x="194" y="5"/>
                    <a:pt x="167" y="14"/>
                  </a:cubicBezTo>
                  <a:cubicBezTo>
                    <a:pt x="67" y="47"/>
                    <a:pt x="0" y="181"/>
                    <a:pt x="34" y="314"/>
                  </a:cubicBezTo>
                  <a:cubicBezTo>
                    <a:pt x="70" y="423"/>
                    <a:pt x="174" y="482"/>
                    <a:pt x="273" y="482"/>
                  </a:cubicBezTo>
                  <a:cubicBezTo>
                    <a:pt x="357" y="482"/>
                    <a:pt x="437" y="439"/>
                    <a:pt x="467" y="348"/>
                  </a:cubicBezTo>
                  <a:cubicBezTo>
                    <a:pt x="554" y="174"/>
                    <a:pt x="415" y="1"/>
                    <a:pt x="2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26"/>
            <p:cNvSpPr/>
            <p:nvPr/>
          </p:nvSpPr>
          <p:spPr>
            <a:xfrm>
              <a:off x="5915850" y="2557625"/>
              <a:ext cx="14775" cy="8025"/>
            </a:xfrm>
            <a:custGeom>
              <a:avLst/>
              <a:gdLst/>
              <a:ahLst/>
              <a:cxnLst/>
              <a:rect l="l" t="t" r="r" b="b"/>
              <a:pathLst>
                <a:path w="591" h="321" extrusionOk="0">
                  <a:moveTo>
                    <a:pt x="111" y="0"/>
                  </a:moveTo>
                  <a:cubicBezTo>
                    <a:pt x="44" y="0"/>
                    <a:pt x="1" y="39"/>
                    <a:pt x="29" y="145"/>
                  </a:cubicBezTo>
                  <a:cubicBezTo>
                    <a:pt x="57" y="256"/>
                    <a:pt x="153" y="320"/>
                    <a:pt x="261" y="320"/>
                  </a:cubicBezTo>
                  <a:cubicBezTo>
                    <a:pt x="284" y="320"/>
                    <a:pt x="307" y="318"/>
                    <a:pt x="330" y="312"/>
                  </a:cubicBezTo>
                  <a:cubicBezTo>
                    <a:pt x="591" y="241"/>
                    <a:pt x="277" y="0"/>
                    <a:pt x="1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26"/>
            <p:cNvSpPr/>
            <p:nvPr/>
          </p:nvSpPr>
          <p:spPr>
            <a:xfrm>
              <a:off x="6492250" y="2926350"/>
              <a:ext cx="17825" cy="12025"/>
            </a:xfrm>
            <a:custGeom>
              <a:avLst/>
              <a:gdLst/>
              <a:ahLst/>
              <a:cxnLst/>
              <a:rect l="l" t="t" r="r" b="b"/>
              <a:pathLst>
                <a:path w="713" h="481" extrusionOk="0">
                  <a:moveTo>
                    <a:pt x="359" y="0"/>
                  </a:moveTo>
                  <a:cubicBezTo>
                    <a:pt x="149" y="0"/>
                    <a:pt x="1" y="301"/>
                    <a:pt x="223" y="440"/>
                  </a:cubicBezTo>
                  <a:cubicBezTo>
                    <a:pt x="273" y="468"/>
                    <a:pt x="322" y="480"/>
                    <a:pt x="366" y="480"/>
                  </a:cubicBezTo>
                  <a:cubicBezTo>
                    <a:pt x="588" y="480"/>
                    <a:pt x="713" y="179"/>
                    <a:pt x="490" y="40"/>
                  </a:cubicBezTo>
                  <a:cubicBezTo>
                    <a:pt x="446" y="12"/>
                    <a:pt x="401" y="0"/>
                    <a:pt x="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26"/>
            <p:cNvSpPr/>
            <p:nvPr/>
          </p:nvSpPr>
          <p:spPr>
            <a:xfrm>
              <a:off x="6717150" y="2748575"/>
              <a:ext cx="15600" cy="11850"/>
            </a:xfrm>
            <a:custGeom>
              <a:avLst/>
              <a:gdLst/>
              <a:ahLst/>
              <a:cxnLst/>
              <a:rect l="l" t="t" r="r" b="b"/>
              <a:pathLst>
                <a:path w="624" h="474" extrusionOk="0">
                  <a:moveTo>
                    <a:pt x="269" y="1"/>
                  </a:moveTo>
                  <a:cubicBezTo>
                    <a:pt x="225" y="1"/>
                    <a:pt x="178" y="14"/>
                    <a:pt x="134" y="46"/>
                  </a:cubicBezTo>
                  <a:cubicBezTo>
                    <a:pt x="34" y="113"/>
                    <a:pt x="0" y="279"/>
                    <a:pt x="100" y="379"/>
                  </a:cubicBezTo>
                  <a:cubicBezTo>
                    <a:pt x="139" y="438"/>
                    <a:pt x="212" y="473"/>
                    <a:pt x="285" y="473"/>
                  </a:cubicBezTo>
                  <a:cubicBezTo>
                    <a:pt x="338" y="473"/>
                    <a:pt x="392" y="455"/>
                    <a:pt x="434" y="413"/>
                  </a:cubicBezTo>
                  <a:cubicBezTo>
                    <a:pt x="623" y="251"/>
                    <a:pt x="462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26"/>
            <p:cNvSpPr/>
            <p:nvPr/>
          </p:nvSpPr>
          <p:spPr>
            <a:xfrm>
              <a:off x="6538675" y="2427775"/>
              <a:ext cx="15575" cy="12025"/>
            </a:xfrm>
            <a:custGeom>
              <a:avLst/>
              <a:gdLst/>
              <a:ahLst/>
              <a:cxnLst/>
              <a:rect l="l" t="t" r="r" b="b"/>
              <a:pathLst>
                <a:path w="623" h="481" extrusionOk="0">
                  <a:moveTo>
                    <a:pt x="349" y="1"/>
                  </a:moveTo>
                  <a:cubicBezTo>
                    <a:pt x="309" y="1"/>
                    <a:pt x="270" y="12"/>
                    <a:pt x="234" y="35"/>
                  </a:cubicBezTo>
                  <a:cubicBezTo>
                    <a:pt x="1" y="102"/>
                    <a:pt x="34" y="402"/>
                    <a:pt x="268" y="469"/>
                  </a:cubicBezTo>
                  <a:cubicBezTo>
                    <a:pt x="292" y="477"/>
                    <a:pt x="315" y="481"/>
                    <a:pt x="337" y="481"/>
                  </a:cubicBezTo>
                  <a:cubicBezTo>
                    <a:pt x="504" y="481"/>
                    <a:pt x="623" y="278"/>
                    <a:pt x="535" y="102"/>
                  </a:cubicBezTo>
                  <a:cubicBezTo>
                    <a:pt x="492" y="37"/>
                    <a:pt x="421" y="1"/>
                    <a:pt x="3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26"/>
            <p:cNvSpPr/>
            <p:nvPr/>
          </p:nvSpPr>
          <p:spPr>
            <a:xfrm>
              <a:off x="6043325" y="2371950"/>
              <a:ext cx="12550" cy="11850"/>
            </a:xfrm>
            <a:custGeom>
              <a:avLst/>
              <a:gdLst/>
              <a:ahLst/>
              <a:cxnLst/>
              <a:rect l="l" t="t" r="r" b="b"/>
              <a:pathLst>
                <a:path w="502" h="474" extrusionOk="0">
                  <a:moveTo>
                    <a:pt x="268" y="0"/>
                  </a:moveTo>
                  <a:cubicBezTo>
                    <a:pt x="134" y="0"/>
                    <a:pt x="34" y="100"/>
                    <a:pt x="1" y="200"/>
                  </a:cubicBezTo>
                  <a:cubicBezTo>
                    <a:pt x="1" y="334"/>
                    <a:pt x="101" y="467"/>
                    <a:pt x="234" y="467"/>
                  </a:cubicBezTo>
                  <a:cubicBezTo>
                    <a:pt x="252" y="471"/>
                    <a:pt x="269" y="473"/>
                    <a:pt x="285" y="473"/>
                  </a:cubicBezTo>
                  <a:cubicBezTo>
                    <a:pt x="393" y="473"/>
                    <a:pt x="472" y="383"/>
                    <a:pt x="501" y="267"/>
                  </a:cubicBezTo>
                  <a:cubicBezTo>
                    <a:pt x="501" y="133"/>
                    <a:pt x="401" y="0"/>
                    <a:pt x="2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26"/>
            <p:cNvSpPr/>
            <p:nvPr/>
          </p:nvSpPr>
          <p:spPr>
            <a:xfrm>
              <a:off x="5906575" y="2652125"/>
              <a:ext cx="13950" cy="12075"/>
            </a:xfrm>
            <a:custGeom>
              <a:avLst/>
              <a:gdLst/>
              <a:ahLst/>
              <a:cxnLst/>
              <a:rect l="l" t="t" r="r" b="b"/>
              <a:pathLst>
                <a:path w="558" h="483" extrusionOk="0">
                  <a:moveTo>
                    <a:pt x="274" y="0"/>
                  </a:moveTo>
                  <a:cubicBezTo>
                    <a:pt x="194" y="0"/>
                    <a:pt x="113" y="43"/>
                    <a:pt x="67" y="134"/>
                  </a:cubicBezTo>
                  <a:cubicBezTo>
                    <a:pt x="0" y="235"/>
                    <a:pt x="67" y="401"/>
                    <a:pt x="167" y="468"/>
                  </a:cubicBezTo>
                  <a:cubicBezTo>
                    <a:pt x="198" y="478"/>
                    <a:pt x="228" y="483"/>
                    <a:pt x="258" y="483"/>
                  </a:cubicBezTo>
                  <a:cubicBezTo>
                    <a:pt x="422" y="483"/>
                    <a:pt x="557" y="337"/>
                    <a:pt x="501" y="168"/>
                  </a:cubicBezTo>
                  <a:cubicBezTo>
                    <a:pt x="464" y="59"/>
                    <a:pt x="370" y="0"/>
                    <a:pt x="2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26"/>
            <p:cNvSpPr/>
            <p:nvPr/>
          </p:nvSpPr>
          <p:spPr>
            <a:xfrm>
              <a:off x="5827350" y="3269075"/>
              <a:ext cx="14550" cy="12025"/>
            </a:xfrm>
            <a:custGeom>
              <a:avLst/>
              <a:gdLst/>
              <a:ahLst/>
              <a:cxnLst/>
              <a:rect l="l" t="t" r="r" b="b"/>
              <a:pathLst>
                <a:path w="582" h="481" extrusionOk="0">
                  <a:moveTo>
                    <a:pt x="248" y="1"/>
                  </a:moveTo>
                  <a:cubicBezTo>
                    <a:pt x="134" y="1"/>
                    <a:pt x="34" y="92"/>
                    <a:pt x="34" y="208"/>
                  </a:cubicBezTo>
                  <a:cubicBezTo>
                    <a:pt x="0" y="341"/>
                    <a:pt x="100" y="474"/>
                    <a:pt x="234" y="474"/>
                  </a:cubicBezTo>
                  <a:cubicBezTo>
                    <a:pt x="252" y="479"/>
                    <a:pt x="270" y="481"/>
                    <a:pt x="287" y="481"/>
                  </a:cubicBezTo>
                  <a:cubicBezTo>
                    <a:pt x="541" y="481"/>
                    <a:pt x="582" y="39"/>
                    <a:pt x="300" y="7"/>
                  </a:cubicBezTo>
                  <a:cubicBezTo>
                    <a:pt x="283" y="3"/>
                    <a:pt x="265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26"/>
            <p:cNvSpPr/>
            <p:nvPr/>
          </p:nvSpPr>
          <p:spPr>
            <a:xfrm>
              <a:off x="6250425" y="3786550"/>
              <a:ext cx="14750" cy="11750"/>
            </a:xfrm>
            <a:custGeom>
              <a:avLst/>
              <a:gdLst/>
              <a:ahLst/>
              <a:cxnLst/>
              <a:rect l="l" t="t" r="r" b="b"/>
              <a:pathLst>
                <a:path w="590" h="470" extrusionOk="0">
                  <a:moveTo>
                    <a:pt x="324" y="0"/>
                  </a:moveTo>
                  <a:cubicBezTo>
                    <a:pt x="146" y="0"/>
                    <a:pt x="1" y="195"/>
                    <a:pt x="123" y="390"/>
                  </a:cubicBezTo>
                  <a:cubicBezTo>
                    <a:pt x="178" y="445"/>
                    <a:pt x="243" y="470"/>
                    <a:pt x="313" y="470"/>
                  </a:cubicBezTo>
                  <a:cubicBezTo>
                    <a:pt x="370" y="470"/>
                    <a:pt x="430" y="453"/>
                    <a:pt x="490" y="424"/>
                  </a:cubicBezTo>
                  <a:cubicBezTo>
                    <a:pt x="590" y="323"/>
                    <a:pt x="590" y="190"/>
                    <a:pt x="523" y="90"/>
                  </a:cubicBezTo>
                  <a:cubicBezTo>
                    <a:pt x="460" y="27"/>
                    <a:pt x="390" y="0"/>
                    <a:pt x="3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26"/>
            <p:cNvSpPr/>
            <p:nvPr/>
          </p:nvSpPr>
          <p:spPr>
            <a:xfrm>
              <a:off x="6830775" y="3420100"/>
              <a:ext cx="15650" cy="12625"/>
            </a:xfrm>
            <a:custGeom>
              <a:avLst/>
              <a:gdLst/>
              <a:ahLst/>
              <a:cxnLst/>
              <a:rect l="l" t="t" r="r" b="b"/>
              <a:pathLst>
                <a:path w="626" h="505" extrusionOk="0">
                  <a:moveTo>
                    <a:pt x="320" y="1"/>
                  </a:moveTo>
                  <a:cubicBezTo>
                    <a:pt x="138" y="1"/>
                    <a:pt x="1" y="215"/>
                    <a:pt x="125" y="371"/>
                  </a:cubicBezTo>
                  <a:cubicBezTo>
                    <a:pt x="170" y="460"/>
                    <a:pt x="244" y="504"/>
                    <a:pt x="328" y="504"/>
                  </a:cubicBezTo>
                  <a:cubicBezTo>
                    <a:pt x="370" y="504"/>
                    <a:pt x="414" y="493"/>
                    <a:pt x="459" y="471"/>
                  </a:cubicBezTo>
                  <a:cubicBezTo>
                    <a:pt x="626" y="338"/>
                    <a:pt x="592" y="71"/>
                    <a:pt x="359" y="4"/>
                  </a:cubicBezTo>
                  <a:cubicBezTo>
                    <a:pt x="346" y="2"/>
                    <a:pt x="333" y="1"/>
                    <a:pt x="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26"/>
            <p:cNvSpPr/>
            <p:nvPr/>
          </p:nvSpPr>
          <p:spPr>
            <a:xfrm>
              <a:off x="6683800" y="2885425"/>
              <a:ext cx="14675" cy="11825"/>
            </a:xfrm>
            <a:custGeom>
              <a:avLst/>
              <a:gdLst/>
              <a:ahLst/>
              <a:cxnLst/>
              <a:rect l="l" t="t" r="r" b="b"/>
              <a:pathLst>
                <a:path w="587" h="473" extrusionOk="0">
                  <a:moveTo>
                    <a:pt x="302" y="1"/>
                  </a:moveTo>
                  <a:cubicBezTo>
                    <a:pt x="279" y="1"/>
                    <a:pt x="256" y="3"/>
                    <a:pt x="234" y="9"/>
                  </a:cubicBezTo>
                  <a:cubicBezTo>
                    <a:pt x="33" y="42"/>
                    <a:pt x="0" y="343"/>
                    <a:pt x="200" y="443"/>
                  </a:cubicBezTo>
                  <a:cubicBezTo>
                    <a:pt x="235" y="463"/>
                    <a:pt x="272" y="473"/>
                    <a:pt x="309" y="473"/>
                  </a:cubicBezTo>
                  <a:cubicBezTo>
                    <a:pt x="450" y="473"/>
                    <a:pt x="587" y="335"/>
                    <a:pt x="534" y="176"/>
                  </a:cubicBezTo>
                  <a:cubicBezTo>
                    <a:pt x="506" y="65"/>
                    <a:pt x="410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26"/>
            <p:cNvSpPr/>
            <p:nvPr/>
          </p:nvSpPr>
          <p:spPr>
            <a:xfrm>
              <a:off x="6211300" y="2631000"/>
              <a:ext cx="17675" cy="12275"/>
            </a:xfrm>
            <a:custGeom>
              <a:avLst/>
              <a:gdLst/>
              <a:ahLst/>
              <a:cxnLst/>
              <a:rect l="l" t="t" r="r" b="b"/>
              <a:pathLst>
                <a:path w="707" h="491" extrusionOk="0">
                  <a:moveTo>
                    <a:pt x="355" y="1"/>
                  </a:moveTo>
                  <a:cubicBezTo>
                    <a:pt x="174" y="1"/>
                    <a:pt x="0" y="389"/>
                    <a:pt x="253" y="446"/>
                  </a:cubicBezTo>
                  <a:cubicBezTo>
                    <a:pt x="285" y="477"/>
                    <a:pt x="318" y="490"/>
                    <a:pt x="352" y="490"/>
                  </a:cubicBezTo>
                  <a:cubicBezTo>
                    <a:pt x="533" y="490"/>
                    <a:pt x="707" y="102"/>
                    <a:pt x="454" y="45"/>
                  </a:cubicBezTo>
                  <a:cubicBezTo>
                    <a:pt x="422" y="14"/>
                    <a:pt x="388" y="1"/>
                    <a:pt x="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26"/>
            <p:cNvSpPr/>
            <p:nvPr/>
          </p:nvSpPr>
          <p:spPr>
            <a:xfrm>
              <a:off x="5730600" y="2838275"/>
              <a:ext cx="14575" cy="11950"/>
            </a:xfrm>
            <a:custGeom>
              <a:avLst/>
              <a:gdLst/>
              <a:ahLst/>
              <a:cxnLst/>
              <a:rect l="l" t="t" r="r" b="b"/>
              <a:pathLst>
                <a:path w="583" h="478" extrusionOk="0">
                  <a:moveTo>
                    <a:pt x="297" y="0"/>
                  </a:moveTo>
                  <a:cubicBezTo>
                    <a:pt x="264" y="0"/>
                    <a:pt x="232" y="9"/>
                    <a:pt x="201" y="27"/>
                  </a:cubicBezTo>
                  <a:cubicBezTo>
                    <a:pt x="68" y="94"/>
                    <a:pt x="1" y="227"/>
                    <a:pt x="68" y="327"/>
                  </a:cubicBezTo>
                  <a:cubicBezTo>
                    <a:pt x="101" y="427"/>
                    <a:pt x="193" y="477"/>
                    <a:pt x="284" y="477"/>
                  </a:cubicBezTo>
                  <a:cubicBezTo>
                    <a:pt x="376" y="477"/>
                    <a:pt x="468" y="427"/>
                    <a:pt x="501" y="327"/>
                  </a:cubicBezTo>
                  <a:cubicBezTo>
                    <a:pt x="583" y="164"/>
                    <a:pt x="442" y="0"/>
                    <a:pt x="2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26"/>
            <p:cNvSpPr/>
            <p:nvPr/>
          </p:nvSpPr>
          <p:spPr>
            <a:xfrm>
              <a:off x="5512125" y="3208325"/>
              <a:ext cx="15575" cy="11900"/>
            </a:xfrm>
            <a:custGeom>
              <a:avLst/>
              <a:gdLst/>
              <a:ahLst/>
              <a:cxnLst/>
              <a:rect l="l" t="t" r="r" b="b"/>
              <a:pathLst>
                <a:path w="623" h="476" extrusionOk="0">
                  <a:moveTo>
                    <a:pt x="262" y="1"/>
                  </a:moveTo>
                  <a:cubicBezTo>
                    <a:pt x="181" y="1"/>
                    <a:pt x="110" y="38"/>
                    <a:pt x="67" y="102"/>
                  </a:cubicBezTo>
                  <a:cubicBezTo>
                    <a:pt x="0" y="236"/>
                    <a:pt x="34" y="369"/>
                    <a:pt x="134" y="436"/>
                  </a:cubicBezTo>
                  <a:cubicBezTo>
                    <a:pt x="184" y="464"/>
                    <a:pt x="232" y="476"/>
                    <a:pt x="276" y="476"/>
                  </a:cubicBezTo>
                  <a:cubicBezTo>
                    <a:pt x="498" y="476"/>
                    <a:pt x="623" y="175"/>
                    <a:pt x="401" y="36"/>
                  </a:cubicBezTo>
                  <a:cubicBezTo>
                    <a:pt x="353" y="12"/>
                    <a:pt x="306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26"/>
            <p:cNvSpPr/>
            <p:nvPr/>
          </p:nvSpPr>
          <p:spPr>
            <a:xfrm>
              <a:off x="5732275" y="3482725"/>
              <a:ext cx="15875" cy="12375"/>
            </a:xfrm>
            <a:custGeom>
              <a:avLst/>
              <a:gdLst/>
              <a:ahLst/>
              <a:cxnLst/>
              <a:rect l="l" t="t" r="r" b="b"/>
              <a:pathLst>
                <a:path w="635" h="495" extrusionOk="0">
                  <a:moveTo>
                    <a:pt x="334" y="1"/>
                  </a:moveTo>
                  <a:cubicBezTo>
                    <a:pt x="134" y="1"/>
                    <a:pt x="1" y="234"/>
                    <a:pt x="134" y="401"/>
                  </a:cubicBezTo>
                  <a:cubicBezTo>
                    <a:pt x="173" y="459"/>
                    <a:pt x="245" y="495"/>
                    <a:pt x="319" y="495"/>
                  </a:cubicBezTo>
                  <a:cubicBezTo>
                    <a:pt x="372" y="495"/>
                    <a:pt x="426" y="476"/>
                    <a:pt x="468" y="434"/>
                  </a:cubicBezTo>
                  <a:cubicBezTo>
                    <a:pt x="634" y="301"/>
                    <a:pt x="568" y="34"/>
                    <a:pt x="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26"/>
            <p:cNvSpPr/>
            <p:nvPr/>
          </p:nvSpPr>
          <p:spPr>
            <a:xfrm>
              <a:off x="6486850" y="3283900"/>
              <a:ext cx="13500" cy="12050"/>
            </a:xfrm>
            <a:custGeom>
              <a:avLst/>
              <a:gdLst/>
              <a:ahLst/>
              <a:cxnLst/>
              <a:rect l="l" t="t" r="r" b="b"/>
              <a:pathLst>
                <a:path w="540" h="482" extrusionOk="0">
                  <a:moveTo>
                    <a:pt x="266" y="0"/>
                  </a:moveTo>
                  <a:cubicBezTo>
                    <a:pt x="131" y="0"/>
                    <a:pt x="0" y="107"/>
                    <a:pt x="39" y="282"/>
                  </a:cubicBezTo>
                  <a:cubicBezTo>
                    <a:pt x="72" y="415"/>
                    <a:pt x="173" y="482"/>
                    <a:pt x="306" y="482"/>
                  </a:cubicBezTo>
                  <a:cubicBezTo>
                    <a:pt x="439" y="415"/>
                    <a:pt x="539" y="282"/>
                    <a:pt x="506" y="182"/>
                  </a:cubicBezTo>
                  <a:cubicBezTo>
                    <a:pt x="464" y="56"/>
                    <a:pt x="364" y="0"/>
                    <a:pt x="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26"/>
            <p:cNvSpPr/>
            <p:nvPr/>
          </p:nvSpPr>
          <p:spPr>
            <a:xfrm>
              <a:off x="6651275" y="2626625"/>
              <a:ext cx="13975" cy="12400"/>
            </a:xfrm>
            <a:custGeom>
              <a:avLst/>
              <a:gdLst/>
              <a:ahLst/>
              <a:cxnLst/>
              <a:rect l="l" t="t" r="r" b="b"/>
              <a:pathLst>
                <a:path w="559" h="496" extrusionOk="0">
                  <a:moveTo>
                    <a:pt x="256" y="1"/>
                  </a:moveTo>
                  <a:cubicBezTo>
                    <a:pt x="149" y="1"/>
                    <a:pt x="47" y="67"/>
                    <a:pt x="33" y="220"/>
                  </a:cubicBezTo>
                  <a:cubicBezTo>
                    <a:pt x="0" y="321"/>
                    <a:pt x="67" y="454"/>
                    <a:pt x="200" y="487"/>
                  </a:cubicBezTo>
                  <a:cubicBezTo>
                    <a:pt x="223" y="493"/>
                    <a:pt x="246" y="496"/>
                    <a:pt x="268" y="496"/>
                  </a:cubicBezTo>
                  <a:cubicBezTo>
                    <a:pt x="377" y="496"/>
                    <a:pt x="473" y="431"/>
                    <a:pt x="500" y="321"/>
                  </a:cubicBezTo>
                  <a:cubicBezTo>
                    <a:pt x="559" y="127"/>
                    <a:pt x="403" y="1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26"/>
            <p:cNvSpPr/>
            <p:nvPr/>
          </p:nvSpPr>
          <p:spPr>
            <a:xfrm>
              <a:off x="6368000" y="2181775"/>
              <a:ext cx="15600" cy="11900"/>
            </a:xfrm>
            <a:custGeom>
              <a:avLst/>
              <a:gdLst/>
              <a:ahLst/>
              <a:cxnLst/>
              <a:rect l="l" t="t" r="r" b="b"/>
              <a:pathLst>
                <a:path w="624" h="476" extrusionOk="0">
                  <a:moveTo>
                    <a:pt x="362" y="0"/>
                  </a:moveTo>
                  <a:cubicBezTo>
                    <a:pt x="318" y="0"/>
                    <a:pt x="270" y="11"/>
                    <a:pt x="223" y="35"/>
                  </a:cubicBezTo>
                  <a:cubicBezTo>
                    <a:pt x="1" y="174"/>
                    <a:pt x="149" y="475"/>
                    <a:pt x="359" y="475"/>
                  </a:cubicBezTo>
                  <a:cubicBezTo>
                    <a:pt x="401" y="475"/>
                    <a:pt x="446" y="463"/>
                    <a:pt x="490" y="435"/>
                  </a:cubicBezTo>
                  <a:cubicBezTo>
                    <a:pt x="590" y="369"/>
                    <a:pt x="623" y="202"/>
                    <a:pt x="557" y="102"/>
                  </a:cubicBezTo>
                  <a:cubicBezTo>
                    <a:pt x="514" y="37"/>
                    <a:pt x="443" y="0"/>
                    <a:pt x="3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26"/>
            <p:cNvSpPr/>
            <p:nvPr/>
          </p:nvSpPr>
          <p:spPr>
            <a:xfrm>
              <a:off x="5917400" y="2215125"/>
              <a:ext cx="16450" cy="12575"/>
            </a:xfrm>
            <a:custGeom>
              <a:avLst/>
              <a:gdLst/>
              <a:ahLst/>
              <a:cxnLst/>
              <a:rect l="l" t="t" r="r" b="b"/>
              <a:pathLst>
                <a:path w="658" h="503" extrusionOk="0">
                  <a:moveTo>
                    <a:pt x="332" y="0"/>
                  </a:moveTo>
                  <a:cubicBezTo>
                    <a:pt x="322" y="0"/>
                    <a:pt x="312" y="1"/>
                    <a:pt x="301" y="2"/>
                  </a:cubicBezTo>
                  <a:cubicBezTo>
                    <a:pt x="1" y="35"/>
                    <a:pt x="34" y="502"/>
                    <a:pt x="334" y="502"/>
                  </a:cubicBezTo>
                  <a:cubicBezTo>
                    <a:pt x="657" y="470"/>
                    <a:pt x="636" y="0"/>
                    <a:pt x="3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26"/>
            <p:cNvSpPr/>
            <p:nvPr/>
          </p:nvSpPr>
          <p:spPr>
            <a:xfrm>
              <a:off x="5521300" y="2595225"/>
              <a:ext cx="13350" cy="12125"/>
            </a:xfrm>
            <a:custGeom>
              <a:avLst/>
              <a:gdLst/>
              <a:ahLst/>
              <a:cxnLst/>
              <a:rect l="l" t="t" r="r" b="b"/>
              <a:pathLst>
                <a:path w="534" h="485" extrusionOk="0">
                  <a:moveTo>
                    <a:pt x="284" y="0"/>
                  </a:moveTo>
                  <a:cubicBezTo>
                    <a:pt x="217" y="0"/>
                    <a:pt x="150" y="25"/>
                    <a:pt x="100" y="75"/>
                  </a:cubicBezTo>
                  <a:cubicBezTo>
                    <a:pt x="0" y="176"/>
                    <a:pt x="0" y="342"/>
                    <a:pt x="100" y="409"/>
                  </a:cubicBezTo>
                  <a:cubicBezTo>
                    <a:pt x="150" y="459"/>
                    <a:pt x="217" y="484"/>
                    <a:pt x="284" y="484"/>
                  </a:cubicBezTo>
                  <a:cubicBezTo>
                    <a:pt x="350" y="484"/>
                    <a:pt x="417" y="459"/>
                    <a:pt x="467" y="409"/>
                  </a:cubicBezTo>
                  <a:cubicBezTo>
                    <a:pt x="534" y="342"/>
                    <a:pt x="534" y="176"/>
                    <a:pt x="467" y="75"/>
                  </a:cubicBezTo>
                  <a:cubicBezTo>
                    <a:pt x="417" y="25"/>
                    <a:pt x="350" y="0"/>
                    <a:pt x="2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26"/>
            <p:cNvSpPr/>
            <p:nvPr/>
          </p:nvSpPr>
          <p:spPr>
            <a:xfrm>
              <a:off x="5501275" y="3131500"/>
              <a:ext cx="11700" cy="12275"/>
            </a:xfrm>
            <a:custGeom>
              <a:avLst/>
              <a:gdLst/>
              <a:ahLst/>
              <a:cxnLst/>
              <a:rect l="l" t="t" r="r" b="b"/>
              <a:pathLst>
                <a:path w="468" h="491" extrusionOk="0">
                  <a:moveTo>
                    <a:pt x="184" y="0"/>
                  </a:moveTo>
                  <a:cubicBezTo>
                    <a:pt x="76" y="0"/>
                    <a:pt x="1" y="95"/>
                    <a:pt x="1" y="240"/>
                  </a:cubicBezTo>
                  <a:cubicBezTo>
                    <a:pt x="1" y="407"/>
                    <a:pt x="117" y="490"/>
                    <a:pt x="234" y="490"/>
                  </a:cubicBezTo>
                  <a:cubicBezTo>
                    <a:pt x="351" y="490"/>
                    <a:pt x="468" y="407"/>
                    <a:pt x="468" y="240"/>
                  </a:cubicBezTo>
                  <a:cubicBezTo>
                    <a:pt x="468" y="107"/>
                    <a:pt x="368" y="6"/>
                    <a:pt x="234" y="6"/>
                  </a:cubicBezTo>
                  <a:cubicBezTo>
                    <a:pt x="217" y="2"/>
                    <a:pt x="200" y="0"/>
                    <a:pt x="1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26"/>
            <p:cNvSpPr/>
            <p:nvPr/>
          </p:nvSpPr>
          <p:spPr>
            <a:xfrm>
              <a:off x="6099200" y="3701025"/>
              <a:ext cx="13375" cy="12100"/>
            </a:xfrm>
            <a:custGeom>
              <a:avLst/>
              <a:gdLst/>
              <a:ahLst/>
              <a:cxnLst/>
              <a:rect l="l" t="t" r="r" b="b"/>
              <a:pathLst>
                <a:path w="535" h="484" extrusionOk="0">
                  <a:moveTo>
                    <a:pt x="280" y="0"/>
                  </a:moveTo>
                  <a:cubicBezTo>
                    <a:pt x="217" y="0"/>
                    <a:pt x="151" y="25"/>
                    <a:pt x="101" y="75"/>
                  </a:cubicBezTo>
                  <a:cubicBezTo>
                    <a:pt x="1" y="142"/>
                    <a:pt x="1" y="309"/>
                    <a:pt x="101" y="409"/>
                  </a:cubicBezTo>
                  <a:cubicBezTo>
                    <a:pt x="151" y="459"/>
                    <a:pt x="217" y="484"/>
                    <a:pt x="280" y="484"/>
                  </a:cubicBezTo>
                  <a:cubicBezTo>
                    <a:pt x="343" y="484"/>
                    <a:pt x="401" y="459"/>
                    <a:pt x="434" y="409"/>
                  </a:cubicBezTo>
                  <a:cubicBezTo>
                    <a:pt x="534" y="309"/>
                    <a:pt x="534" y="142"/>
                    <a:pt x="434" y="75"/>
                  </a:cubicBezTo>
                  <a:cubicBezTo>
                    <a:pt x="401" y="25"/>
                    <a:pt x="343" y="0"/>
                    <a:pt x="2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26"/>
            <p:cNvSpPr/>
            <p:nvPr/>
          </p:nvSpPr>
          <p:spPr>
            <a:xfrm>
              <a:off x="6966500" y="3545200"/>
              <a:ext cx="11700" cy="10225"/>
            </a:xfrm>
            <a:custGeom>
              <a:avLst/>
              <a:gdLst/>
              <a:ahLst/>
              <a:cxnLst/>
              <a:rect l="l" t="t" r="r" b="b"/>
              <a:pathLst>
                <a:path w="468" h="409" extrusionOk="0">
                  <a:moveTo>
                    <a:pt x="372" y="0"/>
                  </a:moveTo>
                  <a:cubicBezTo>
                    <a:pt x="221" y="0"/>
                    <a:pt x="0" y="408"/>
                    <a:pt x="223" y="408"/>
                  </a:cubicBezTo>
                  <a:cubicBezTo>
                    <a:pt x="236" y="408"/>
                    <a:pt x="251" y="407"/>
                    <a:pt x="267" y="404"/>
                  </a:cubicBezTo>
                  <a:cubicBezTo>
                    <a:pt x="400" y="371"/>
                    <a:pt x="467" y="237"/>
                    <a:pt x="467" y="104"/>
                  </a:cubicBezTo>
                  <a:cubicBezTo>
                    <a:pt x="447" y="30"/>
                    <a:pt x="412" y="0"/>
                    <a:pt x="3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26"/>
            <p:cNvSpPr/>
            <p:nvPr/>
          </p:nvSpPr>
          <p:spPr>
            <a:xfrm>
              <a:off x="7250675" y="2937500"/>
              <a:ext cx="15225" cy="11825"/>
            </a:xfrm>
            <a:custGeom>
              <a:avLst/>
              <a:gdLst/>
              <a:ahLst/>
              <a:cxnLst/>
              <a:rect l="l" t="t" r="r" b="b"/>
              <a:pathLst>
                <a:path w="609" h="473" extrusionOk="0">
                  <a:moveTo>
                    <a:pt x="346" y="1"/>
                  </a:moveTo>
                  <a:cubicBezTo>
                    <a:pt x="259" y="1"/>
                    <a:pt x="165" y="56"/>
                    <a:pt x="141" y="128"/>
                  </a:cubicBezTo>
                  <a:cubicBezTo>
                    <a:pt x="1" y="292"/>
                    <a:pt x="223" y="473"/>
                    <a:pt x="390" y="473"/>
                  </a:cubicBezTo>
                  <a:cubicBezTo>
                    <a:pt x="461" y="473"/>
                    <a:pt x="522" y="440"/>
                    <a:pt x="542" y="361"/>
                  </a:cubicBezTo>
                  <a:cubicBezTo>
                    <a:pt x="608" y="228"/>
                    <a:pt x="575" y="94"/>
                    <a:pt x="442" y="28"/>
                  </a:cubicBezTo>
                  <a:cubicBezTo>
                    <a:pt x="414" y="9"/>
                    <a:pt x="380" y="1"/>
                    <a:pt x="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26"/>
            <p:cNvSpPr/>
            <p:nvPr/>
          </p:nvSpPr>
          <p:spPr>
            <a:xfrm>
              <a:off x="7016525" y="2532050"/>
              <a:ext cx="14825" cy="12025"/>
            </a:xfrm>
            <a:custGeom>
              <a:avLst/>
              <a:gdLst/>
              <a:ahLst/>
              <a:cxnLst/>
              <a:rect l="l" t="t" r="r" b="b"/>
              <a:pathLst>
                <a:path w="593" h="481" extrusionOk="0">
                  <a:moveTo>
                    <a:pt x="317" y="1"/>
                  </a:moveTo>
                  <a:cubicBezTo>
                    <a:pt x="275" y="1"/>
                    <a:pt x="234" y="12"/>
                    <a:pt x="201" y="34"/>
                  </a:cubicBezTo>
                  <a:cubicBezTo>
                    <a:pt x="1" y="134"/>
                    <a:pt x="34" y="401"/>
                    <a:pt x="234" y="468"/>
                  </a:cubicBezTo>
                  <a:cubicBezTo>
                    <a:pt x="261" y="477"/>
                    <a:pt x="287" y="481"/>
                    <a:pt x="312" y="481"/>
                  </a:cubicBezTo>
                  <a:cubicBezTo>
                    <a:pt x="475" y="481"/>
                    <a:pt x="592" y="307"/>
                    <a:pt x="534" y="134"/>
                  </a:cubicBezTo>
                  <a:cubicBezTo>
                    <a:pt x="490" y="45"/>
                    <a:pt x="401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26"/>
            <p:cNvSpPr/>
            <p:nvPr/>
          </p:nvSpPr>
          <p:spPr>
            <a:xfrm>
              <a:off x="6149700" y="2426000"/>
              <a:ext cx="14575" cy="12000"/>
            </a:xfrm>
            <a:custGeom>
              <a:avLst/>
              <a:gdLst/>
              <a:ahLst/>
              <a:cxnLst/>
              <a:rect l="l" t="t" r="r" b="b"/>
              <a:pathLst>
                <a:path w="583" h="480" extrusionOk="0">
                  <a:moveTo>
                    <a:pt x="296" y="0"/>
                  </a:moveTo>
                  <a:cubicBezTo>
                    <a:pt x="42" y="0"/>
                    <a:pt x="1" y="442"/>
                    <a:pt x="282" y="473"/>
                  </a:cubicBezTo>
                  <a:cubicBezTo>
                    <a:pt x="300" y="478"/>
                    <a:pt x="317" y="480"/>
                    <a:pt x="335" y="480"/>
                  </a:cubicBezTo>
                  <a:cubicBezTo>
                    <a:pt x="449" y="480"/>
                    <a:pt x="549" y="389"/>
                    <a:pt x="549" y="273"/>
                  </a:cubicBezTo>
                  <a:cubicBezTo>
                    <a:pt x="583" y="140"/>
                    <a:pt x="482" y="6"/>
                    <a:pt x="349" y="6"/>
                  </a:cubicBezTo>
                  <a:cubicBezTo>
                    <a:pt x="330" y="2"/>
                    <a:pt x="312" y="0"/>
                    <a:pt x="2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26"/>
            <p:cNvSpPr/>
            <p:nvPr/>
          </p:nvSpPr>
          <p:spPr>
            <a:xfrm>
              <a:off x="5920750" y="3707050"/>
              <a:ext cx="13350" cy="11750"/>
            </a:xfrm>
            <a:custGeom>
              <a:avLst/>
              <a:gdLst/>
              <a:ahLst/>
              <a:cxnLst/>
              <a:rect l="l" t="t" r="r" b="b"/>
              <a:pathLst>
                <a:path w="534" h="470" extrusionOk="0">
                  <a:moveTo>
                    <a:pt x="270" y="1"/>
                  </a:moveTo>
                  <a:cubicBezTo>
                    <a:pt x="186" y="1"/>
                    <a:pt x="111" y="45"/>
                    <a:pt x="67" y="134"/>
                  </a:cubicBezTo>
                  <a:cubicBezTo>
                    <a:pt x="0" y="234"/>
                    <a:pt x="34" y="401"/>
                    <a:pt x="167" y="435"/>
                  </a:cubicBezTo>
                  <a:cubicBezTo>
                    <a:pt x="202" y="458"/>
                    <a:pt x="242" y="469"/>
                    <a:pt x="281" y="469"/>
                  </a:cubicBezTo>
                  <a:cubicBezTo>
                    <a:pt x="353" y="469"/>
                    <a:pt x="424" y="432"/>
                    <a:pt x="467" y="368"/>
                  </a:cubicBezTo>
                  <a:cubicBezTo>
                    <a:pt x="534" y="234"/>
                    <a:pt x="501" y="101"/>
                    <a:pt x="401" y="34"/>
                  </a:cubicBezTo>
                  <a:cubicBezTo>
                    <a:pt x="356" y="12"/>
                    <a:pt x="312" y="1"/>
                    <a:pt x="2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26"/>
            <p:cNvSpPr/>
            <p:nvPr/>
          </p:nvSpPr>
          <p:spPr>
            <a:xfrm>
              <a:off x="6843350" y="3549450"/>
              <a:ext cx="13075" cy="12700"/>
            </a:xfrm>
            <a:custGeom>
              <a:avLst/>
              <a:gdLst/>
              <a:ahLst/>
              <a:cxnLst/>
              <a:rect l="l" t="t" r="r" b="b"/>
              <a:pathLst>
                <a:path w="523" h="508" extrusionOk="0">
                  <a:moveTo>
                    <a:pt x="284" y="1"/>
                  </a:moveTo>
                  <a:cubicBezTo>
                    <a:pt x="142" y="1"/>
                    <a:pt x="0" y="114"/>
                    <a:pt x="56" y="301"/>
                  </a:cubicBezTo>
                  <a:cubicBezTo>
                    <a:pt x="56" y="417"/>
                    <a:pt x="157" y="507"/>
                    <a:pt x="270" y="507"/>
                  </a:cubicBezTo>
                  <a:cubicBezTo>
                    <a:pt x="288" y="507"/>
                    <a:pt x="305" y="505"/>
                    <a:pt x="323" y="501"/>
                  </a:cubicBezTo>
                  <a:cubicBezTo>
                    <a:pt x="456" y="467"/>
                    <a:pt x="523" y="367"/>
                    <a:pt x="523" y="234"/>
                  </a:cubicBezTo>
                  <a:cubicBezTo>
                    <a:pt x="508" y="72"/>
                    <a:pt x="396" y="1"/>
                    <a:pt x="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26"/>
            <p:cNvSpPr/>
            <p:nvPr/>
          </p:nvSpPr>
          <p:spPr>
            <a:xfrm>
              <a:off x="6896375" y="3010575"/>
              <a:ext cx="12600" cy="12625"/>
            </a:xfrm>
            <a:custGeom>
              <a:avLst/>
              <a:gdLst/>
              <a:ahLst/>
              <a:cxnLst/>
              <a:rect l="l" t="t" r="r" b="b"/>
              <a:pathLst>
                <a:path w="504" h="505" extrusionOk="0">
                  <a:moveTo>
                    <a:pt x="229" y="0"/>
                  </a:moveTo>
                  <a:cubicBezTo>
                    <a:pt x="137" y="0"/>
                    <a:pt x="36" y="91"/>
                    <a:pt x="36" y="207"/>
                  </a:cubicBezTo>
                  <a:cubicBezTo>
                    <a:pt x="1" y="403"/>
                    <a:pt x="137" y="504"/>
                    <a:pt x="272" y="504"/>
                  </a:cubicBezTo>
                  <a:cubicBezTo>
                    <a:pt x="388" y="504"/>
                    <a:pt x="503" y="428"/>
                    <a:pt x="503" y="274"/>
                  </a:cubicBezTo>
                  <a:cubicBezTo>
                    <a:pt x="503" y="140"/>
                    <a:pt x="437" y="7"/>
                    <a:pt x="270" y="7"/>
                  </a:cubicBezTo>
                  <a:cubicBezTo>
                    <a:pt x="257" y="2"/>
                    <a:pt x="243" y="0"/>
                    <a:pt x="2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26"/>
            <p:cNvSpPr/>
            <p:nvPr/>
          </p:nvSpPr>
          <p:spPr>
            <a:xfrm>
              <a:off x="6679625" y="2642100"/>
              <a:ext cx="13350" cy="11775"/>
            </a:xfrm>
            <a:custGeom>
              <a:avLst/>
              <a:gdLst/>
              <a:ahLst/>
              <a:cxnLst/>
              <a:rect l="l" t="t" r="r" b="b"/>
              <a:pathLst>
                <a:path w="534" h="471" extrusionOk="0">
                  <a:moveTo>
                    <a:pt x="273" y="0"/>
                  </a:moveTo>
                  <a:cubicBezTo>
                    <a:pt x="228" y="0"/>
                    <a:pt x="181" y="11"/>
                    <a:pt x="134" y="35"/>
                  </a:cubicBezTo>
                  <a:cubicBezTo>
                    <a:pt x="34" y="102"/>
                    <a:pt x="0" y="235"/>
                    <a:pt x="67" y="369"/>
                  </a:cubicBezTo>
                  <a:cubicBezTo>
                    <a:pt x="110" y="433"/>
                    <a:pt x="181" y="470"/>
                    <a:pt x="262" y="470"/>
                  </a:cubicBezTo>
                  <a:cubicBezTo>
                    <a:pt x="306" y="470"/>
                    <a:pt x="353" y="459"/>
                    <a:pt x="401" y="435"/>
                  </a:cubicBezTo>
                  <a:cubicBezTo>
                    <a:pt x="501" y="369"/>
                    <a:pt x="534" y="235"/>
                    <a:pt x="467" y="102"/>
                  </a:cubicBezTo>
                  <a:cubicBezTo>
                    <a:pt x="424" y="37"/>
                    <a:pt x="353" y="0"/>
                    <a:pt x="2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26"/>
            <p:cNvSpPr/>
            <p:nvPr/>
          </p:nvSpPr>
          <p:spPr>
            <a:xfrm>
              <a:off x="5993300" y="2555250"/>
              <a:ext cx="12525" cy="12025"/>
            </a:xfrm>
            <a:custGeom>
              <a:avLst/>
              <a:gdLst/>
              <a:ahLst/>
              <a:cxnLst/>
              <a:rect l="l" t="t" r="r" b="b"/>
              <a:pathLst>
                <a:path w="501" h="481" extrusionOk="0">
                  <a:moveTo>
                    <a:pt x="248" y="0"/>
                  </a:moveTo>
                  <a:cubicBezTo>
                    <a:pt x="134" y="0"/>
                    <a:pt x="29" y="91"/>
                    <a:pt x="0" y="207"/>
                  </a:cubicBezTo>
                  <a:cubicBezTo>
                    <a:pt x="0" y="340"/>
                    <a:pt x="100" y="474"/>
                    <a:pt x="234" y="474"/>
                  </a:cubicBezTo>
                  <a:cubicBezTo>
                    <a:pt x="251" y="478"/>
                    <a:pt x="268" y="480"/>
                    <a:pt x="285" y="480"/>
                  </a:cubicBezTo>
                  <a:cubicBezTo>
                    <a:pt x="392" y="480"/>
                    <a:pt x="472" y="389"/>
                    <a:pt x="501" y="273"/>
                  </a:cubicBezTo>
                  <a:cubicBezTo>
                    <a:pt x="501" y="140"/>
                    <a:pt x="434" y="7"/>
                    <a:pt x="301" y="7"/>
                  </a:cubicBezTo>
                  <a:cubicBezTo>
                    <a:pt x="283" y="2"/>
                    <a:pt x="265" y="0"/>
                    <a:pt x="2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26"/>
            <p:cNvSpPr/>
            <p:nvPr/>
          </p:nvSpPr>
          <p:spPr>
            <a:xfrm>
              <a:off x="5384525" y="2805750"/>
              <a:ext cx="13375" cy="12175"/>
            </a:xfrm>
            <a:custGeom>
              <a:avLst/>
              <a:gdLst/>
              <a:ahLst/>
              <a:cxnLst/>
              <a:rect l="l" t="t" r="r" b="b"/>
              <a:pathLst>
                <a:path w="535" h="487" extrusionOk="0">
                  <a:moveTo>
                    <a:pt x="273" y="1"/>
                  </a:moveTo>
                  <a:cubicBezTo>
                    <a:pt x="239" y="1"/>
                    <a:pt x="203" y="9"/>
                    <a:pt x="167" y="27"/>
                  </a:cubicBezTo>
                  <a:cubicBezTo>
                    <a:pt x="34" y="60"/>
                    <a:pt x="1" y="194"/>
                    <a:pt x="34" y="327"/>
                  </a:cubicBezTo>
                  <a:cubicBezTo>
                    <a:pt x="83" y="425"/>
                    <a:pt x="167" y="487"/>
                    <a:pt x="262" y="487"/>
                  </a:cubicBezTo>
                  <a:cubicBezTo>
                    <a:pt x="296" y="487"/>
                    <a:pt x="332" y="479"/>
                    <a:pt x="368" y="461"/>
                  </a:cubicBezTo>
                  <a:cubicBezTo>
                    <a:pt x="468" y="427"/>
                    <a:pt x="534" y="261"/>
                    <a:pt x="501" y="161"/>
                  </a:cubicBezTo>
                  <a:cubicBezTo>
                    <a:pt x="452" y="63"/>
                    <a:pt x="368" y="1"/>
                    <a:pt x="2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26"/>
            <p:cNvSpPr/>
            <p:nvPr/>
          </p:nvSpPr>
          <p:spPr>
            <a:xfrm>
              <a:off x="5969100" y="3866300"/>
              <a:ext cx="15000" cy="11975"/>
            </a:xfrm>
            <a:custGeom>
              <a:avLst/>
              <a:gdLst/>
              <a:ahLst/>
              <a:cxnLst/>
              <a:rect l="l" t="t" r="r" b="b"/>
              <a:pathLst>
                <a:path w="600" h="479" extrusionOk="0">
                  <a:moveTo>
                    <a:pt x="294" y="1"/>
                  </a:moveTo>
                  <a:cubicBezTo>
                    <a:pt x="211" y="1"/>
                    <a:pt x="132" y="38"/>
                    <a:pt x="68" y="102"/>
                  </a:cubicBezTo>
                  <a:cubicBezTo>
                    <a:pt x="1" y="202"/>
                    <a:pt x="34" y="369"/>
                    <a:pt x="134" y="436"/>
                  </a:cubicBezTo>
                  <a:cubicBezTo>
                    <a:pt x="182" y="465"/>
                    <a:pt x="228" y="478"/>
                    <a:pt x="271" y="478"/>
                  </a:cubicBezTo>
                  <a:cubicBezTo>
                    <a:pt x="470" y="478"/>
                    <a:pt x="599" y="200"/>
                    <a:pt x="435" y="36"/>
                  </a:cubicBezTo>
                  <a:cubicBezTo>
                    <a:pt x="387" y="12"/>
                    <a:pt x="340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26"/>
            <p:cNvSpPr/>
            <p:nvPr/>
          </p:nvSpPr>
          <p:spPr>
            <a:xfrm>
              <a:off x="7143250" y="3753175"/>
              <a:ext cx="12575" cy="9825"/>
            </a:xfrm>
            <a:custGeom>
              <a:avLst/>
              <a:gdLst/>
              <a:ahLst/>
              <a:cxnLst/>
              <a:rect l="l" t="t" r="r" b="b"/>
              <a:pathLst>
                <a:path w="503" h="393" extrusionOk="0">
                  <a:moveTo>
                    <a:pt x="416" y="0"/>
                  </a:moveTo>
                  <a:cubicBezTo>
                    <a:pt x="267" y="0"/>
                    <a:pt x="0" y="392"/>
                    <a:pt x="244" y="392"/>
                  </a:cubicBezTo>
                  <a:cubicBezTo>
                    <a:pt x="252" y="392"/>
                    <a:pt x="260" y="392"/>
                    <a:pt x="269" y="391"/>
                  </a:cubicBezTo>
                  <a:cubicBezTo>
                    <a:pt x="402" y="358"/>
                    <a:pt x="502" y="257"/>
                    <a:pt x="502" y="124"/>
                  </a:cubicBezTo>
                  <a:cubicBezTo>
                    <a:pt x="495" y="35"/>
                    <a:pt x="461" y="0"/>
                    <a:pt x="4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26"/>
            <p:cNvSpPr/>
            <p:nvPr/>
          </p:nvSpPr>
          <p:spPr>
            <a:xfrm>
              <a:off x="7211725" y="2953150"/>
              <a:ext cx="12475" cy="9100"/>
            </a:xfrm>
            <a:custGeom>
              <a:avLst/>
              <a:gdLst/>
              <a:ahLst/>
              <a:cxnLst/>
              <a:rect l="l" t="t" r="r" b="b"/>
              <a:pathLst>
                <a:path w="499" h="364" extrusionOk="0">
                  <a:moveTo>
                    <a:pt x="240" y="1"/>
                  </a:moveTo>
                  <a:cubicBezTo>
                    <a:pt x="0" y="1"/>
                    <a:pt x="257" y="364"/>
                    <a:pt x="407" y="364"/>
                  </a:cubicBezTo>
                  <a:cubicBezTo>
                    <a:pt x="454" y="364"/>
                    <a:pt x="491" y="328"/>
                    <a:pt x="498" y="236"/>
                  </a:cubicBezTo>
                  <a:cubicBezTo>
                    <a:pt x="498" y="102"/>
                    <a:pt x="398" y="2"/>
                    <a:pt x="265" y="2"/>
                  </a:cubicBezTo>
                  <a:cubicBezTo>
                    <a:pt x="256" y="1"/>
                    <a:pt x="247" y="1"/>
                    <a:pt x="2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26"/>
            <p:cNvSpPr/>
            <p:nvPr/>
          </p:nvSpPr>
          <p:spPr>
            <a:xfrm>
              <a:off x="6864750" y="2408600"/>
              <a:ext cx="15575" cy="12025"/>
            </a:xfrm>
            <a:custGeom>
              <a:avLst/>
              <a:gdLst/>
              <a:ahLst/>
              <a:cxnLst/>
              <a:rect l="l" t="t" r="r" b="b"/>
              <a:pathLst>
                <a:path w="623" h="481" extrusionOk="0">
                  <a:moveTo>
                    <a:pt x="308" y="0"/>
                  </a:moveTo>
                  <a:cubicBezTo>
                    <a:pt x="262" y="0"/>
                    <a:pt x="215" y="11"/>
                    <a:pt x="167" y="35"/>
                  </a:cubicBezTo>
                  <a:cubicBezTo>
                    <a:pt x="1" y="135"/>
                    <a:pt x="34" y="435"/>
                    <a:pt x="267" y="469"/>
                  </a:cubicBezTo>
                  <a:cubicBezTo>
                    <a:pt x="291" y="477"/>
                    <a:pt x="315" y="480"/>
                    <a:pt x="337" y="480"/>
                  </a:cubicBezTo>
                  <a:cubicBezTo>
                    <a:pt x="503" y="480"/>
                    <a:pt x="622" y="278"/>
                    <a:pt x="534" y="102"/>
                  </a:cubicBezTo>
                  <a:cubicBezTo>
                    <a:pt x="470" y="37"/>
                    <a:pt x="391" y="0"/>
                    <a:pt x="3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26"/>
            <p:cNvSpPr/>
            <p:nvPr/>
          </p:nvSpPr>
          <p:spPr>
            <a:xfrm>
              <a:off x="6595400" y="2618100"/>
              <a:ext cx="15900" cy="12850"/>
            </a:xfrm>
            <a:custGeom>
              <a:avLst/>
              <a:gdLst/>
              <a:ahLst/>
              <a:cxnLst/>
              <a:rect l="l" t="t" r="r" b="b"/>
              <a:pathLst>
                <a:path w="636" h="514" extrusionOk="0">
                  <a:moveTo>
                    <a:pt x="282" y="1"/>
                  </a:moveTo>
                  <a:cubicBezTo>
                    <a:pt x="229" y="1"/>
                    <a:pt x="176" y="19"/>
                    <a:pt x="134" y="61"/>
                  </a:cubicBezTo>
                  <a:cubicBezTo>
                    <a:pt x="34" y="128"/>
                    <a:pt x="0" y="295"/>
                    <a:pt x="100" y="395"/>
                  </a:cubicBezTo>
                  <a:cubicBezTo>
                    <a:pt x="147" y="479"/>
                    <a:pt x="215" y="513"/>
                    <a:pt x="283" y="513"/>
                  </a:cubicBezTo>
                  <a:cubicBezTo>
                    <a:pt x="458" y="513"/>
                    <a:pt x="635" y="287"/>
                    <a:pt x="467" y="94"/>
                  </a:cubicBezTo>
                  <a:cubicBezTo>
                    <a:pt x="428" y="36"/>
                    <a:pt x="356" y="1"/>
                    <a:pt x="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26"/>
            <p:cNvSpPr/>
            <p:nvPr/>
          </p:nvSpPr>
          <p:spPr>
            <a:xfrm>
              <a:off x="5583600" y="3375725"/>
              <a:ext cx="16100" cy="12500"/>
            </a:xfrm>
            <a:custGeom>
              <a:avLst/>
              <a:gdLst/>
              <a:ahLst/>
              <a:cxnLst/>
              <a:rect l="l" t="t" r="r" b="b"/>
              <a:pathLst>
                <a:path w="644" h="500" extrusionOk="0">
                  <a:moveTo>
                    <a:pt x="380" y="1"/>
                  </a:moveTo>
                  <a:cubicBezTo>
                    <a:pt x="332" y="1"/>
                    <a:pt x="285" y="17"/>
                    <a:pt x="243" y="44"/>
                  </a:cubicBezTo>
                  <a:cubicBezTo>
                    <a:pt x="1" y="206"/>
                    <a:pt x="151" y="499"/>
                    <a:pt x="358" y="499"/>
                  </a:cubicBezTo>
                  <a:cubicBezTo>
                    <a:pt x="407" y="499"/>
                    <a:pt x="459" y="483"/>
                    <a:pt x="510" y="445"/>
                  </a:cubicBezTo>
                  <a:cubicBezTo>
                    <a:pt x="610" y="345"/>
                    <a:pt x="644" y="211"/>
                    <a:pt x="577" y="111"/>
                  </a:cubicBezTo>
                  <a:cubicBezTo>
                    <a:pt x="518" y="33"/>
                    <a:pt x="448" y="1"/>
                    <a:pt x="3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26"/>
            <p:cNvSpPr/>
            <p:nvPr/>
          </p:nvSpPr>
          <p:spPr>
            <a:xfrm>
              <a:off x="5760625" y="3895200"/>
              <a:ext cx="13975" cy="12450"/>
            </a:xfrm>
            <a:custGeom>
              <a:avLst/>
              <a:gdLst/>
              <a:ahLst/>
              <a:cxnLst/>
              <a:rect l="l" t="t" r="r" b="b"/>
              <a:pathLst>
                <a:path w="559" h="498" extrusionOk="0">
                  <a:moveTo>
                    <a:pt x="279" y="1"/>
                  </a:moveTo>
                  <a:cubicBezTo>
                    <a:pt x="254" y="1"/>
                    <a:pt x="228" y="5"/>
                    <a:pt x="201" y="14"/>
                  </a:cubicBezTo>
                  <a:cubicBezTo>
                    <a:pt x="67" y="80"/>
                    <a:pt x="1" y="214"/>
                    <a:pt x="34" y="347"/>
                  </a:cubicBezTo>
                  <a:cubicBezTo>
                    <a:pt x="67" y="447"/>
                    <a:pt x="159" y="497"/>
                    <a:pt x="255" y="497"/>
                  </a:cubicBezTo>
                  <a:cubicBezTo>
                    <a:pt x="351" y="497"/>
                    <a:pt x="451" y="447"/>
                    <a:pt x="501" y="347"/>
                  </a:cubicBezTo>
                  <a:cubicBezTo>
                    <a:pt x="559" y="174"/>
                    <a:pt x="441" y="1"/>
                    <a:pt x="2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26"/>
            <p:cNvSpPr/>
            <p:nvPr/>
          </p:nvSpPr>
          <p:spPr>
            <a:xfrm>
              <a:off x="6544050" y="3766600"/>
              <a:ext cx="14375" cy="8200"/>
            </a:xfrm>
            <a:custGeom>
              <a:avLst/>
              <a:gdLst/>
              <a:ahLst/>
              <a:cxnLst/>
              <a:rect l="l" t="t" r="r" b="b"/>
              <a:pathLst>
                <a:path w="575" h="328" extrusionOk="0">
                  <a:moveTo>
                    <a:pt x="110" y="0"/>
                  </a:moveTo>
                  <a:cubicBezTo>
                    <a:pt x="45" y="0"/>
                    <a:pt x="1" y="42"/>
                    <a:pt x="19" y="154"/>
                  </a:cubicBezTo>
                  <a:cubicBezTo>
                    <a:pt x="48" y="241"/>
                    <a:pt x="127" y="327"/>
                    <a:pt x="234" y="327"/>
                  </a:cubicBezTo>
                  <a:cubicBezTo>
                    <a:pt x="251" y="327"/>
                    <a:pt x="268" y="325"/>
                    <a:pt x="286" y="321"/>
                  </a:cubicBezTo>
                  <a:cubicBezTo>
                    <a:pt x="574" y="273"/>
                    <a:pt x="275" y="0"/>
                    <a:pt x="1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26"/>
            <p:cNvSpPr/>
            <p:nvPr/>
          </p:nvSpPr>
          <p:spPr>
            <a:xfrm>
              <a:off x="6748975" y="3073875"/>
              <a:ext cx="11550" cy="10275"/>
            </a:xfrm>
            <a:custGeom>
              <a:avLst/>
              <a:gdLst/>
              <a:ahLst/>
              <a:cxnLst/>
              <a:rect l="l" t="t" r="r" b="b"/>
              <a:pathLst>
                <a:path w="462" h="411" extrusionOk="0">
                  <a:moveTo>
                    <a:pt x="202" y="1"/>
                  </a:moveTo>
                  <a:cubicBezTo>
                    <a:pt x="1" y="1"/>
                    <a:pt x="201" y="410"/>
                    <a:pt x="340" y="410"/>
                  </a:cubicBezTo>
                  <a:cubicBezTo>
                    <a:pt x="377" y="410"/>
                    <a:pt x="409" y="382"/>
                    <a:pt x="429" y="310"/>
                  </a:cubicBezTo>
                  <a:cubicBezTo>
                    <a:pt x="462" y="177"/>
                    <a:pt x="395" y="43"/>
                    <a:pt x="262" y="10"/>
                  </a:cubicBezTo>
                  <a:cubicBezTo>
                    <a:pt x="239" y="4"/>
                    <a:pt x="219" y="1"/>
                    <a:pt x="2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26"/>
            <p:cNvSpPr/>
            <p:nvPr/>
          </p:nvSpPr>
          <p:spPr>
            <a:xfrm>
              <a:off x="6283300" y="2373350"/>
              <a:ext cx="17100" cy="12225"/>
            </a:xfrm>
            <a:custGeom>
              <a:avLst/>
              <a:gdLst/>
              <a:ahLst/>
              <a:cxnLst/>
              <a:rect l="l" t="t" r="r" b="b"/>
              <a:pathLst>
                <a:path w="684" h="489" extrusionOk="0">
                  <a:moveTo>
                    <a:pt x="350" y="0"/>
                  </a:moveTo>
                  <a:cubicBezTo>
                    <a:pt x="176" y="0"/>
                    <a:pt x="0" y="189"/>
                    <a:pt x="142" y="378"/>
                  </a:cubicBezTo>
                  <a:cubicBezTo>
                    <a:pt x="191" y="456"/>
                    <a:pt x="263" y="488"/>
                    <a:pt x="335" y="488"/>
                  </a:cubicBezTo>
                  <a:cubicBezTo>
                    <a:pt x="508" y="488"/>
                    <a:pt x="684" y="300"/>
                    <a:pt x="542" y="111"/>
                  </a:cubicBezTo>
                  <a:cubicBezTo>
                    <a:pt x="493" y="33"/>
                    <a:pt x="422" y="0"/>
                    <a:pt x="3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26"/>
            <p:cNvSpPr/>
            <p:nvPr/>
          </p:nvSpPr>
          <p:spPr>
            <a:xfrm>
              <a:off x="5384525" y="2532675"/>
              <a:ext cx="12525" cy="12075"/>
            </a:xfrm>
            <a:custGeom>
              <a:avLst/>
              <a:gdLst/>
              <a:ahLst/>
              <a:cxnLst/>
              <a:rect l="l" t="t" r="r" b="b"/>
              <a:pathLst>
                <a:path w="501" h="483" extrusionOk="0">
                  <a:moveTo>
                    <a:pt x="269" y="0"/>
                  </a:moveTo>
                  <a:cubicBezTo>
                    <a:pt x="247" y="0"/>
                    <a:pt x="224" y="3"/>
                    <a:pt x="201" y="9"/>
                  </a:cubicBezTo>
                  <a:cubicBezTo>
                    <a:pt x="67" y="9"/>
                    <a:pt x="1" y="142"/>
                    <a:pt x="1" y="276"/>
                  </a:cubicBezTo>
                  <a:cubicBezTo>
                    <a:pt x="30" y="392"/>
                    <a:pt x="134" y="482"/>
                    <a:pt x="248" y="482"/>
                  </a:cubicBezTo>
                  <a:cubicBezTo>
                    <a:pt x="266" y="482"/>
                    <a:pt x="283" y="480"/>
                    <a:pt x="301" y="476"/>
                  </a:cubicBezTo>
                  <a:cubicBezTo>
                    <a:pt x="434" y="443"/>
                    <a:pt x="501" y="309"/>
                    <a:pt x="501" y="176"/>
                  </a:cubicBezTo>
                  <a:cubicBezTo>
                    <a:pt x="473" y="65"/>
                    <a:pt x="377" y="0"/>
                    <a:pt x="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26"/>
            <p:cNvSpPr/>
            <p:nvPr/>
          </p:nvSpPr>
          <p:spPr>
            <a:xfrm>
              <a:off x="5870700" y="3356400"/>
              <a:ext cx="13900" cy="11950"/>
            </a:xfrm>
            <a:custGeom>
              <a:avLst/>
              <a:gdLst/>
              <a:ahLst/>
              <a:cxnLst/>
              <a:rect l="l" t="t" r="r" b="b"/>
              <a:pathLst>
                <a:path w="556" h="478" extrusionOk="0">
                  <a:moveTo>
                    <a:pt x="268" y="0"/>
                  </a:moveTo>
                  <a:cubicBezTo>
                    <a:pt x="176" y="0"/>
                    <a:pt x="84" y="50"/>
                    <a:pt x="34" y="150"/>
                  </a:cubicBezTo>
                  <a:cubicBezTo>
                    <a:pt x="1" y="284"/>
                    <a:pt x="68" y="417"/>
                    <a:pt x="168" y="451"/>
                  </a:cubicBezTo>
                  <a:cubicBezTo>
                    <a:pt x="204" y="469"/>
                    <a:pt x="241" y="477"/>
                    <a:pt x="276" y="477"/>
                  </a:cubicBezTo>
                  <a:cubicBezTo>
                    <a:pt x="432" y="477"/>
                    <a:pt x="556" y="314"/>
                    <a:pt x="501" y="150"/>
                  </a:cubicBezTo>
                  <a:cubicBezTo>
                    <a:pt x="451" y="50"/>
                    <a:pt x="359" y="0"/>
                    <a:pt x="2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26"/>
            <p:cNvSpPr/>
            <p:nvPr/>
          </p:nvSpPr>
          <p:spPr>
            <a:xfrm>
              <a:off x="6813875" y="3151575"/>
              <a:ext cx="11700" cy="10225"/>
            </a:xfrm>
            <a:custGeom>
              <a:avLst/>
              <a:gdLst/>
              <a:ahLst/>
              <a:cxnLst/>
              <a:rect l="l" t="t" r="r" b="b"/>
              <a:pathLst>
                <a:path w="468" h="409" extrusionOk="0">
                  <a:moveTo>
                    <a:pt x="355" y="1"/>
                  </a:moveTo>
                  <a:cubicBezTo>
                    <a:pt x="221" y="1"/>
                    <a:pt x="1" y="409"/>
                    <a:pt x="224" y="409"/>
                  </a:cubicBezTo>
                  <a:cubicBezTo>
                    <a:pt x="237" y="409"/>
                    <a:pt x="251" y="407"/>
                    <a:pt x="268" y="404"/>
                  </a:cubicBezTo>
                  <a:cubicBezTo>
                    <a:pt x="401" y="371"/>
                    <a:pt x="468" y="238"/>
                    <a:pt x="434" y="104"/>
                  </a:cubicBezTo>
                  <a:cubicBezTo>
                    <a:pt x="421" y="30"/>
                    <a:pt x="391" y="1"/>
                    <a:pt x="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26"/>
            <p:cNvSpPr/>
            <p:nvPr/>
          </p:nvSpPr>
          <p:spPr>
            <a:xfrm>
              <a:off x="6853625" y="2654900"/>
              <a:ext cx="13850" cy="8950"/>
            </a:xfrm>
            <a:custGeom>
              <a:avLst/>
              <a:gdLst/>
              <a:ahLst/>
              <a:cxnLst/>
              <a:rect l="l" t="t" r="r" b="b"/>
              <a:pathLst>
                <a:path w="554" h="358" extrusionOk="0">
                  <a:moveTo>
                    <a:pt x="471" y="0"/>
                  </a:moveTo>
                  <a:cubicBezTo>
                    <a:pt x="316" y="0"/>
                    <a:pt x="1" y="332"/>
                    <a:pt x="279" y="357"/>
                  </a:cubicBezTo>
                  <a:cubicBezTo>
                    <a:pt x="412" y="357"/>
                    <a:pt x="546" y="257"/>
                    <a:pt x="546" y="124"/>
                  </a:cubicBezTo>
                  <a:cubicBezTo>
                    <a:pt x="554" y="34"/>
                    <a:pt x="521" y="0"/>
                    <a:pt x="4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26"/>
            <p:cNvSpPr/>
            <p:nvPr/>
          </p:nvSpPr>
          <p:spPr>
            <a:xfrm>
              <a:off x="6452375" y="2406800"/>
              <a:ext cx="17725" cy="11975"/>
            </a:xfrm>
            <a:custGeom>
              <a:avLst/>
              <a:gdLst/>
              <a:ahLst/>
              <a:cxnLst/>
              <a:rect l="l" t="t" r="r" b="b"/>
              <a:pathLst>
                <a:path w="709" h="479" extrusionOk="0">
                  <a:moveTo>
                    <a:pt x="353" y="1"/>
                  </a:moveTo>
                  <a:cubicBezTo>
                    <a:pt x="144" y="1"/>
                    <a:pt x="0" y="302"/>
                    <a:pt x="251" y="441"/>
                  </a:cubicBezTo>
                  <a:cubicBezTo>
                    <a:pt x="293" y="467"/>
                    <a:pt x="334" y="478"/>
                    <a:pt x="372" y="478"/>
                  </a:cubicBezTo>
                  <a:cubicBezTo>
                    <a:pt x="579" y="478"/>
                    <a:pt x="709" y="153"/>
                    <a:pt x="484" y="40"/>
                  </a:cubicBezTo>
                  <a:cubicBezTo>
                    <a:pt x="440" y="13"/>
                    <a:pt x="395" y="1"/>
                    <a:pt x="3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26"/>
            <p:cNvSpPr/>
            <p:nvPr/>
          </p:nvSpPr>
          <p:spPr>
            <a:xfrm>
              <a:off x="5277775" y="2962400"/>
              <a:ext cx="14975" cy="11950"/>
            </a:xfrm>
            <a:custGeom>
              <a:avLst/>
              <a:gdLst/>
              <a:ahLst/>
              <a:cxnLst/>
              <a:rect l="l" t="t" r="r" b="b"/>
              <a:pathLst>
                <a:path w="599" h="478" extrusionOk="0">
                  <a:moveTo>
                    <a:pt x="250" y="0"/>
                  </a:moveTo>
                  <a:cubicBezTo>
                    <a:pt x="222" y="0"/>
                    <a:pt x="194" y="10"/>
                    <a:pt x="168" y="32"/>
                  </a:cubicBezTo>
                  <a:cubicBezTo>
                    <a:pt x="34" y="99"/>
                    <a:pt x="1" y="232"/>
                    <a:pt x="34" y="333"/>
                  </a:cubicBezTo>
                  <a:cubicBezTo>
                    <a:pt x="85" y="434"/>
                    <a:pt x="175" y="478"/>
                    <a:pt x="274" y="478"/>
                  </a:cubicBezTo>
                  <a:cubicBezTo>
                    <a:pt x="305" y="478"/>
                    <a:pt x="336" y="474"/>
                    <a:pt x="368" y="466"/>
                  </a:cubicBezTo>
                  <a:cubicBezTo>
                    <a:pt x="599" y="408"/>
                    <a:pt x="430" y="0"/>
                    <a:pt x="2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26"/>
            <p:cNvSpPr/>
            <p:nvPr/>
          </p:nvSpPr>
          <p:spPr>
            <a:xfrm>
              <a:off x="5272775" y="3564450"/>
              <a:ext cx="12550" cy="11700"/>
            </a:xfrm>
            <a:custGeom>
              <a:avLst/>
              <a:gdLst/>
              <a:ahLst/>
              <a:cxnLst/>
              <a:rect l="l" t="t" r="r" b="b"/>
              <a:pathLst>
                <a:path w="502" h="468" extrusionOk="0"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cubicBezTo>
                    <a:pt x="1" y="368"/>
                    <a:pt x="101" y="468"/>
                    <a:pt x="234" y="468"/>
                  </a:cubicBezTo>
                  <a:cubicBezTo>
                    <a:pt x="368" y="468"/>
                    <a:pt x="501" y="368"/>
                    <a:pt x="501" y="234"/>
                  </a:cubicBezTo>
                  <a:cubicBezTo>
                    <a:pt x="501" y="101"/>
                    <a:pt x="368" y="1"/>
                    <a:pt x="2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26"/>
            <p:cNvSpPr/>
            <p:nvPr/>
          </p:nvSpPr>
          <p:spPr>
            <a:xfrm>
              <a:off x="6536250" y="3854150"/>
              <a:ext cx="14000" cy="8200"/>
            </a:xfrm>
            <a:custGeom>
              <a:avLst/>
              <a:gdLst/>
              <a:ahLst/>
              <a:cxnLst/>
              <a:rect l="l" t="t" r="r" b="b"/>
              <a:pathLst>
                <a:path w="560" h="328" extrusionOk="0">
                  <a:moveTo>
                    <a:pt x="462" y="1"/>
                  </a:moveTo>
                  <a:cubicBezTo>
                    <a:pt x="307" y="1"/>
                    <a:pt x="1" y="273"/>
                    <a:pt x="265" y="321"/>
                  </a:cubicBezTo>
                  <a:cubicBezTo>
                    <a:pt x="283" y="326"/>
                    <a:pt x="300" y="328"/>
                    <a:pt x="318" y="328"/>
                  </a:cubicBezTo>
                  <a:cubicBezTo>
                    <a:pt x="431" y="328"/>
                    <a:pt x="532" y="241"/>
                    <a:pt x="532" y="155"/>
                  </a:cubicBezTo>
                  <a:cubicBezTo>
                    <a:pt x="560" y="42"/>
                    <a:pt x="522" y="1"/>
                    <a:pt x="4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26"/>
            <p:cNvSpPr/>
            <p:nvPr/>
          </p:nvSpPr>
          <p:spPr>
            <a:xfrm>
              <a:off x="6898950" y="3558200"/>
              <a:ext cx="13850" cy="12450"/>
            </a:xfrm>
            <a:custGeom>
              <a:avLst/>
              <a:gdLst/>
              <a:ahLst/>
              <a:cxnLst/>
              <a:rect l="l" t="t" r="r" b="b"/>
              <a:pathLst>
                <a:path w="554" h="498" extrusionOk="0">
                  <a:moveTo>
                    <a:pt x="250" y="1"/>
                  </a:moveTo>
                  <a:cubicBezTo>
                    <a:pt x="159" y="1"/>
                    <a:pt x="67" y="51"/>
                    <a:pt x="34" y="151"/>
                  </a:cubicBezTo>
                  <a:cubicBezTo>
                    <a:pt x="0" y="284"/>
                    <a:pt x="67" y="418"/>
                    <a:pt x="167" y="484"/>
                  </a:cubicBezTo>
                  <a:cubicBezTo>
                    <a:pt x="194" y="493"/>
                    <a:pt x="221" y="497"/>
                    <a:pt x="247" y="497"/>
                  </a:cubicBezTo>
                  <a:cubicBezTo>
                    <a:pt x="415" y="497"/>
                    <a:pt x="554" y="324"/>
                    <a:pt x="467" y="151"/>
                  </a:cubicBezTo>
                  <a:cubicBezTo>
                    <a:pt x="434" y="51"/>
                    <a:pt x="342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26"/>
            <p:cNvSpPr/>
            <p:nvPr/>
          </p:nvSpPr>
          <p:spPr>
            <a:xfrm>
              <a:off x="6953000" y="3455625"/>
              <a:ext cx="15175" cy="12125"/>
            </a:xfrm>
            <a:custGeom>
              <a:avLst/>
              <a:gdLst/>
              <a:ahLst/>
              <a:cxnLst/>
              <a:rect l="l" t="t" r="r" b="b"/>
              <a:pathLst>
                <a:path w="607" h="485" extrusionOk="0">
                  <a:moveTo>
                    <a:pt x="350" y="0"/>
                  </a:moveTo>
                  <a:cubicBezTo>
                    <a:pt x="132" y="0"/>
                    <a:pt x="0" y="304"/>
                    <a:pt x="207" y="451"/>
                  </a:cubicBezTo>
                  <a:cubicBezTo>
                    <a:pt x="251" y="473"/>
                    <a:pt x="295" y="484"/>
                    <a:pt x="337" y="484"/>
                  </a:cubicBezTo>
                  <a:cubicBezTo>
                    <a:pt x="421" y="484"/>
                    <a:pt x="496" y="440"/>
                    <a:pt x="540" y="351"/>
                  </a:cubicBezTo>
                  <a:cubicBezTo>
                    <a:pt x="607" y="251"/>
                    <a:pt x="573" y="84"/>
                    <a:pt x="440" y="17"/>
                  </a:cubicBezTo>
                  <a:cubicBezTo>
                    <a:pt x="409" y="6"/>
                    <a:pt x="379" y="0"/>
                    <a:pt x="3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26"/>
            <p:cNvSpPr/>
            <p:nvPr/>
          </p:nvSpPr>
          <p:spPr>
            <a:xfrm>
              <a:off x="6989850" y="3365950"/>
              <a:ext cx="13350" cy="11725"/>
            </a:xfrm>
            <a:custGeom>
              <a:avLst/>
              <a:gdLst/>
              <a:ahLst/>
              <a:cxnLst/>
              <a:rect l="l" t="t" r="r" b="b"/>
              <a:pathLst>
                <a:path w="534" h="469" extrusionOk="0">
                  <a:moveTo>
                    <a:pt x="244" y="0"/>
                  </a:moveTo>
                  <a:cubicBezTo>
                    <a:pt x="166" y="0"/>
                    <a:pt x="88" y="37"/>
                    <a:pt x="67" y="102"/>
                  </a:cubicBezTo>
                  <a:cubicBezTo>
                    <a:pt x="0" y="235"/>
                    <a:pt x="33" y="369"/>
                    <a:pt x="167" y="435"/>
                  </a:cubicBezTo>
                  <a:cubicBezTo>
                    <a:pt x="200" y="458"/>
                    <a:pt x="237" y="469"/>
                    <a:pt x="274" y="469"/>
                  </a:cubicBezTo>
                  <a:cubicBezTo>
                    <a:pt x="348" y="469"/>
                    <a:pt x="423" y="424"/>
                    <a:pt x="467" y="335"/>
                  </a:cubicBezTo>
                  <a:cubicBezTo>
                    <a:pt x="534" y="235"/>
                    <a:pt x="500" y="69"/>
                    <a:pt x="367" y="35"/>
                  </a:cubicBezTo>
                  <a:cubicBezTo>
                    <a:pt x="332" y="12"/>
                    <a:pt x="288" y="0"/>
                    <a:pt x="2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26"/>
            <p:cNvSpPr/>
            <p:nvPr/>
          </p:nvSpPr>
          <p:spPr>
            <a:xfrm>
              <a:off x="6923125" y="3484375"/>
              <a:ext cx="14200" cy="11750"/>
            </a:xfrm>
            <a:custGeom>
              <a:avLst/>
              <a:gdLst/>
              <a:ahLst/>
              <a:cxnLst/>
              <a:rect l="l" t="t" r="r" b="b"/>
              <a:pathLst>
                <a:path w="568" h="470" extrusionOk="0">
                  <a:moveTo>
                    <a:pt x="295" y="0"/>
                  </a:moveTo>
                  <a:cubicBezTo>
                    <a:pt x="215" y="0"/>
                    <a:pt x="144" y="37"/>
                    <a:pt x="101" y="102"/>
                  </a:cubicBezTo>
                  <a:cubicBezTo>
                    <a:pt x="1" y="235"/>
                    <a:pt x="34" y="368"/>
                    <a:pt x="167" y="435"/>
                  </a:cubicBezTo>
                  <a:cubicBezTo>
                    <a:pt x="203" y="459"/>
                    <a:pt x="247" y="470"/>
                    <a:pt x="291" y="470"/>
                  </a:cubicBezTo>
                  <a:cubicBezTo>
                    <a:pt x="373" y="470"/>
                    <a:pt x="458" y="433"/>
                    <a:pt x="501" y="368"/>
                  </a:cubicBezTo>
                  <a:cubicBezTo>
                    <a:pt x="568" y="268"/>
                    <a:pt x="534" y="102"/>
                    <a:pt x="434" y="35"/>
                  </a:cubicBezTo>
                  <a:cubicBezTo>
                    <a:pt x="387" y="11"/>
                    <a:pt x="340" y="0"/>
                    <a:pt x="2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26"/>
            <p:cNvSpPr/>
            <p:nvPr/>
          </p:nvSpPr>
          <p:spPr>
            <a:xfrm>
              <a:off x="6928975" y="3460975"/>
              <a:ext cx="15650" cy="12100"/>
            </a:xfrm>
            <a:custGeom>
              <a:avLst/>
              <a:gdLst/>
              <a:ahLst/>
              <a:cxnLst/>
              <a:rect l="l" t="t" r="r" b="b"/>
              <a:pathLst>
                <a:path w="626" h="484" extrusionOk="0">
                  <a:moveTo>
                    <a:pt x="311" y="0"/>
                  </a:moveTo>
                  <a:cubicBezTo>
                    <a:pt x="297" y="0"/>
                    <a:pt x="282" y="1"/>
                    <a:pt x="267" y="4"/>
                  </a:cubicBezTo>
                  <a:cubicBezTo>
                    <a:pt x="67" y="37"/>
                    <a:pt x="0" y="304"/>
                    <a:pt x="167" y="437"/>
                  </a:cubicBezTo>
                  <a:cubicBezTo>
                    <a:pt x="212" y="467"/>
                    <a:pt x="270" y="484"/>
                    <a:pt x="327" y="484"/>
                  </a:cubicBezTo>
                  <a:cubicBezTo>
                    <a:pt x="397" y="484"/>
                    <a:pt x="464" y="459"/>
                    <a:pt x="500" y="404"/>
                  </a:cubicBezTo>
                  <a:cubicBezTo>
                    <a:pt x="625" y="217"/>
                    <a:pt x="517" y="0"/>
                    <a:pt x="3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26"/>
            <p:cNvSpPr/>
            <p:nvPr/>
          </p:nvSpPr>
          <p:spPr>
            <a:xfrm>
              <a:off x="7024875" y="3300275"/>
              <a:ext cx="14200" cy="12350"/>
            </a:xfrm>
            <a:custGeom>
              <a:avLst/>
              <a:gdLst/>
              <a:ahLst/>
              <a:cxnLst/>
              <a:rect l="l" t="t" r="r" b="b"/>
              <a:pathLst>
                <a:path w="568" h="494" extrusionOk="0">
                  <a:moveTo>
                    <a:pt x="290" y="0"/>
                  </a:moveTo>
                  <a:cubicBezTo>
                    <a:pt x="198" y="0"/>
                    <a:pt x="115" y="55"/>
                    <a:pt x="67" y="127"/>
                  </a:cubicBezTo>
                  <a:cubicBezTo>
                    <a:pt x="0" y="260"/>
                    <a:pt x="33" y="394"/>
                    <a:pt x="167" y="461"/>
                  </a:cubicBezTo>
                  <a:cubicBezTo>
                    <a:pt x="200" y="483"/>
                    <a:pt x="241" y="494"/>
                    <a:pt x="283" y="494"/>
                  </a:cubicBezTo>
                  <a:cubicBezTo>
                    <a:pt x="367" y="494"/>
                    <a:pt x="456" y="449"/>
                    <a:pt x="500" y="361"/>
                  </a:cubicBezTo>
                  <a:cubicBezTo>
                    <a:pt x="567" y="260"/>
                    <a:pt x="500" y="94"/>
                    <a:pt x="400" y="27"/>
                  </a:cubicBezTo>
                  <a:cubicBezTo>
                    <a:pt x="363" y="8"/>
                    <a:pt x="326" y="0"/>
                    <a:pt x="2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26"/>
            <p:cNvSpPr/>
            <p:nvPr/>
          </p:nvSpPr>
          <p:spPr>
            <a:xfrm>
              <a:off x="7021525" y="3386675"/>
              <a:ext cx="14775" cy="11900"/>
            </a:xfrm>
            <a:custGeom>
              <a:avLst/>
              <a:gdLst/>
              <a:ahLst/>
              <a:cxnLst/>
              <a:rect l="l" t="t" r="r" b="b"/>
              <a:pathLst>
                <a:path w="591" h="476" extrusionOk="0">
                  <a:moveTo>
                    <a:pt x="249" y="0"/>
                  </a:moveTo>
                  <a:cubicBezTo>
                    <a:pt x="135" y="0"/>
                    <a:pt x="34" y="91"/>
                    <a:pt x="34" y="207"/>
                  </a:cubicBezTo>
                  <a:cubicBezTo>
                    <a:pt x="1" y="340"/>
                    <a:pt x="101" y="474"/>
                    <a:pt x="234" y="474"/>
                  </a:cubicBezTo>
                  <a:cubicBezTo>
                    <a:pt x="245" y="475"/>
                    <a:pt x="255" y="475"/>
                    <a:pt x="264" y="475"/>
                  </a:cubicBezTo>
                  <a:cubicBezTo>
                    <a:pt x="539" y="475"/>
                    <a:pt x="591" y="39"/>
                    <a:pt x="301" y="7"/>
                  </a:cubicBezTo>
                  <a:cubicBezTo>
                    <a:pt x="283" y="2"/>
                    <a:pt x="266" y="0"/>
                    <a:pt x="2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26"/>
            <p:cNvSpPr/>
            <p:nvPr/>
          </p:nvSpPr>
          <p:spPr>
            <a:xfrm>
              <a:off x="7034725" y="3437350"/>
              <a:ext cx="14150" cy="11925"/>
            </a:xfrm>
            <a:custGeom>
              <a:avLst/>
              <a:gdLst/>
              <a:ahLst/>
              <a:cxnLst/>
              <a:rect l="l" t="t" r="r" b="b"/>
              <a:pathLst>
                <a:path w="566" h="477" extrusionOk="0">
                  <a:moveTo>
                    <a:pt x="281" y="0"/>
                  </a:moveTo>
                  <a:cubicBezTo>
                    <a:pt x="142" y="0"/>
                    <a:pt x="1" y="107"/>
                    <a:pt x="40" y="281"/>
                  </a:cubicBezTo>
                  <a:cubicBezTo>
                    <a:pt x="67" y="419"/>
                    <a:pt x="168" y="477"/>
                    <a:pt x="270" y="477"/>
                  </a:cubicBezTo>
                  <a:cubicBezTo>
                    <a:pt x="417" y="477"/>
                    <a:pt x="566" y="358"/>
                    <a:pt x="507" y="181"/>
                  </a:cubicBezTo>
                  <a:cubicBezTo>
                    <a:pt x="479" y="56"/>
                    <a:pt x="381" y="0"/>
                    <a:pt x="2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26"/>
            <p:cNvSpPr/>
            <p:nvPr/>
          </p:nvSpPr>
          <p:spPr>
            <a:xfrm>
              <a:off x="7119925" y="3309850"/>
              <a:ext cx="14200" cy="12000"/>
            </a:xfrm>
            <a:custGeom>
              <a:avLst/>
              <a:gdLst/>
              <a:ahLst/>
              <a:cxnLst/>
              <a:rect l="l" t="t" r="r" b="b"/>
              <a:pathLst>
                <a:path w="568" h="480" extrusionOk="0">
                  <a:moveTo>
                    <a:pt x="273" y="0"/>
                  </a:moveTo>
                  <a:cubicBezTo>
                    <a:pt x="202" y="0"/>
                    <a:pt x="140" y="33"/>
                    <a:pt x="101" y="111"/>
                  </a:cubicBezTo>
                  <a:cubicBezTo>
                    <a:pt x="1" y="211"/>
                    <a:pt x="34" y="344"/>
                    <a:pt x="134" y="445"/>
                  </a:cubicBezTo>
                  <a:cubicBezTo>
                    <a:pt x="182" y="468"/>
                    <a:pt x="229" y="479"/>
                    <a:pt x="273" y="479"/>
                  </a:cubicBezTo>
                  <a:cubicBezTo>
                    <a:pt x="354" y="479"/>
                    <a:pt x="425" y="442"/>
                    <a:pt x="468" y="378"/>
                  </a:cubicBezTo>
                  <a:cubicBezTo>
                    <a:pt x="568" y="278"/>
                    <a:pt x="535" y="111"/>
                    <a:pt x="434" y="44"/>
                  </a:cubicBezTo>
                  <a:cubicBezTo>
                    <a:pt x="379" y="17"/>
                    <a:pt x="324" y="0"/>
                    <a:pt x="2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26"/>
            <p:cNvSpPr/>
            <p:nvPr/>
          </p:nvSpPr>
          <p:spPr>
            <a:xfrm>
              <a:off x="7138375" y="3372225"/>
              <a:ext cx="14700" cy="8175"/>
            </a:xfrm>
            <a:custGeom>
              <a:avLst/>
              <a:gdLst/>
              <a:ahLst/>
              <a:cxnLst/>
              <a:rect l="l" t="t" r="r" b="b"/>
              <a:pathLst>
                <a:path w="588" h="327" extrusionOk="0">
                  <a:moveTo>
                    <a:pt x="120" y="0"/>
                  </a:moveTo>
                  <a:cubicBezTo>
                    <a:pt x="48" y="0"/>
                    <a:pt x="0" y="41"/>
                    <a:pt x="30" y="151"/>
                  </a:cubicBezTo>
                  <a:cubicBezTo>
                    <a:pt x="85" y="262"/>
                    <a:pt x="186" y="326"/>
                    <a:pt x="276" y="326"/>
                  </a:cubicBezTo>
                  <a:cubicBezTo>
                    <a:pt x="295" y="326"/>
                    <a:pt x="313" y="324"/>
                    <a:pt x="330" y="318"/>
                  </a:cubicBezTo>
                  <a:cubicBezTo>
                    <a:pt x="587" y="224"/>
                    <a:pt x="288" y="0"/>
                    <a:pt x="1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26"/>
            <p:cNvSpPr/>
            <p:nvPr/>
          </p:nvSpPr>
          <p:spPr>
            <a:xfrm>
              <a:off x="7132775" y="3151000"/>
              <a:ext cx="14700" cy="12750"/>
            </a:xfrm>
            <a:custGeom>
              <a:avLst/>
              <a:gdLst/>
              <a:ahLst/>
              <a:cxnLst/>
              <a:rect l="l" t="t" r="r" b="b"/>
              <a:pathLst>
                <a:path w="588" h="510" extrusionOk="0">
                  <a:moveTo>
                    <a:pt x="302" y="1"/>
                  </a:moveTo>
                  <a:cubicBezTo>
                    <a:pt x="221" y="1"/>
                    <a:pt x="136" y="63"/>
                    <a:pt x="87" y="160"/>
                  </a:cubicBezTo>
                  <a:cubicBezTo>
                    <a:pt x="0" y="356"/>
                    <a:pt x="154" y="509"/>
                    <a:pt x="309" y="509"/>
                  </a:cubicBezTo>
                  <a:cubicBezTo>
                    <a:pt x="391" y="509"/>
                    <a:pt x="474" y="465"/>
                    <a:pt x="521" y="361"/>
                  </a:cubicBezTo>
                  <a:cubicBezTo>
                    <a:pt x="588" y="227"/>
                    <a:pt x="521" y="94"/>
                    <a:pt x="387" y="27"/>
                  </a:cubicBezTo>
                  <a:cubicBezTo>
                    <a:pt x="361" y="9"/>
                    <a:pt x="331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26"/>
            <p:cNvSpPr/>
            <p:nvPr/>
          </p:nvSpPr>
          <p:spPr>
            <a:xfrm>
              <a:off x="7222725" y="3047900"/>
              <a:ext cx="13150" cy="12500"/>
            </a:xfrm>
            <a:custGeom>
              <a:avLst/>
              <a:gdLst/>
              <a:ahLst/>
              <a:cxnLst/>
              <a:rect l="l" t="t" r="r" b="b"/>
              <a:pathLst>
                <a:path w="526" h="500" extrusionOk="0">
                  <a:moveTo>
                    <a:pt x="288" y="0"/>
                  </a:moveTo>
                  <a:cubicBezTo>
                    <a:pt x="144" y="0"/>
                    <a:pt x="0" y="131"/>
                    <a:pt x="25" y="282"/>
                  </a:cubicBezTo>
                  <a:cubicBezTo>
                    <a:pt x="47" y="411"/>
                    <a:pt x="167" y="499"/>
                    <a:pt x="285" y="499"/>
                  </a:cubicBezTo>
                  <a:cubicBezTo>
                    <a:pt x="349" y="499"/>
                    <a:pt x="412" y="474"/>
                    <a:pt x="459" y="415"/>
                  </a:cubicBezTo>
                  <a:cubicBezTo>
                    <a:pt x="525" y="282"/>
                    <a:pt x="525" y="148"/>
                    <a:pt x="425" y="48"/>
                  </a:cubicBezTo>
                  <a:cubicBezTo>
                    <a:pt x="384" y="15"/>
                    <a:pt x="336" y="0"/>
                    <a:pt x="2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26"/>
            <p:cNvSpPr/>
            <p:nvPr/>
          </p:nvSpPr>
          <p:spPr>
            <a:xfrm>
              <a:off x="7119925" y="3180150"/>
              <a:ext cx="13800" cy="11925"/>
            </a:xfrm>
            <a:custGeom>
              <a:avLst/>
              <a:gdLst/>
              <a:ahLst/>
              <a:cxnLst/>
              <a:rect l="l" t="t" r="r" b="b"/>
              <a:pathLst>
                <a:path w="552" h="477" extrusionOk="0">
                  <a:moveTo>
                    <a:pt x="263" y="1"/>
                  </a:moveTo>
                  <a:cubicBezTo>
                    <a:pt x="192" y="1"/>
                    <a:pt x="120" y="30"/>
                    <a:pt x="68" y="95"/>
                  </a:cubicBezTo>
                  <a:cubicBezTo>
                    <a:pt x="1" y="229"/>
                    <a:pt x="34" y="362"/>
                    <a:pt x="134" y="429"/>
                  </a:cubicBezTo>
                  <a:cubicBezTo>
                    <a:pt x="176" y="462"/>
                    <a:pt x="224" y="477"/>
                    <a:pt x="271" y="477"/>
                  </a:cubicBezTo>
                  <a:cubicBezTo>
                    <a:pt x="414" y="477"/>
                    <a:pt x="551" y="345"/>
                    <a:pt x="501" y="195"/>
                  </a:cubicBezTo>
                  <a:cubicBezTo>
                    <a:pt x="481" y="73"/>
                    <a:pt x="373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26"/>
            <p:cNvSpPr/>
            <p:nvPr/>
          </p:nvSpPr>
          <p:spPr>
            <a:xfrm>
              <a:off x="7108175" y="3131475"/>
              <a:ext cx="15950" cy="12175"/>
            </a:xfrm>
            <a:custGeom>
              <a:avLst/>
              <a:gdLst/>
              <a:ahLst/>
              <a:cxnLst/>
              <a:rect l="l" t="t" r="r" b="b"/>
              <a:pathLst>
                <a:path w="638" h="487" extrusionOk="0">
                  <a:moveTo>
                    <a:pt x="390" y="1"/>
                  </a:moveTo>
                  <a:cubicBezTo>
                    <a:pt x="372" y="1"/>
                    <a:pt x="355" y="3"/>
                    <a:pt x="337" y="7"/>
                  </a:cubicBezTo>
                  <a:cubicBezTo>
                    <a:pt x="0" y="7"/>
                    <a:pt x="57" y="486"/>
                    <a:pt x="328" y="486"/>
                  </a:cubicBezTo>
                  <a:cubicBezTo>
                    <a:pt x="352" y="486"/>
                    <a:pt x="377" y="483"/>
                    <a:pt x="404" y="474"/>
                  </a:cubicBezTo>
                  <a:cubicBezTo>
                    <a:pt x="538" y="441"/>
                    <a:pt x="638" y="341"/>
                    <a:pt x="604" y="208"/>
                  </a:cubicBezTo>
                  <a:cubicBezTo>
                    <a:pt x="604" y="92"/>
                    <a:pt x="504" y="1"/>
                    <a:pt x="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26"/>
            <p:cNvSpPr/>
            <p:nvPr/>
          </p:nvSpPr>
          <p:spPr>
            <a:xfrm>
              <a:off x="7112425" y="2972375"/>
              <a:ext cx="13375" cy="12525"/>
            </a:xfrm>
            <a:custGeom>
              <a:avLst/>
              <a:gdLst/>
              <a:ahLst/>
              <a:cxnLst/>
              <a:rect l="l" t="t" r="r" b="b"/>
              <a:pathLst>
                <a:path w="535" h="501" extrusionOk="0">
                  <a:moveTo>
                    <a:pt x="301" y="0"/>
                  </a:moveTo>
                  <a:cubicBezTo>
                    <a:pt x="1" y="34"/>
                    <a:pt x="1" y="467"/>
                    <a:pt x="301" y="501"/>
                  </a:cubicBezTo>
                  <a:cubicBezTo>
                    <a:pt x="434" y="501"/>
                    <a:pt x="534" y="401"/>
                    <a:pt x="534" y="267"/>
                  </a:cubicBezTo>
                  <a:cubicBezTo>
                    <a:pt x="534" y="134"/>
                    <a:pt x="434" y="0"/>
                    <a:pt x="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26"/>
            <p:cNvSpPr/>
            <p:nvPr/>
          </p:nvSpPr>
          <p:spPr>
            <a:xfrm>
              <a:off x="7101125" y="3016350"/>
              <a:ext cx="14625" cy="7900"/>
            </a:xfrm>
            <a:custGeom>
              <a:avLst/>
              <a:gdLst/>
              <a:ahLst/>
              <a:cxnLst/>
              <a:rect l="l" t="t" r="r" b="b"/>
              <a:pathLst>
                <a:path w="585" h="316" extrusionOk="0">
                  <a:moveTo>
                    <a:pt x="251" y="1"/>
                  </a:moveTo>
                  <a:cubicBezTo>
                    <a:pt x="143" y="1"/>
                    <a:pt x="47" y="65"/>
                    <a:pt x="19" y="176"/>
                  </a:cubicBezTo>
                  <a:cubicBezTo>
                    <a:pt x="1" y="277"/>
                    <a:pt x="43" y="315"/>
                    <a:pt x="107" y="315"/>
                  </a:cubicBezTo>
                  <a:cubicBezTo>
                    <a:pt x="274" y="315"/>
                    <a:pt x="585" y="57"/>
                    <a:pt x="319" y="9"/>
                  </a:cubicBezTo>
                  <a:cubicBezTo>
                    <a:pt x="296" y="3"/>
                    <a:pt x="273" y="1"/>
                    <a:pt x="2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26"/>
            <p:cNvSpPr/>
            <p:nvPr/>
          </p:nvSpPr>
          <p:spPr>
            <a:xfrm>
              <a:off x="7072400" y="3147325"/>
              <a:ext cx="14775" cy="11925"/>
            </a:xfrm>
            <a:custGeom>
              <a:avLst/>
              <a:gdLst/>
              <a:ahLst/>
              <a:cxnLst/>
              <a:rect l="l" t="t" r="r" b="b"/>
              <a:pathLst>
                <a:path w="591" h="477" extrusionOk="0">
                  <a:moveTo>
                    <a:pt x="282" y="1"/>
                  </a:moveTo>
                  <a:cubicBezTo>
                    <a:pt x="167" y="1"/>
                    <a:pt x="63" y="91"/>
                    <a:pt x="34" y="207"/>
                  </a:cubicBezTo>
                  <a:cubicBezTo>
                    <a:pt x="0" y="341"/>
                    <a:pt x="101" y="441"/>
                    <a:pt x="234" y="474"/>
                  </a:cubicBezTo>
                  <a:cubicBezTo>
                    <a:pt x="246" y="476"/>
                    <a:pt x="257" y="476"/>
                    <a:pt x="269" y="476"/>
                  </a:cubicBezTo>
                  <a:cubicBezTo>
                    <a:pt x="539" y="476"/>
                    <a:pt x="590" y="103"/>
                    <a:pt x="334" y="7"/>
                  </a:cubicBezTo>
                  <a:cubicBezTo>
                    <a:pt x="316" y="3"/>
                    <a:pt x="299" y="1"/>
                    <a:pt x="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26"/>
            <p:cNvSpPr/>
            <p:nvPr/>
          </p:nvSpPr>
          <p:spPr>
            <a:xfrm>
              <a:off x="7082375" y="29598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69" y="1"/>
                  </a:moveTo>
                  <a:cubicBezTo>
                    <a:pt x="135" y="1"/>
                    <a:pt x="35" y="101"/>
                    <a:pt x="35" y="234"/>
                  </a:cubicBezTo>
                  <a:cubicBezTo>
                    <a:pt x="0" y="409"/>
                    <a:pt x="131" y="502"/>
                    <a:pt x="262" y="502"/>
                  </a:cubicBezTo>
                  <a:cubicBezTo>
                    <a:pt x="382" y="502"/>
                    <a:pt x="502" y="426"/>
                    <a:pt x="502" y="268"/>
                  </a:cubicBezTo>
                  <a:cubicBezTo>
                    <a:pt x="502" y="134"/>
                    <a:pt x="402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26"/>
            <p:cNvSpPr/>
            <p:nvPr/>
          </p:nvSpPr>
          <p:spPr>
            <a:xfrm>
              <a:off x="7109400" y="2871425"/>
              <a:ext cx="14725" cy="11950"/>
            </a:xfrm>
            <a:custGeom>
              <a:avLst/>
              <a:gdLst/>
              <a:ahLst/>
              <a:cxnLst/>
              <a:rect l="l" t="t" r="r" b="b"/>
              <a:pathLst>
                <a:path w="589" h="478" extrusionOk="0">
                  <a:moveTo>
                    <a:pt x="354" y="0"/>
                  </a:moveTo>
                  <a:cubicBezTo>
                    <a:pt x="81" y="0"/>
                    <a:pt x="0" y="373"/>
                    <a:pt x="288" y="469"/>
                  </a:cubicBezTo>
                  <a:cubicBezTo>
                    <a:pt x="306" y="475"/>
                    <a:pt x="324" y="478"/>
                    <a:pt x="342" y="478"/>
                  </a:cubicBezTo>
                  <a:cubicBezTo>
                    <a:pt x="431" y="478"/>
                    <a:pt x="528" y="413"/>
                    <a:pt x="555" y="302"/>
                  </a:cubicBezTo>
                  <a:cubicBezTo>
                    <a:pt x="589" y="169"/>
                    <a:pt x="522" y="35"/>
                    <a:pt x="388" y="2"/>
                  </a:cubicBezTo>
                  <a:cubicBezTo>
                    <a:pt x="377" y="1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26"/>
            <p:cNvSpPr/>
            <p:nvPr/>
          </p:nvSpPr>
          <p:spPr>
            <a:xfrm>
              <a:off x="7190275" y="2995425"/>
              <a:ext cx="14750" cy="12300"/>
            </a:xfrm>
            <a:custGeom>
              <a:avLst/>
              <a:gdLst/>
              <a:ahLst/>
              <a:cxnLst/>
              <a:rect l="l" t="t" r="r" b="b"/>
              <a:pathLst>
                <a:path w="590" h="492" extrusionOk="0">
                  <a:moveTo>
                    <a:pt x="308" y="1"/>
                  </a:moveTo>
                  <a:cubicBezTo>
                    <a:pt x="119" y="1"/>
                    <a:pt x="1" y="199"/>
                    <a:pt x="89" y="346"/>
                  </a:cubicBezTo>
                  <a:cubicBezTo>
                    <a:pt x="114" y="448"/>
                    <a:pt x="218" y="491"/>
                    <a:pt x="310" y="491"/>
                  </a:cubicBezTo>
                  <a:cubicBezTo>
                    <a:pt x="338" y="491"/>
                    <a:pt x="365" y="487"/>
                    <a:pt x="389" y="479"/>
                  </a:cubicBezTo>
                  <a:cubicBezTo>
                    <a:pt x="589" y="379"/>
                    <a:pt x="589" y="112"/>
                    <a:pt x="389" y="12"/>
                  </a:cubicBezTo>
                  <a:cubicBezTo>
                    <a:pt x="361" y="4"/>
                    <a:pt x="334" y="1"/>
                    <a:pt x="3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26"/>
            <p:cNvSpPr/>
            <p:nvPr/>
          </p:nvSpPr>
          <p:spPr>
            <a:xfrm>
              <a:off x="7173300" y="3020700"/>
              <a:ext cx="13900" cy="12400"/>
            </a:xfrm>
            <a:custGeom>
              <a:avLst/>
              <a:gdLst/>
              <a:ahLst/>
              <a:cxnLst/>
              <a:rect l="l" t="t" r="r" b="b"/>
              <a:pathLst>
                <a:path w="556" h="496" extrusionOk="0">
                  <a:moveTo>
                    <a:pt x="275" y="1"/>
                  </a:moveTo>
                  <a:cubicBezTo>
                    <a:pt x="194" y="1"/>
                    <a:pt x="113" y="44"/>
                    <a:pt x="67" y="135"/>
                  </a:cubicBezTo>
                  <a:cubicBezTo>
                    <a:pt x="1" y="269"/>
                    <a:pt x="34" y="402"/>
                    <a:pt x="167" y="469"/>
                  </a:cubicBezTo>
                  <a:cubicBezTo>
                    <a:pt x="204" y="487"/>
                    <a:pt x="241" y="496"/>
                    <a:pt x="276" y="496"/>
                  </a:cubicBezTo>
                  <a:cubicBezTo>
                    <a:pt x="432" y="496"/>
                    <a:pt x="556" y="332"/>
                    <a:pt x="501" y="169"/>
                  </a:cubicBezTo>
                  <a:cubicBezTo>
                    <a:pt x="465" y="60"/>
                    <a:pt x="370" y="1"/>
                    <a:pt x="2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26"/>
            <p:cNvSpPr/>
            <p:nvPr/>
          </p:nvSpPr>
          <p:spPr>
            <a:xfrm>
              <a:off x="7144675" y="2866050"/>
              <a:ext cx="11975" cy="9825"/>
            </a:xfrm>
            <a:custGeom>
              <a:avLst/>
              <a:gdLst/>
              <a:ahLst/>
              <a:cxnLst/>
              <a:rect l="l" t="t" r="r" b="b"/>
              <a:pathLst>
                <a:path w="479" h="393" extrusionOk="0">
                  <a:moveTo>
                    <a:pt x="358" y="0"/>
                  </a:moveTo>
                  <a:cubicBezTo>
                    <a:pt x="220" y="0"/>
                    <a:pt x="0" y="393"/>
                    <a:pt x="214" y="393"/>
                  </a:cubicBezTo>
                  <a:cubicBezTo>
                    <a:pt x="232" y="393"/>
                    <a:pt x="253" y="390"/>
                    <a:pt x="278" y="384"/>
                  </a:cubicBezTo>
                  <a:cubicBezTo>
                    <a:pt x="378" y="350"/>
                    <a:pt x="479" y="250"/>
                    <a:pt x="445" y="117"/>
                  </a:cubicBezTo>
                  <a:cubicBezTo>
                    <a:pt x="431" y="33"/>
                    <a:pt x="398" y="0"/>
                    <a:pt x="3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26"/>
            <p:cNvSpPr/>
            <p:nvPr/>
          </p:nvSpPr>
          <p:spPr>
            <a:xfrm>
              <a:off x="7159875" y="2836900"/>
              <a:ext cx="10950" cy="10775"/>
            </a:xfrm>
            <a:custGeom>
              <a:avLst/>
              <a:gdLst/>
              <a:ahLst/>
              <a:cxnLst/>
              <a:rect l="l" t="t" r="r" b="b"/>
              <a:pathLst>
                <a:path w="438" h="431" extrusionOk="0">
                  <a:moveTo>
                    <a:pt x="197" y="0"/>
                  </a:moveTo>
                  <a:cubicBezTo>
                    <a:pt x="1" y="0"/>
                    <a:pt x="158" y="431"/>
                    <a:pt x="306" y="431"/>
                  </a:cubicBezTo>
                  <a:cubicBezTo>
                    <a:pt x="341" y="431"/>
                    <a:pt x="375" y="407"/>
                    <a:pt x="404" y="349"/>
                  </a:cubicBezTo>
                  <a:cubicBezTo>
                    <a:pt x="438" y="215"/>
                    <a:pt x="371" y="82"/>
                    <a:pt x="271" y="15"/>
                  </a:cubicBezTo>
                  <a:cubicBezTo>
                    <a:pt x="242" y="5"/>
                    <a:pt x="218" y="0"/>
                    <a:pt x="1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26"/>
            <p:cNvSpPr/>
            <p:nvPr/>
          </p:nvSpPr>
          <p:spPr>
            <a:xfrm>
              <a:off x="7162375" y="2978550"/>
              <a:ext cx="13075" cy="12050"/>
            </a:xfrm>
            <a:custGeom>
              <a:avLst/>
              <a:gdLst/>
              <a:ahLst/>
              <a:cxnLst/>
              <a:rect l="l" t="t" r="r" b="b"/>
              <a:pathLst>
                <a:path w="523" h="482" extrusionOk="0">
                  <a:moveTo>
                    <a:pt x="283" y="1"/>
                  </a:moveTo>
                  <a:cubicBezTo>
                    <a:pt x="145" y="1"/>
                    <a:pt x="1" y="104"/>
                    <a:pt x="37" y="287"/>
                  </a:cubicBezTo>
                  <a:cubicBezTo>
                    <a:pt x="52" y="421"/>
                    <a:pt x="153" y="481"/>
                    <a:pt x="257" y="481"/>
                  </a:cubicBezTo>
                  <a:cubicBezTo>
                    <a:pt x="387" y="481"/>
                    <a:pt x="523" y="387"/>
                    <a:pt x="504" y="220"/>
                  </a:cubicBezTo>
                  <a:cubicBezTo>
                    <a:pt x="504" y="70"/>
                    <a:pt x="396" y="1"/>
                    <a:pt x="2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26"/>
            <p:cNvSpPr/>
            <p:nvPr/>
          </p:nvSpPr>
          <p:spPr>
            <a:xfrm>
              <a:off x="7123125" y="2812725"/>
              <a:ext cx="14100" cy="12200"/>
            </a:xfrm>
            <a:custGeom>
              <a:avLst/>
              <a:gdLst/>
              <a:ahLst/>
              <a:cxnLst/>
              <a:rect l="l" t="t" r="r" b="b"/>
              <a:pathLst>
                <a:path w="564" h="488" extrusionOk="0">
                  <a:moveTo>
                    <a:pt x="281" y="1"/>
                  </a:moveTo>
                  <a:cubicBezTo>
                    <a:pt x="142" y="1"/>
                    <a:pt x="1" y="107"/>
                    <a:pt x="40" y="282"/>
                  </a:cubicBezTo>
                  <a:cubicBezTo>
                    <a:pt x="68" y="424"/>
                    <a:pt x="175" y="488"/>
                    <a:pt x="281" y="488"/>
                  </a:cubicBezTo>
                  <a:cubicBezTo>
                    <a:pt x="424" y="488"/>
                    <a:pt x="564" y="373"/>
                    <a:pt x="507" y="182"/>
                  </a:cubicBezTo>
                  <a:cubicBezTo>
                    <a:pt x="479" y="56"/>
                    <a:pt x="380" y="1"/>
                    <a:pt x="2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26"/>
            <p:cNvSpPr/>
            <p:nvPr/>
          </p:nvSpPr>
          <p:spPr>
            <a:xfrm>
              <a:off x="7121600" y="26788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34" y="0"/>
                  </a:moveTo>
                  <a:cubicBezTo>
                    <a:pt x="101" y="34"/>
                    <a:pt x="1" y="134"/>
                    <a:pt x="1" y="267"/>
                  </a:cubicBezTo>
                  <a:cubicBezTo>
                    <a:pt x="34" y="401"/>
                    <a:pt x="134" y="501"/>
                    <a:pt x="267" y="501"/>
                  </a:cubicBezTo>
                  <a:cubicBezTo>
                    <a:pt x="401" y="467"/>
                    <a:pt x="501" y="367"/>
                    <a:pt x="501" y="234"/>
                  </a:cubicBezTo>
                  <a:cubicBezTo>
                    <a:pt x="468" y="101"/>
                    <a:pt x="367" y="0"/>
                    <a:pt x="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26"/>
            <p:cNvSpPr/>
            <p:nvPr/>
          </p:nvSpPr>
          <p:spPr>
            <a:xfrm>
              <a:off x="7113475" y="2652975"/>
              <a:ext cx="12325" cy="10250"/>
            </a:xfrm>
            <a:custGeom>
              <a:avLst/>
              <a:gdLst/>
              <a:ahLst/>
              <a:cxnLst/>
              <a:rect l="l" t="t" r="r" b="b"/>
              <a:pathLst>
                <a:path w="493" h="410" extrusionOk="0">
                  <a:moveTo>
                    <a:pt x="367" y="0"/>
                  </a:moveTo>
                  <a:cubicBezTo>
                    <a:pt x="220" y="0"/>
                    <a:pt x="1" y="410"/>
                    <a:pt x="200" y="410"/>
                  </a:cubicBezTo>
                  <a:cubicBezTo>
                    <a:pt x="216" y="410"/>
                    <a:pt x="236" y="407"/>
                    <a:pt x="259" y="401"/>
                  </a:cubicBezTo>
                  <a:cubicBezTo>
                    <a:pt x="392" y="367"/>
                    <a:pt x="492" y="234"/>
                    <a:pt x="459" y="100"/>
                  </a:cubicBezTo>
                  <a:cubicBezTo>
                    <a:pt x="439" y="29"/>
                    <a:pt x="406" y="0"/>
                    <a:pt x="3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26"/>
            <p:cNvSpPr/>
            <p:nvPr/>
          </p:nvSpPr>
          <p:spPr>
            <a:xfrm>
              <a:off x="7058525" y="2566275"/>
              <a:ext cx="9725" cy="10775"/>
            </a:xfrm>
            <a:custGeom>
              <a:avLst/>
              <a:gdLst/>
              <a:ahLst/>
              <a:cxnLst/>
              <a:rect l="l" t="t" r="r" b="b"/>
              <a:pathLst>
                <a:path w="389" h="431" extrusionOk="0">
                  <a:moveTo>
                    <a:pt x="231" y="0"/>
                  </a:moveTo>
                  <a:cubicBezTo>
                    <a:pt x="93" y="0"/>
                    <a:pt x="0" y="431"/>
                    <a:pt x="164" y="431"/>
                  </a:cubicBezTo>
                  <a:cubicBezTo>
                    <a:pt x="189" y="431"/>
                    <a:pt x="219" y="421"/>
                    <a:pt x="255" y="400"/>
                  </a:cubicBezTo>
                  <a:cubicBezTo>
                    <a:pt x="355" y="333"/>
                    <a:pt x="389" y="199"/>
                    <a:pt x="322" y="66"/>
                  </a:cubicBezTo>
                  <a:cubicBezTo>
                    <a:pt x="291" y="19"/>
                    <a:pt x="260" y="0"/>
                    <a:pt x="2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26"/>
            <p:cNvSpPr/>
            <p:nvPr/>
          </p:nvSpPr>
          <p:spPr>
            <a:xfrm>
              <a:off x="7048225" y="2686300"/>
              <a:ext cx="13150" cy="12575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57" y="0"/>
                  </a:moveTo>
                  <a:cubicBezTo>
                    <a:pt x="250" y="0"/>
                    <a:pt x="242" y="1"/>
                    <a:pt x="234" y="2"/>
                  </a:cubicBezTo>
                  <a:cubicBezTo>
                    <a:pt x="100" y="35"/>
                    <a:pt x="0" y="135"/>
                    <a:pt x="0" y="269"/>
                  </a:cubicBezTo>
                  <a:cubicBezTo>
                    <a:pt x="0" y="402"/>
                    <a:pt x="100" y="502"/>
                    <a:pt x="267" y="502"/>
                  </a:cubicBezTo>
                  <a:cubicBezTo>
                    <a:pt x="526" y="502"/>
                    <a:pt x="502" y="0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26"/>
            <p:cNvSpPr/>
            <p:nvPr/>
          </p:nvSpPr>
          <p:spPr>
            <a:xfrm>
              <a:off x="7078650" y="2708700"/>
              <a:ext cx="16300" cy="12675"/>
            </a:xfrm>
            <a:custGeom>
              <a:avLst/>
              <a:gdLst/>
              <a:ahLst/>
              <a:cxnLst/>
              <a:rect l="l" t="t" r="r" b="b"/>
              <a:pathLst>
                <a:path w="652" h="507" extrusionOk="0">
                  <a:moveTo>
                    <a:pt x="385" y="0"/>
                  </a:moveTo>
                  <a:cubicBezTo>
                    <a:pt x="168" y="0"/>
                    <a:pt x="0" y="306"/>
                    <a:pt x="251" y="473"/>
                  </a:cubicBezTo>
                  <a:cubicBezTo>
                    <a:pt x="284" y="496"/>
                    <a:pt x="325" y="507"/>
                    <a:pt x="367" y="507"/>
                  </a:cubicBezTo>
                  <a:cubicBezTo>
                    <a:pt x="451" y="507"/>
                    <a:pt x="540" y="462"/>
                    <a:pt x="584" y="373"/>
                  </a:cubicBezTo>
                  <a:cubicBezTo>
                    <a:pt x="651" y="273"/>
                    <a:pt x="618" y="106"/>
                    <a:pt x="518" y="40"/>
                  </a:cubicBezTo>
                  <a:cubicBezTo>
                    <a:pt x="473" y="12"/>
                    <a:pt x="428" y="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26"/>
            <p:cNvSpPr/>
            <p:nvPr/>
          </p:nvSpPr>
          <p:spPr>
            <a:xfrm>
              <a:off x="7086800" y="2583725"/>
              <a:ext cx="13150" cy="11775"/>
            </a:xfrm>
            <a:custGeom>
              <a:avLst/>
              <a:gdLst/>
              <a:ahLst/>
              <a:cxnLst/>
              <a:rect l="l" t="t" r="r" b="b"/>
              <a:pathLst>
                <a:path w="526" h="471" extrusionOk="0">
                  <a:moveTo>
                    <a:pt x="265" y="0"/>
                  </a:moveTo>
                  <a:cubicBezTo>
                    <a:pt x="0" y="0"/>
                    <a:pt x="0" y="470"/>
                    <a:pt x="265" y="470"/>
                  </a:cubicBezTo>
                  <a:cubicBezTo>
                    <a:pt x="274" y="470"/>
                    <a:pt x="283" y="470"/>
                    <a:pt x="292" y="469"/>
                  </a:cubicBezTo>
                  <a:cubicBezTo>
                    <a:pt x="425" y="469"/>
                    <a:pt x="525" y="369"/>
                    <a:pt x="525" y="235"/>
                  </a:cubicBezTo>
                  <a:cubicBezTo>
                    <a:pt x="492" y="102"/>
                    <a:pt x="392" y="2"/>
                    <a:pt x="292" y="2"/>
                  </a:cubicBezTo>
                  <a:cubicBezTo>
                    <a:pt x="283" y="1"/>
                    <a:pt x="274" y="0"/>
                    <a:pt x="2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26"/>
            <p:cNvSpPr/>
            <p:nvPr/>
          </p:nvSpPr>
          <p:spPr>
            <a:xfrm>
              <a:off x="6933275" y="2550250"/>
              <a:ext cx="14875" cy="8650"/>
            </a:xfrm>
            <a:custGeom>
              <a:avLst/>
              <a:gdLst/>
              <a:ahLst/>
              <a:cxnLst/>
              <a:rect l="l" t="t" r="r" b="b"/>
              <a:pathLst>
                <a:path w="595" h="346" extrusionOk="0">
                  <a:moveTo>
                    <a:pt x="276" y="0"/>
                  </a:moveTo>
                  <a:cubicBezTo>
                    <a:pt x="162" y="0"/>
                    <a:pt x="57" y="91"/>
                    <a:pt x="28" y="207"/>
                  </a:cubicBezTo>
                  <a:cubicBezTo>
                    <a:pt x="1" y="307"/>
                    <a:pt x="38" y="345"/>
                    <a:pt x="100" y="345"/>
                  </a:cubicBezTo>
                  <a:cubicBezTo>
                    <a:pt x="263" y="345"/>
                    <a:pt x="595" y="79"/>
                    <a:pt x="328" y="6"/>
                  </a:cubicBezTo>
                  <a:cubicBezTo>
                    <a:pt x="311" y="2"/>
                    <a:pt x="293" y="0"/>
                    <a:pt x="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26"/>
            <p:cNvSpPr/>
            <p:nvPr/>
          </p:nvSpPr>
          <p:spPr>
            <a:xfrm>
              <a:off x="6983175" y="2637850"/>
              <a:ext cx="15650" cy="12475"/>
            </a:xfrm>
            <a:custGeom>
              <a:avLst/>
              <a:gdLst/>
              <a:ahLst/>
              <a:cxnLst/>
              <a:rect l="l" t="t" r="r" b="b"/>
              <a:pathLst>
                <a:path w="626" h="499" extrusionOk="0">
                  <a:moveTo>
                    <a:pt x="268" y="1"/>
                  </a:moveTo>
                  <a:cubicBezTo>
                    <a:pt x="226" y="1"/>
                    <a:pt x="181" y="12"/>
                    <a:pt x="134" y="38"/>
                  </a:cubicBezTo>
                  <a:cubicBezTo>
                    <a:pt x="34" y="105"/>
                    <a:pt x="0" y="272"/>
                    <a:pt x="67" y="372"/>
                  </a:cubicBezTo>
                  <a:cubicBezTo>
                    <a:pt x="115" y="444"/>
                    <a:pt x="198" y="499"/>
                    <a:pt x="290" y="499"/>
                  </a:cubicBezTo>
                  <a:cubicBezTo>
                    <a:pt x="326" y="499"/>
                    <a:pt x="363" y="491"/>
                    <a:pt x="401" y="472"/>
                  </a:cubicBezTo>
                  <a:cubicBezTo>
                    <a:pt x="626" y="331"/>
                    <a:pt x="495" y="1"/>
                    <a:pt x="2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26"/>
            <p:cNvSpPr/>
            <p:nvPr/>
          </p:nvSpPr>
          <p:spPr>
            <a:xfrm>
              <a:off x="7041550" y="2545400"/>
              <a:ext cx="13350" cy="12525"/>
            </a:xfrm>
            <a:custGeom>
              <a:avLst/>
              <a:gdLst/>
              <a:ahLst/>
              <a:cxnLst/>
              <a:rect l="l" t="t" r="r" b="b"/>
              <a:pathLst>
                <a:path w="534" h="501" extrusionOk="0">
                  <a:moveTo>
                    <a:pt x="270" y="0"/>
                  </a:moveTo>
                  <a:cubicBezTo>
                    <a:pt x="186" y="0"/>
                    <a:pt x="111" y="45"/>
                    <a:pt x="67" y="134"/>
                  </a:cubicBezTo>
                  <a:cubicBezTo>
                    <a:pt x="0" y="234"/>
                    <a:pt x="34" y="401"/>
                    <a:pt x="134" y="467"/>
                  </a:cubicBezTo>
                  <a:cubicBezTo>
                    <a:pt x="178" y="490"/>
                    <a:pt x="223" y="501"/>
                    <a:pt x="265" y="501"/>
                  </a:cubicBezTo>
                  <a:cubicBezTo>
                    <a:pt x="349" y="501"/>
                    <a:pt x="423" y="456"/>
                    <a:pt x="467" y="367"/>
                  </a:cubicBezTo>
                  <a:cubicBezTo>
                    <a:pt x="534" y="267"/>
                    <a:pt x="501" y="100"/>
                    <a:pt x="401" y="34"/>
                  </a:cubicBezTo>
                  <a:cubicBezTo>
                    <a:pt x="356" y="11"/>
                    <a:pt x="312" y="0"/>
                    <a:pt x="2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26"/>
            <p:cNvSpPr/>
            <p:nvPr/>
          </p:nvSpPr>
          <p:spPr>
            <a:xfrm>
              <a:off x="6938675" y="2419375"/>
              <a:ext cx="15325" cy="12475"/>
            </a:xfrm>
            <a:custGeom>
              <a:avLst/>
              <a:gdLst/>
              <a:ahLst/>
              <a:cxnLst/>
              <a:rect l="l" t="t" r="r" b="b"/>
              <a:pathLst>
                <a:path w="613" h="499" extrusionOk="0">
                  <a:moveTo>
                    <a:pt x="352" y="0"/>
                  </a:moveTo>
                  <a:cubicBezTo>
                    <a:pt x="171" y="0"/>
                    <a:pt x="1" y="211"/>
                    <a:pt x="146" y="405"/>
                  </a:cubicBezTo>
                  <a:cubicBezTo>
                    <a:pt x="204" y="463"/>
                    <a:pt x="273" y="498"/>
                    <a:pt x="341" y="498"/>
                  </a:cubicBezTo>
                  <a:cubicBezTo>
                    <a:pt x="390" y="498"/>
                    <a:pt x="437" y="480"/>
                    <a:pt x="479" y="438"/>
                  </a:cubicBezTo>
                  <a:cubicBezTo>
                    <a:pt x="613" y="338"/>
                    <a:pt x="613" y="205"/>
                    <a:pt x="546" y="104"/>
                  </a:cubicBezTo>
                  <a:cubicBezTo>
                    <a:pt x="491" y="31"/>
                    <a:pt x="421" y="0"/>
                    <a:pt x="3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26"/>
            <p:cNvSpPr/>
            <p:nvPr/>
          </p:nvSpPr>
          <p:spPr>
            <a:xfrm>
              <a:off x="6865225" y="2438500"/>
              <a:ext cx="14550" cy="12000"/>
            </a:xfrm>
            <a:custGeom>
              <a:avLst/>
              <a:gdLst/>
              <a:ahLst/>
              <a:cxnLst/>
              <a:rect l="l" t="t" r="r" b="b"/>
              <a:pathLst>
                <a:path w="582" h="480" extrusionOk="0">
                  <a:moveTo>
                    <a:pt x="334" y="0"/>
                  </a:moveTo>
                  <a:cubicBezTo>
                    <a:pt x="317" y="0"/>
                    <a:pt x="299" y="2"/>
                    <a:pt x="282" y="7"/>
                  </a:cubicBezTo>
                  <a:cubicBezTo>
                    <a:pt x="0" y="38"/>
                    <a:pt x="41" y="480"/>
                    <a:pt x="295" y="480"/>
                  </a:cubicBezTo>
                  <a:cubicBezTo>
                    <a:pt x="312" y="480"/>
                    <a:pt x="330" y="478"/>
                    <a:pt x="348" y="474"/>
                  </a:cubicBezTo>
                  <a:cubicBezTo>
                    <a:pt x="482" y="474"/>
                    <a:pt x="582" y="340"/>
                    <a:pt x="582" y="207"/>
                  </a:cubicBezTo>
                  <a:cubicBezTo>
                    <a:pt x="553" y="91"/>
                    <a:pt x="449" y="0"/>
                    <a:pt x="3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26"/>
            <p:cNvSpPr/>
            <p:nvPr/>
          </p:nvSpPr>
          <p:spPr>
            <a:xfrm>
              <a:off x="6911850" y="2451200"/>
              <a:ext cx="16300" cy="12700"/>
            </a:xfrm>
            <a:custGeom>
              <a:avLst/>
              <a:gdLst/>
              <a:ahLst/>
              <a:cxnLst/>
              <a:rect l="l" t="t" r="r" b="b"/>
              <a:pathLst>
                <a:path w="652" h="508" extrusionOk="0">
                  <a:moveTo>
                    <a:pt x="359" y="0"/>
                  </a:moveTo>
                  <a:cubicBezTo>
                    <a:pt x="108" y="0"/>
                    <a:pt x="0" y="413"/>
                    <a:pt x="318" y="499"/>
                  </a:cubicBezTo>
                  <a:cubicBezTo>
                    <a:pt x="336" y="505"/>
                    <a:pt x="355" y="508"/>
                    <a:pt x="374" y="508"/>
                  </a:cubicBezTo>
                  <a:cubicBezTo>
                    <a:pt x="463" y="508"/>
                    <a:pt x="563" y="448"/>
                    <a:pt x="618" y="366"/>
                  </a:cubicBezTo>
                  <a:cubicBezTo>
                    <a:pt x="652" y="232"/>
                    <a:pt x="618" y="99"/>
                    <a:pt x="485" y="32"/>
                  </a:cubicBezTo>
                  <a:cubicBezTo>
                    <a:pt x="440" y="10"/>
                    <a:pt x="398" y="0"/>
                    <a:pt x="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26"/>
            <p:cNvSpPr/>
            <p:nvPr/>
          </p:nvSpPr>
          <p:spPr>
            <a:xfrm>
              <a:off x="6966600" y="2335700"/>
              <a:ext cx="11600" cy="10350"/>
            </a:xfrm>
            <a:custGeom>
              <a:avLst/>
              <a:gdLst/>
              <a:ahLst/>
              <a:cxnLst/>
              <a:rect l="l" t="t" r="r" b="b"/>
              <a:pathLst>
                <a:path w="464" h="414" extrusionOk="0">
                  <a:moveTo>
                    <a:pt x="190" y="0"/>
                  </a:moveTo>
                  <a:cubicBezTo>
                    <a:pt x="1" y="0"/>
                    <a:pt x="165" y="413"/>
                    <a:pt x="302" y="413"/>
                  </a:cubicBezTo>
                  <a:cubicBezTo>
                    <a:pt x="337" y="413"/>
                    <a:pt x="371" y="385"/>
                    <a:pt x="396" y="316"/>
                  </a:cubicBezTo>
                  <a:cubicBezTo>
                    <a:pt x="463" y="182"/>
                    <a:pt x="396" y="49"/>
                    <a:pt x="263" y="16"/>
                  </a:cubicBezTo>
                  <a:cubicBezTo>
                    <a:pt x="234" y="5"/>
                    <a:pt x="210" y="0"/>
                    <a:pt x="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26"/>
            <p:cNvSpPr/>
            <p:nvPr/>
          </p:nvSpPr>
          <p:spPr>
            <a:xfrm>
              <a:off x="6884225" y="2308250"/>
              <a:ext cx="14750" cy="11850"/>
            </a:xfrm>
            <a:custGeom>
              <a:avLst/>
              <a:gdLst/>
              <a:ahLst/>
              <a:cxnLst/>
              <a:rect l="l" t="t" r="r" b="b"/>
              <a:pathLst>
                <a:path w="590" h="474" extrusionOk="0">
                  <a:moveTo>
                    <a:pt x="262" y="1"/>
                  </a:moveTo>
                  <a:cubicBezTo>
                    <a:pt x="165" y="1"/>
                    <a:pt x="81" y="44"/>
                    <a:pt x="55" y="146"/>
                  </a:cubicBezTo>
                  <a:cubicBezTo>
                    <a:pt x="1" y="310"/>
                    <a:pt x="124" y="473"/>
                    <a:pt x="280" y="473"/>
                  </a:cubicBezTo>
                  <a:cubicBezTo>
                    <a:pt x="316" y="473"/>
                    <a:pt x="352" y="465"/>
                    <a:pt x="389" y="447"/>
                  </a:cubicBezTo>
                  <a:cubicBezTo>
                    <a:pt x="589" y="346"/>
                    <a:pt x="556" y="80"/>
                    <a:pt x="356" y="13"/>
                  </a:cubicBezTo>
                  <a:cubicBezTo>
                    <a:pt x="324" y="5"/>
                    <a:pt x="293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26"/>
            <p:cNvSpPr/>
            <p:nvPr/>
          </p:nvSpPr>
          <p:spPr>
            <a:xfrm>
              <a:off x="6868925" y="2327725"/>
              <a:ext cx="13950" cy="12100"/>
            </a:xfrm>
            <a:custGeom>
              <a:avLst/>
              <a:gdLst/>
              <a:ahLst/>
              <a:cxnLst/>
              <a:rect l="l" t="t" r="r" b="b"/>
              <a:pathLst>
                <a:path w="558" h="484" extrusionOk="0">
                  <a:moveTo>
                    <a:pt x="275" y="0"/>
                  </a:moveTo>
                  <a:cubicBezTo>
                    <a:pt x="194" y="0"/>
                    <a:pt x="113" y="43"/>
                    <a:pt x="67" y="135"/>
                  </a:cubicBezTo>
                  <a:cubicBezTo>
                    <a:pt x="0" y="235"/>
                    <a:pt x="67" y="401"/>
                    <a:pt x="167" y="468"/>
                  </a:cubicBezTo>
                  <a:cubicBezTo>
                    <a:pt x="198" y="478"/>
                    <a:pt x="228" y="483"/>
                    <a:pt x="258" y="483"/>
                  </a:cubicBezTo>
                  <a:cubicBezTo>
                    <a:pt x="422" y="483"/>
                    <a:pt x="557" y="337"/>
                    <a:pt x="501" y="168"/>
                  </a:cubicBezTo>
                  <a:cubicBezTo>
                    <a:pt x="465" y="60"/>
                    <a:pt x="370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26"/>
            <p:cNvSpPr/>
            <p:nvPr/>
          </p:nvSpPr>
          <p:spPr>
            <a:xfrm>
              <a:off x="6895750" y="2263300"/>
              <a:ext cx="11550" cy="10250"/>
            </a:xfrm>
            <a:custGeom>
              <a:avLst/>
              <a:gdLst/>
              <a:ahLst/>
              <a:cxnLst/>
              <a:rect l="l" t="t" r="r" b="b"/>
              <a:pathLst>
                <a:path w="462" h="410" extrusionOk="0">
                  <a:moveTo>
                    <a:pt x="202" y="1"/>
                  </a:moveTo>
                  <a:cubicBezTo>
                    <a:pt x="0" y="1"/>
                    <a:pt x="201" y="410"/>
                    <a:pt x="340" y="410"/>
                  </a:cubicBezTo>
                  <a:cubicBezTo>
                    <a:pt x="377" y="410"/>
                    <a:pt x="409" y="382"/>
                    <a:pt x="428" y="310"/>
                  </a:cubicBezTo>
                  <a:cubicBezTo>
                    <a:pt x="462" y="176"/>
                    <a:pt x="395" y="43"/>
                    <a:pt x="262" y="10"/>
                  </a:cubicBezTo>
                  <a:cubicBezTo>
                    <a:pt x="239" y="3"/>
                    <a:pt x="219" y="1"/>
                    <a:pt x="2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26"/>
            <p:cNvSpPr/>
            <p:nvPr/>
          </p:nvSpPr>
          <p:spPr>
            <a:xfrm>
              <a:off x="6772125" y="2166675"/>
              <a:ext cx="16775" cy="12850"/>
            </a:xfrm>
            <a:custGeom>
              <a:avLst/>
              <a:gdLst/>
              <a:ahLst/>
              <a:cxnLst/>
              <a:rect l="l" t="t" r="r" b="b"/>
              <a:pathLst>
                <a:path w="671" h="514" extrusionOk="0">
                  <a:moveTo>
                    <a:pt x="376" y="1"/>
                  </a:moveTo>
                  <a:cubicBezTo>
                    <a:pt x="176" y="1"/>
                    <a:pt x="1" y="282"/>
                    <a:pt x="236" y="439"/>
                  </a:cubicBezTo>
                  <a:cubicBezTo>
                    <a:pt x="286" y="489"/>
                    <a:pt x="345" y="514"/>
                    <a:pt x="403" y="514"/>
                  </a:cubicBezTo>
                  <a:cubicBezTo>
                    <a:pt x="462" y="514"/>
                    <a:pt x="520" y="489"/>
                    <a:pt x="570" y="439"/>
                  </a:cubicBezTo>
                  <a:cubicBezTo>
                    <a:pt x="670" y="339"/>
                    <a:pt x="637" y="172"/>
                    <a:pt x="537" y="72"/>
                  </a:cubicBezTo>
                  <a:cubicBezTo>
                    <a:pt x="487" y="22"/>
                    <a:pt x="430" y="1"/>
                    <a:pt x="3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26"/>
            <p:cNvSpPr/>
            <p:nvPr/>
          </p:nvSpPr>
          <p:spPr>
            <a:xfrm>
              <a:off x="6738000" y="2180425"/>
              <a:ext cx="13350" cy="12400"/>
            </a:xfrm>
            <a:custGeom>
              <a:avLst/>
              <a:gdLst/>
              <a:ahLst/>
              <a:cxnLst/>
              <a:rect l="l" t="t" r="r" b="b"/>
              <a:pathLst>
                <a:path w="534" h="496" extrusionOk="0">
                  <a:moveTo>
                    <a:pt x="287" y="1"/>
                  </a:moveTo>
                  <a:cubicBezTo>
                    <a:pt x="259" y="1"/>
                    <a:pt x="230" y="8"/>
                    <a:pt x="200" y="22"/>
                  </a:cubicBezTo>
                  <a:cubicBezTo>
                    <a:pt x="67" y="56"/>
                    <a:pt x="0" y="189"/>
                    <a:pt x="34" y="322"/>
                  </a:cubicBezTo>
                  <a:cubicBezTo>
                    <a:pt x="62" y="409"/>
                    <a:pt x="166" y="496"/>
                    <a:pt x="280" y="496"/>
                  </a:cubicBezTo>
                  <a:cubicBezTo>
                    <a:pt x="298" y="496"/>
                    <a:pt x="316" y="494"/>
                    <a:pt x="334" y="489"/>
                  </a:cubicBezTo>
                  <a:cubicBezTo>
                    <a:pt x="467" y="423"/>
                    <a:pt x="534" y="289"/>
                    <a:pt x="501" y="189"/>
                  </a:cubicBezTo>
                  <a:cubicBezTo>
                    <a:pt x="475" y="85"/>
                    <a:pt x="388" y="1"/>
                    <a:pt x="2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26"/>
            <p:cNvSpPr/>
            <p:nvPr/>
          </p:nvSpPr>
          <p:spPr>
            <a:xfrm>
              <a:off x="6841400" y="2189325"/>
              <a:ext cx="13100" cy="12675"/>
            </a:xfrm>
            <a:custGeom>
              <a:avLst/>
              <a:gdLst/>
              <a:ahLst/>
              <a:cxnLst/>
              <a:rect l="l" t="t" r="r" b="b"/>
              <a:pathLst>
                <a:path w="524" h="507" extrusionOk="0">
                  <a:moveTo>
                    <a:pt x="240" y="0"/>
                  </a:moveTo>
                  <a:cubicBezTo>
                    <a:pt x="128" y="0"/>
                    <a:pt x="15" y="71"/>
                    <a:pt x="1" y="233"/>
                  </a:cubicBezTo>
                  <a:cubicBezTo>
                    <a:pt x="1" y="367"/>
                    <a:pt x="67" y="467"/>
                    <a:pt x="201" y="500"/>
                  </a:cubicBezTo>
                  <a:cubicBezTo>
                    <a:pt x="218" y="505"/>
                    <a:pt x="236" y="507"/>
                    <a:pt x="253" y="507"/>
                  </a:cubicBezTo>
                  <a:cubicBezTo>
                    <a:pt x="367" y="507"/>
                    <a:pt x="468" y="416"/>
                    <a:pt x="468" y="300"/>
                  </a:cubicBezTo>
                  <a:cubicBezTo>
                    <a:pt x="523" y="114"/>
                    <a:pt x="382" y="0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26"/>
            <p:cNvSpPr/>
            <p:nvPr/>
          </p:nvSpPr>
          <p:spPr>
            <a:xfrm>
              <a:off x="6831650" y="2120775"/>
              <a:ext cx="13950" cy="11900"/>
            </a:xfrm>
            <a:custGeom>
              <a:avLst/>
              <a:gdLst/>
              <a:ahLst/>
              <a:cxnLst/>
              <a:rect l="l" t="t" r="r" b="b"/>
              <a:pathLst>
                <a:path w="558" h="476" extrusionOk="0">
                  <a:moveTo>
                    <a:pt x="309" y="0"/>
                  </a:moveTo>
                  <a:cubicBezTo>
                    <a:pt x="292" y="0"/>
                    <a:pt x="275" y="2"/>
                    <a:pt x="257" y="7"/>
                  </a:cubicBezTo>
                  <a:cubicBezTo>
                    <a:pt x="0" y="71"/>
                    <a:pt x="52" y="475"/>
                    <a:pt x="325" y="475"/>
                  </a:cubicBezTo>
                  <a:cubicBezTo>
                    <a:pt x="335" y="475"/>
                    <a:pt x="346" y="475"/>
                    <a:pt x="357" y="474"/>
                  </a:cubicBezTo>
                  <a:cubicBezTo>
                    <a:pt x="491" y="474"/>
                    <a:pt x="557" y="340"/>
                    <a:pt x="557" y="207"/>
                  </a:cubicBezTo>
                  <a:cubicBezTo>
                    <a:pt x="528" y="91"/>
                    <a:pt x="424" y="0"/>
                    <a:pt x="3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26"/>
            <p:cNvSpPr/>
            <p:nvPr/>
          </p:nvSpPr>
          <p:spPr>
            <a:xfrm>
              <a:off x="6687550" y="2129275"/>
              <a:ext cx="13350" cy="11700"/>
            </a:xfrm>
            <a:custGeom>
              <a:avLst/>
              <a:gdLst/>
              <a:ahLst/>
              <a:cxnLst/>
              <a:rect l="l" t="t" r="r" b="b"/>
              <a:pathLst>
                <a:path w="534" h="468" extrusionOk="0">
                  <a:moveTo>
                    <a:pt x="284" y="0"/>
                  </a:moveTo>
                  <a:cubicBezTo>
                    <a:pt x="117" y="0"/>
                    <a:pt x="17" y="134"/>
                    <a:pt x="17" y="267"/>
                  </a:cubicBezTo>
                  <a:cubicBezTo>
                    <a:pt x="0" y="400"/>
                    <a:pt x="134" y="467"/>
                    <a:pt x="267" y="467"/>
                  </a:cubicBezTo>
                  <a:cubicBezTo>
                    <a:pt x="400" y="467"/>
                    <a:pt x="534" y="400"/>
                    <a:pt x="517" y="267"/>
                  </a:cubicBezTo>
                  <a:cubicBezTo>
                    <a:pt x="517" y="134"/>
                    <a:pt x="384" y="0"/>
                    <a:pt x="2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26"/>
            <p:cNvSpPr/>
            <p:nvPr/>
          </p:nvSpPr>
          <p:spPr>
            <a:xfrm>
              <a:off x="6703800" y="2114875"/>
              <a:ext cx="13375" cy="12125"/>
            </a:xfrm>
            <a:custGeom>
              <a:avLst/>
              <a:gdLst/>
              <a:ahLst/>
              <a:cxnLst/>
              <a:rect l="l" t="t" r="r" b="b"/>
              <a:pathLst>
                <a:path w="535" h="485" extrusionOk="0">
                  <a:moveTo>
                    <a:pt x="284" y="1"/>
                  </a:moveTo>
                  <a:cubicBezTo>
                    <a:pt x="217" y="1"/>
                    <a:pt x="151" y="26"/>
                    <a:pt x="101" y="76"/>
                  </a:cubicBezTo>
                  <a:cubicBezTo>
                    <a:pt x="1" y="142"/>
                    <a:pt x="1" y="309"/>
                    <a:pt x="101" y="409"/>
                  </a:cubicBezTo>
                  <a:cubicBezTo>
                    <a:pt x="151" y="459"/>
                    <a:pt x="217" y="484"/>
                    <a:pt x="284" y="484"/>
                  </a:cubicBezTo>
                  <a:cubicBezTo>
                    <a:pt x="351" y="484"/>
                    <a:pt x="418" y="459"/>
                    <a:pt x="468" y="409"/>
                  </a:cubicBezTo>
                  <a:cubicBezTo>
                    <a:pt x="534" y="309"/>
                    <a:pt x="534" y="142"/>
                    <a:pt x="468" y="76"/>
                  </a:cubicBezTo>
                  <a:cubicBezTo>
                    <a:pt x="418" y="26"/>
                    <a:pt x="351" y="1"/>
                    <a:pt x="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26"/>
            <p:cNvSpPr/>
            <p:nvPr/>
          </p:nvSpPr>
          <p:spPr>
            <a:xfrm>
              <a:off x="6727150" y="2040500"/>
              <a:ext cx="14600" cy="13125"/>
            </a:xfrm>
            <a:custGeom>
              <a:avLst/>
              <a:gdLst/>
              <a:ahLst/>
              <a:cxnLst/>
              <a:rect l="l" t="t" r="r" b="b"/>
              <a:pathLst>
                <a:path w="584" h="525" extrusionOk="0">
                  <a:moveTo>
                    <a:pt x="252" y="0"/>
                  </a:moveTo>
                  <a:cubicBezTo>
                    <a:pt x="153" y="0"/>
                    <a:pt x="59" y="55"/>
                    <a:pt x="34" y="182"/>
                  </a:cubicBezTo>
                  <a:cubicBezTo>
                    <a:pt x="1" y="315"/>
                    <a:pt x="67" y="449"/>
                    <a:pt x="201" y="516"/>
                  </a:cubicBezTo>
                  <a:cubicBezTo>
                    <a:pt x="218" y="521"/>
                    <a:pt x="236" y="524"/>
                    <a:pt x="255" y="524"/>
                  </a:cubicBezTo>
                  <a:cubicBezTo>
                    <a:pt x="344" y="524"/>
                    <a:pt x="440" y="459"/>
                    <a:pt x="468" y="349"/>
                  </a:cubicBezTo>
                  <a:lnTo>
                    <a:pt x="501" y="349"/>
                  </a:lnTo>
                  <a:cubicBezTo>
                    <a:pt x="583" y="143"/>
                    <a:pt x="411" y="0"/>
                    <a:pt x="2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26"/>
            <p:cNvSpPr/>
            <p:nvPr/>
          </p:nvSpPr>
          <p:spPr>
            <a:xfrm>
              <a:off x="6768575" y="3719775"/>
              <a:ext cx="15300" cy="12450"/>
            </a:xfrm>
            <a:custGeom>
              <a:avLst/>
              <a:gdLst/>
              <a:ahLst/>
              <a:cxnLst/>
              <a:rect l="l" t="t" r="r" b="b"/>
              <a:pathLst>
                <a:path w="612" h="498" extrusionOk="0">
                  <a:moveTo>
                    <a:pt x="339" y="1"/>
                  </a:moveTo>
                  <a:cubicBezTo>
                    <a:pt x="262" y="1"/>
                    <a:pt x="185" y="45"/>
                    <a:pt x="145" y="126"/>
                  </a:cubicBezTo>
                  <a:cubicBezTo>
                    <a:pt x="1" y="294"/>
                    <a:pt x="169" y="497"/>
                    <a:pt x="349" y="497"/>
                  </a:cubicBezTo>
                  <a:cubicBezTo>
                    <a:pt x="418" y="497"/>
                    <a:pt x="489" y="467"/>
                    <a:pt x="545" y="393"/>
                  </a:cubicBezTo>
                  <a:cubicBezTo>
                    <a:pt x="612" y="293"/>
                    <a:pt x="579" y="126"/>
                    <a:pt x="478" y="59"/>
                  </a:cubicBezTo>
                  <a:cubicBezTo>
                    <a:pt x="439" y="20"/>
                    <a:pt x="389" y="1"/>
                    <a:pt x="3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26"/>
            <p:cNvSpPr/>
            <p:nvPr/>
          </p:nvSpPr>
          <p:spPr>
            <a:xfrm>
              <a:off x="6776400" y="3674425"/>
              <a:ext cx="12500" cy="10225"/>
            </a:xfrm>
            <a:custGeom>
              <a:avLst/>
              <a:gdLst/>
              <a:ahLst/>
              <a:cxnLst/>
              <a:rect l="l" t="t" r="r" b="b"/>
              <a:pathLst>
                <a:path w="500" h="409" extrusionOk="0">
                  <a:moveTo>
                    <a:pt x="222" y="1"/>
                  </a:moveTo>
                  <a:cubicBezTo>
                    <a:pt x="1" y="1"/>
                    <a:pt x="241" y="408"/>
                    <a:pt x="383" y="408"/>
                  </a:cubicBezTo>
                  <a:cubicBezTo>
                    <a:pt x="421" y="408"/>
                    <a:pt x="452" y="379"/>
                    <a:pt x="466" y="305"/>
                  </a:cubicBezTo>
                  <a:cubicBezTo>
                    <a:pt x="499" y="172"/>
                    <a:pt x="399" y="38"/>
                    <a:pt x="266" y="5"/>
                  </a:cubicBezTo>
                  <a:cubicBezTo>
                    <a:pt x="249" y="2"/>
                    <a:pt x="235" y="1"/>
                    <a:pt x="2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26"/>
            <p:cNvSpPr/>
            <p:nvPr/>
          </p:nvSpPr>
          <p:spPr>
            <a:xfrm>
              <a:off x="6855025" y="3571425"/>
              <a:ext cx="15600" cy="12500"/>
            </a:xfrm>
            <a:custGeom>
              <a:avLst/>
              <a:gdLst/>
              <a:ahLst/>
              <a:cxnLst/>
              <a:rect l="l" t="t" r="r" b="b"/>
              <a:pathLst>
                <a:path w="624" h="500" extrusionOk="0">
                  <a:moveTo>
                    <a:pt x="353" y="1"/>
                  </a:moveTo>
                  <a:cubicBezTo>
                    <a:pt x="161" y="1"/>
                    <a:pt x="0" y="294"/>
                    <a:pt x="189" y="456"/>
                  </a:cubicBezTo>
                  <a:cubicBezTo>
                    <a:pt x="245" y="483"/>
                    <a:pt x="300" y="500"/>
                    <a:pt x="353" y="500"/>
                  </a:cubicBezTo>
                  <a:cubicBezTo>
                    <a:pt x="428" y="500"/>
                    <a:pt x="498" y="467"/>
                    <a:pt x="556" y="389"/>
                  </a:cubicBezTo>
                  <a:cubicBezTo>
                    <a:pt x="623" y="289"/>
                    <a:pt x="590" y="155"/>
                    <a:pt x="490" y="55"/>
                  </a:cubicBezTo>
                  <a:cubicBezTo>
                    <a:pt x="445" y="17"/>
                    <a:pt x="398" y="1"/>
                    <a:pt x="3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26"/>
            <p:cNvSpPr/>
            <p:nvPr/>
          </p:nvSpPr>
          <p:spPr>
            <a:xfrm>
              <a:off x="6803050" y="3645325"/>
              <a:ext cx="14200" cy="12050"/>
            </a:xfrm>
            <a:custGeom>
              <a:avLst/>
              <a:gdLst/>
              <a:ahLst/>
              <a:cxnLst/>
              <a:rect l="l" t="t" r="r" b="b"/>
              <a:pathLst>
                <a:path w="568" h="482" extrusionOk="0">
                  <a:moveTo>
                    <a:pt x="310" y="0"/>
                  </a:moveTo>
                  <a:cubicBezTo>
                    <a:pt x="228" y="0"/>
                    <a:pt x="143" y="37"/>
                    <a:pt x="100" y="102"/>
                  </a:cubicBezTo>
                  <a:cubicBezTo>
                    <a:pt x="0" y="202"/>
                    <a:pt x="33" y="368"/>
                    <a:pt x="134" y="435"/>
                  </a:cubicBezTo>
                  <a:cubicBezTo>
                    <a:pt x="179" y="465"/>
                    <a:pt x="237" y="482"/>
                    <a:pt x="294" y="482"/>
                  </a:cubicBezTo>
                  <a:cubicBezTo>
                    <a:pt x="363" y="482"/>
                    <a:pt x="430" y="457"/>
                    <a:pt x="467" y="402"/>
                  </a:cubicBezTo>
                  <a:cubicBezTo>
                    <a:pt x="567" y="268"/>
                    <a:pt x="534" y="135"/>
                    <a:pt x="434" y="35"/>
                  </a:cubicBezTo>
                  <a:cubicBezTo>
                    <a:pt x="398" y="11"/>
                    <a:pt x="354" y="0"/>
                    <a:pt x="3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26"/>
            <p:cNvSpPr/>
            <p:nvPr/>
          </p:nvSpPr>
          <p:spPr>
            <a:xfrm>
              <a:off x="6660575" y="3707275"/>
              <a:ext cx="18075" cy="12125"/>
            </a:xfrm>
            <a:custGeom>
              <a:avLst/>
              <a:gdLst/>
              <a:ahLst/>
              <a:cxnLst/>
              <a:rect l="l" t="t" r="r" b="b"/>
              <a:pathLst>
                <a:path w="723" h="485" extrusionOk="0">
                  <a:moveTo>
                    <a:pt x="374" y="0"/>
                  </a:moveTo>
                  <a:cubicBezTo>
                    <a:pt x="339" y="0"/>
                    <a:pt x="301" y="8"/>
                    <a:pt x="262" y="25"/>
                  </a:cubicBezTo>
                  <a:cubicBezTo>
                    <a:pt x="1" y="141"/>
                    <a:pt x="118" y="484"/>
                    <a:pt x="350" y="484"/>
                  </a:cubicBezTo>
                  <a:cubicBezTo>
                    <a:pt x="385" y="484"/>
                    <a:pt x="423" y="476"/>
                    <a:pt x="462" y="459"/>
                  </a:cubicBezTo>
                  <a:cubicBezTo>
                    <a:pt x="723" y="343"/>
                    <a:pt x="606" y="0"/>
                    <a:pt x="3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26"/>
            <p:cNvSpPr/>
            <p:nvPr/>
          </p:nvSpPr>
          <p:spPr>
            <a:xfrm>
              <a:off x="6675450" y="3585100"/>
              <a:ext cx="13000" cy="12075"/>
            </a:xfrm>
            <a:custGeom>
              <a:avLst/>
              <a:gdLst/>
              <a:ahLst/>
              <a:cxnLst/>
              <a:rect l="l" t="t" r="r" b="b"/>
              <a:pathLst>
                <a:path w="520" h="483" extrusionOk="0">
                  <a:moveTo>
                    <a:pt x="241" y="1"/>
                  </a:moveTo>
                  <a:cubicBezTo>
                    <a:pt x="135" y="1"/>
                    <a:pt x="30" y="64"/>
                    <a:pt x="0" y="209"/>
                  </a:cubicBezTo>
                  <a:cubicBezTo>
                    <a:pt x="0" y="342"/>
                    <a:pt x="67" y="442"/>
                    <a:pt x="201" y="476"/>
                  </a:cubicBezTo>
                  <a:cubicBezTo>
                    <a:pt x="218" y="480"/>
                    <a:pt x="236" y="482"/>
                    <a:pt x="253" y="482"/>
                  </a:cubicBezTo>
                  <a:cubicBezTo>
                    <a:pt x="367" y="482"/>
                    <a:pt x="472" y="392"/>
                    <a:pt x="501" y="276"/>
                  </a:cubicBezTo>
                  <a:cubicBezTo>
                    <a:pt x="520" y="106"/>
                    <a:pt x="379" y="1"/>
                    <a:pt x="2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26"/>
            <p:cNvSpPr/>
            <p:nvPr/>
          </p:nvSpPr>
          <p:spPr>
            <a:xfrm>
              <a:off x="6732400" y="3611550"/>
              <a:ext cx="14950" cy="8175"/>
            </a:xfrm>
            <a:custGeom>
              <a:avLst/>
              <a:gdLst/>
              <a:ahLst/>
              <a:cxnLst/>
              <a:rect l="l" t="t" r="r" b="b"/>
              <a:pathLst>
                <a:path w="598" h="327" extrusionOk="0">
                  <a:moveTo>
                    <a:pt x="483" y="1"/>
                  </a:moveTo>
                  <a:cubicBezTo>
                    <a:pt x="316" y="1"/>
                    <a:pt x="1" y="225"/>
                    <a:pt x="258" y="318"/>
                  </a:cubicBezTo>
                  <a:cubicBezTo>
                    <a:pt x="280" y="324"/>
                    <a:pt x="303" y="327"/>
                    <a:pt x="326" y="327"/>
                  </a:cubicBezTo>
                  <a:cubicBezTo>
                    <a:pt x="434" y="327"/>
                    <a:pt x="530" y="262"/>
                    <a:pt x="558" y="152"/>
                  </a:cubicBezTo>
                  <a:cubicBezTo>
                    <a:pt x="598" y="42"/>
                    <a:pt x="554" y="1"/>
                    <a:pt x="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26"/>
            <p:cNvSpPr/>
            <p:nvPr/>
          </p:nvSpPr>
          <p:spPr>
            <a:xfrm>
              <a:off x="6585375" y="3747625"/>
              <a:ext cx="14925" cy="11850"/>
            </a:xfrm>
            <a:custGeom>
              <a:avLst/>
              <a:gdLst/>
              <a:ahLst/>
              <a:cxnLst/>
              <a:rect l="l" t="t" r="r" b="b"/>
              <a:pathLst>
                <a:path w="597" h="474" extrusionOk="0">
                  <a:moveTo>
                    <a:pt x="249" y="1"/>
                  </a:moveTo>
                  <a:cubicBezTo>
                    <a:pt x="202" y="1"/>
                    <a:pt x="151" y="14"/>
                    <a:pt x="101" y="46"/>
                  </a:cubicBezTo>
                  <a:cubicBezTo>
                    <a:pt x="1" y="146"/>
                    <a:pt x="1" y="279"/>
                    <a:pt x="68" y="379"/>
                  </a:cubicBezTo>
                  <a:cubicBezTo>
                    <a:pt x="126" y="438"/>
                    <a:pt x="206" y="473"/>
                    <a:pt x="283" y="473"/>
                  </a:cubicBezTo>
                  <a:cubicBezTo>
                    <a:pt x="339" y="473"/>
                    <a:pt x="393" y="455"/>
                    <a:pt x="435" y="413"/>
                  </a:cubicBezTo>
                  <a:cubicBezTo>
                    <a:pt x="597" y="250"/>
                    <a:pt x="452" y="1"/>
                    <a:pt x="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26"/>
            <p:cNvSpPr/>
            <p:nvPr/>
          </p:nvSpPr>
          <p:spPr>
            <a:xfrm>
              <a:off x="6537850" y="3738750"/>
              <a:ext cx="13000" cy="12175"/>
            </a:xfrm>
            <a:custGeom>
              <a:avLst/>
              <a:gdLst/>
              <a:ahLst/>
              <a:cxnLst/>
              <a:rect l="l" t="t" r="r" b="b"/>
              <a:pathLst>
                <a:path w="520" h="487" extrusionOk="0">
                  <a:moveTo>
                    <a:pt x="234" y="1"/>
                  </a:moveTo>
                  <a:cubicBezTo>
                    <a:pt x="101" y="34"/>
                    <a:pt x="1" y="134"/>
                    <a:pt x="34" y="267"/>
                  </a:cubicBezTo>
                  <a:cubicBezTo>
                    <a:pt x="49" y="418"/>
                    <a:pt x="152" y="487"/>
                    <a:pt x="258" y="487"/>
                  </a:cubicBezTo>
                  <a:cubicBezTo>
                    <a:pt x="386" y="487"/>
                    <a:pt x="519" y="384"/>
                    <a:pt x="501" y="201"/>
                  </a:cubicBezTo>
                  <a:cubicBezTo>
                    <a:pt x="468" y="67"/>
                    <a:pt x="367" y="1"/>
                    <a:pt x="2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26"/>
            <p:cNvSpPr/>
            <p:nvPr/>
          </p:nvSpPr>
          <p:spPr>
            <a:xfrm>
              <a:off x="6586225" y="3715375"/>
              <a:ext cx="13350" cy="11750"/>
            </a:xfrm>
            <a:custGeom>
              <a:avLst/>
              <a:gdLst/>
              <a:ahLst/>
              <a:cxnLst/>
              <a:rect l="l" t="t" r="r" b="b"/>
              <a:pathLst>
                <a:path w="534" h="470" extrusionOk="0">
                  <a:moveTo>
                    <a:pt x="281" y="0"/>
                  </a:moveTo>
                  <a:cubicBezTo>
                    <a:pt x="242" y="0"/>
                    <a:pt x="202" y="11"/>
                    <a:pt x="167" y="35"/>
                  </a:cubicBezTo>
                  <a:cubicBezTo>
                    <a:pt x="34" y="102"/>
                    <a:pt x="0" y="235"/>
                    <a:pt x="67" y="368"/>
                  </a:cubicBezTo>
                  <a:cubicBezTo>
                    <a:pt x="110" y="433"/>
                    <a:pt x="195" y="470"/>
                    <a:pt x="276" y="470"/>
                  </a:cubicBezTo>
                  <a:cubicBezTo>
                    <a:pt x="321" y="470"/>
                    <a:pt x="365" y="459"/>
                    <a:pt x="401" y="435"/>
                  </a:cubicBezTo>
                  <a:cubicBezTo>
                    <a:pt x="501" y="368"/>
                    <a:pt x="534" y="235"/>
                    <a:pt x="467" y="102"/>
                  </a:cubicBezTo>
                  <a:cubicBezTo>
                    <a:pt x="424" y="37"/>
                    <a:pt x="353" y="0"/>
                    <a:pt x="2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26"/>
            <p:cNvSpPr/>
            <p:nvPr/>
          </p:nvSpPr>
          <p:spPr>
            <a:xfrm>
              <a:off x="6497825" y="3793300"/>
              <a:ext cx="13125" cy="12050"/>
            </a:xfrm>
            <a:custGeom>
              <a:avLst/>
              <a:gdLst/>
              <a:ahLst/>
              <a:cxnLst/>
              <a:rect l="l" t="t" r="r" b="b"/>
              <a:pathLst>
                <a:path w="525" h="482" extrusionOk="0">
                  <a:moveTo>
                    <a:pt x="279" y="0"/>
                  </a:moveTo>
                  <a:cubicBezTo>
                    <a:pt x="230" y="0"/>
                    <a:pt x="179" y="17"/>
                    <a:pt x="134" y="53"/>
                  </a:cubicBezTo>
                  <a:cubicBezTo>
                    <a:pt x="0" y="154"/>
                    <a:pt x="0" y="287"/>
                    <a:pt x="100" y="387"/>
                  </a:cubicBezTo>
                  <a:cubicBezTo>
                    <a:pt x="152" y="452"/>
                    <a:pt x="225" y="482"/>
                    <a:pt x="294" y="482"/>
                  </a:cubicBezTo>
                  <a:cubicBezTo>
                    <a:pt x="401" y="482"/>
                    <a:pt x="501" y="409"/>
                    <a:pt x="501" y="287"/>
                  </a:cubicBezTo>
                  <a:cubicBezTo>
                    <a:pt x="525" y="117"/>
                    <a:pt x="408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26"/>
            <p:cNvSpPr/>
            <p:nvPr/>
          </p:nvSpPr>
          <p:spPr>
            <a:xfrm>
              <a:off x="6233475" y="3810475"/>
              <a:ext cx="12525" cy="11850"/>
            </a:xfrm>
            <a:custGeom>
              <a:avLst/>
              <a:gdLst/>
              <a:ahLst/>
              <a:cxnLst/>
              <a:rect l="l" t="t" r="r" b="b"/>
              <a:pathLst>
                <a:path w="501" h="474" extrusionOk="0">
                  <a:moveTo>
                    <a:pt x="234" y="0"/>
                  </a:moveTo>
                  <a:cubicBezTo>
                    <a:pt x="67" y="0"/>
                    <a:pt x="0" y="134"/>
                    <a:pt x="0" y="267"/>
                  </a:cubicBezTo>
                  <a:cubicBezTo>
                    <a:pt x="0" y="383"/>
                    <a:pt x="101" y="474"/>
                    <a:pt x="215" y="474"/>
                  </a:cubicBezTo>
                  <a:cubicBezTo>
                    <a:pt x="232" y="474"/>
                    <a:pt x="249" y="472"/>
                    <a:pt x="267" y="467"/>
                  </a:cubicBezTo>
                  <a:cubicBezTo>
                    <a:pt x="400" y="467"/>
                    <a:pt x="501" y="334"/>
                    <a:pt x="467" y="234"/>
                  </a:cubicBezTo>
                  <a:cubicBezTo>
                    <a:pt x="467" y="100"/>
                    <a:pt x="334" y="0"/>
                    <a:pt x="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26"/>
            <p:cNvSpPr/>
            <p:nvPr/>
          </p:nvSpPr>
          <p:spPr>
            <a:xfrm>
              <a:off x="6165175" y="3779025"/>
              <a:ext cx="18200" cy="12050"/>
            </a:xfrm>
            <a:custGeom>
              <a:avLst/>
              <a:gdLst/>
              <a:ahLst/>
              <a:cxnLst/>
              <a:rect l="l" t="t" r="r" b="b"/>
              <a:pathLst>
                <a:path w="728" h="482" extrusionOk="0">
                  <a:moveTo>
                    <a:pt x="358" y="0"/>
                  </a:moveTo>
                  <a:cubicBezTo>
                    <a:pt x="122" y="0"/>
                    <a:pt x="1" y="370"/>
                    <a:pt x="264" y="458"/>
                  </a:cubicBezTo>
                  <a:cubicBezTo>
                    <a:pt x="301" y="474"/>
                    <a:pt x="336" y="481"/>
                    <a:pt x="370" y="481"/>
                  </a:cubicBezTo>
                  <a:cubicBezTo>
                    <a:pt x="606" y="481"/>
                    <a:pt x="727" y="112"/>
                    <a:pt x="464" y="24"/>
                  </a:cubicBezTo>
                  <a:cubicBezTo>
                    <a:pt x="427" y="8"/>
                    <a:pt x="391" y="0"/>
                    <a:pt x="3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26"/>
            <p:cNvSpPr/>
            <p:nvPr/>
          </p:nvSpPr>
          <p:spPr>
            <a:xfrm>
              <a:off x="6284325" y="3781700"/>
              <a:ext cx="12550" cy="12125"/>
            </a:xfrm>
            <a:custGeom>
              <a:avLst/>
              <a:gdLst/>
              <a:ahLst/>
              <a:cxnLst/>
              <a:rect l="l" t="t" r="r" b="b"/>
              <a:pathLst>
                <a:path w="502" h="485" extrusionOk="0">
                  <a:moveTo>
                    <a:pt x="251" y="0"/>
                  </a:moveTo>
                  <a:cubicBezTo>
                    <a:pt x="126" y="0"/>
                    <a:pt x="1" y="84"/>
                    <a:pt x="1" y="251"/>
                  </a:cubicBezTo>
                  <a:cubicBezTo>
                    <a:pt x="1" y="384"/>
                    <a:pt x="101" y="484"/>
                    <a:pt x="234" y="484"/>
                  </a:cubicBezTo>
                  <a:cubicBezTo>
                    <a:pt x="368" y="484"/>
                    <a:pt x="501" y="384"/>
                    <a:pt x="501" y="251"/>
                  </a:cubicBezTo>
                  <a:cubicBezTo>
                    <a:pt x="501" y="84"/>
                    <a:pt x="376" y="0"/>
                    <a:pt x="2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26"/>
            <p:cNvSpPr/>
            <p:nvPr/>
          </p:nvSpPr>
          <p:spPr>
            <a:xfrm>
              <a:off x="6245975" y="383647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286" y="1"/>
                  </a:moveTo>
                  <a:cubicBezTo>
                    <a:pt x="212" y="1"/>
                    <a:pt x="139" y="36"/>
                    <a:pt x="101" y="94"/>
                  </a:cubicBezTo>
                  <a:cubicBezTo>
                    <a:pt x="1" y="194"/>
                    <a:pt x="34" y="328"/>
                    <a:pt x="134" y="428"/>
                  </a:cubicBezTo>
                  <a:cubicBezTo>
                    <a:pt x="176" y="470"/>
                    <a:pt x="229" y="488"/>
                    <a:pt x="283" y="488"/>
                  </a:cubicBezTo>
                  <a:cubicBezTo>
                    <a:pt x="356" y="488"/>
                    <a:pt x="429" y="453"/>
                    <a:pt x="468" y="395"/>
                  </a:cubicBezTo>
                  <a:cubicBezTo>
                    <a:pt x="534" y="295"/>
                    <a:pt x="534" y="128"/>
                    <a:pt x="434" y="61"/>
                  </a:cubicBezTo>
                  <a:cubicBezTo>
                    <a:pt x="392" y="19"/>
                    <a:pt x="339" y="1"/>
                    <a:pt x="2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26"/>
            <p:cNvSpPr/>
            <p:nvPr/>
          </p:nvSpPr>
          <p:spPr>
            <a:xfrm>
              <a:off x="6090150" y="3793575"/>
              <a:ext cx="14775" cy="8025"/>
            </a:xfrm>
            <a:custGeom>
              <a:avLst/>
              <a:gdLst/>
              <a:ahLst/>
              <a:cxnLst/>
              <a:rect l="l" t="t" r="r" b="b"/>
              <a:pathLst>
                <a:path w="591" h="321" extrusionOk="0">
                  <a:moveTo>
                    <a:pt x="261" y="1"/>
                  </a:moveTo>
                  <a:cubicBezTo>
                    <a:pt x="153" y="1"/>
                    <a:pt x="57" y="65"/>
                    <a:pt x="29" y="176"/>
                  </a:cubicBezTo>
                  <a:cubicBezTo>
                    <a:pt x="0" y="281"/>
                    <a:pt x="43" y="321"/>
                    <a:pt x="111" y="321"/>
                  </a:cubicBezTo>
                  <a:cubicBezTo>
                    <a:pt x="277" y="321"/>
                    <a:pt x="591" y="80"/>
                    <a:pt x="329" y="9"/>
                  </a:cubicBezTo>
                  <a:cubicBezTo>
                    <a:pt x="306" y="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26"/>
            <p:cNvSpPr/>
            <p:nvPr/>
          </p:nvSpPr>
          <p:spPr>
            <a:xfrm>
              <a:off x="6066200" y="3778025"/>
              <a:ext cx="13850" cy="11950"/>
            </a:xfrm>
            <a:custGeom>
              <a:avLst/>
              <a:gdLst/>
              <a:ahLst/>
              <a:cxnLst/>
              <a:rect l="l" t="t" r="r" b="b"/>
              <a:pathLst>
                <a:path w="554" h="478" extrusionOk="0">
                  <a:moveTo>
                    <a:pt x="278" y="1"/>
                  </a:moveTo>
                  <a:cubicBezTo>
                    <a:pt x="136" y="1"/>
                    <a:pt x="0" y="139"/>
                    <a:pt x="53" y="298"/>
                  </a:cubicBezTo>
                  <a:cubicBezTo>
                    <a:pt x="88" y="419"/>
                    <a:pt x="185" y="477"/>
                    <a:pt x="285" y="477"/>
                  </a:cubicBezTo>
                  <a:cubicBezTo>
                    <a:pt x="378" y="477"/>
                    <a:pt x="472" y="427"/>
                    <a:pt x="520" y="331"/>
                  </a:cubicBezTo>
                  <a:cubicBezTo>
                    <a:pt x="553" y="231"/>
                    <a:pt x="520" y="64"/>
                    <a:pt x="387" y="31"/>
                  </a:cubicBezTo>
                  <a:cubicBezTo>
                    <a:pt x="352" y="10"/>
                    <a:pt x="315" y="1"/>
                    <a:pt x="2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26"/>
            <p:cNvSpPr/>
            <p:nvPr/>
          </p:nvSpPr>
          <p:spPr>
            <a:xfrm>
              <a:off x="6411950" y="3833125"/>
              <a:ext cx="14400" cy="9050"/>
            </a:xfrm>
            <a:custGeom>
              <a:avLst/>
              <a:gdLst/>
              <a:ahLst/>
              <a:cxnLst/>
              <a:rect l="l" t="t" r="r" b="b"/>
              <a:pathLst>
                <a:path w="576" h="362" extrusionOk="0">
                  <a:moveTo>
                    <a:pt x="482" y="1"/>
                  </a:moveTo>
                  <a:cubicBezTo>
                    <a:pt x="317" y="1"/>
                    <a:pt x="0" y="312"/>
                    <a:pt x="300" y="362"/>
                  </a:cubicBezTo>
                  <a:cubicBezTo>
                    <a:pt x="433" y="362"/>
                    <a:pt x="533" y="262"/>
                    <a:pt x="567" y="128"/>
                  </a:cubicBezTo>
                  <a:cubicBezTo>
                    <a:pt x="575" y="36"/>
                    <a:pt x="537" y="1"/>
                    <a:pt x="4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26"/>
            <p:cNvSpPr/>
            <p:nvPr/>
          </p:nvSpPr>
          <p:spPr>
            <a:xfrm>
              <a:off x="6257650" y="3876175"/>
              <a:ext cx="13500" cy="12225"/>
            </a:xfrm>
            <a:custGeom>
              <a:avLst/>
              <a:gdLst/>
              <a:ahLst/>
              <a:cxnLst/>
              <a:rect l="l" t="t" r="r" b="b"/>
              <a:pathLst>
                <a:path w="540" h="489" extrusionOk="0">
                  <a:moveTo>
                    <a:pt x="253" y="1"/>
                  </a:moveTo>
                  <a:cubicBezTo>
                    <a:pt x="236" y="1"/>
                    <a:pt x="218" y="3"/>
                    <a:pt x="201" y="7"/>
                  </a:cubicBezTo>
                  <a:cubicBezTo>
                    <a:pt x="67" y="41"/>
                    <a:pt x="1" y="174"/>
                    <a:pt x="34" y="308"/>
                  </a:cubicBezTo>
                  <a:cubicBezTo>
                    <a:pt x="62" y="433"/>
                    <a:pt x="160" y="489"/>
                    <a:pt x="260" y="489"/>
                  </a:cubicBezTo>
                  <a:cubicBezTo>
                    <a:pt x="398" y="489"/>
                    <a:pt x="540" y="382"/>
                    <a:pt x="501" y="208"/>
                  </a:cubicBezTo>
                  <a:cubicBezTo>
                    <a:pt x="472" y="92"/>
                    <a:pt x="367" y="1"/>
                    <a:pt x="2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26"/>
            <p:cNvSpPr/>
            <p:nvPr/>
          </p:nvSpPr>
          <p:spPr>
            <a:xfrm>
              <a:off x="6157900" y="3849425"/>
              <a:ext cx="11375" cy="9525"/>
            </a:xfrm>
            <a:custGeom>
              <a:avLst/>
              <a:gdLst/>
              <a:ahLst/>
              <a:cxnLst/>
              <a:rect l="l" t="t" r="r" b="b"/>
              <a:pathLst>
                <a:path w="455" h="381" extrusionOk="0">
                  <a:moveTo>
                    <a:pt x="193" y="1"/>
                  </a:moveTo>
                  <a:cubicBezTo>
                    <a:pt x="0" y="1"/>
                    <a:pt x="212" y="380"/>
                    <a:pt x="359" y="380"/>
                  </a:cubicBezTo>
                  <a:cubicBezTo>
                    <a:pt x="399" y="380"/>
                    <a:pt x="434" y="351"/>
                    <a:pt x="455" y="277"/>
                  </a:cubicBezTo>
                  <a:cubicBezTo>
                    <a:pt x="455" y="143"/>
                    <a:pt x="388" y="10"/>
                    <a:pt x="255" y="10"/>
                  </a:cubicBezTo>
                  <a:cubicBezTo>
                    <a:pt x="231" y="4"/>
                    <a:pt x="210" y="1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26"/>
            <p:cNvSpPr/>
            <p:nvPr/>
          </p:nvSpPr>
          <p:spPr>
            <a:xfrm>
              <a:off x="6178825" y="3869025"/>
              <a:ext cx="15250" cy="7350"/>
            </a:xfrm>
            <a:custGeom>
              <a:avLst/>
              <a:gdLst/>
              <a:ahLst/>
              <a:cxnLst/>
              <a:rect l="l" t="t" r="r" b="b"/>
              <a:pathLst>
                <a:path w="610" h="294" extrusionOk="0">
                  <a:moveTo>
                    <a:pt x="453" y="0"/>
                  </a:moveTo>
                  <a:cubicBezTo>
                    <a:pt x="279" y="0"/>
                    <a:pt x="1" y="151"/>
                    <a:pt x="218" y="260"/>
                  </a:cubicBezTo>
                  <a:cubicBezTo>
                    <a:pt x="263" y="282"/>
                    <a:pt x="307" y="293"/>
                    <a:pt x="349" y="293"/>
                  </a:cubicBezTo>
                  <a:cubicBezTo>
                    <a:pt x="433" y="293"/>
                    <a:pt x="507" y="249"/>
                    <a:pt x="552" y="160"/>
                  </a:cubicBezTo>
                  <a:cubicBezTo>
                    <a:pt x="610" y="44"/>
                    <a:pt x="546" y="0"/>
                    <a:pt x="4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26"/>
            <p:cNvSpPr/>
            <p:nvPr/>
          </p:nvSpPr>
          <p:spPr>
            <a:xfrm>
              <a:off x="6010375" y="3796975"/>
              <a:ext cx="13975" cy="8375"/>
            </a:xfrm>
            <a:custGeom>
              <a:avLst/>
              <a:gdLst/>
              <a:ahLst/>
              <a:cxnLst/>
              <a:rect l="l" t="t" r="r" b="b"/>
              <a:pathLst>
                <a:path w="559" h="335" extrusionOk="0">
                  <a:moveTo>
                    <a:pt x="232" y="0"/>
                  </a:moveTo>
                  <a:cubicBezTo>
                    <a:pt x="118" y="0"/>
                    <a:pt x="18" y="91"/>
                    <a:pt x="18" y="207"/>
                  </a:cubicBezTo>
                  <a:cubicBezTo>
                    <a:pt x="1" y="300"/>
                    <a:pt x="33" y="335"/>
                    <a:pt x="85" y="335"/>
                  </a:cubicBezTo>
                  <a:cubicBezTo>
                    <a:pt x="238" y="335"/>
                    <a:pt x="558" y="31"/>
                    <a:pt x="285" y="7"/>
                  </a:cubicBezTo>
                  <a:cubicBezTo>
                    <a:pt x="267" y="2"/>
                    <a:pt x="250" y="0"/>
                    <a:pt x="2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26"/>
            <p:cNvSpPr/>
            <p:nvPr/>
          </p:nvSpPr>
          <p:spPr>
            <a:xfrm>
              <a:off x="5726650" y="3680525"/>
              <a:ext cx="14825" cy="11875"/>
            </a:xfrm>
            <a:custGeom>
              <a:avLst/>
              <a:gdLst/>
              <a:ahLst/>
              <a:cxnLst/>
              <a:rect l="l" t="t" r="r" b="b"/>
              <a:pathLst>
                <a:path w="593" h="475" extrusionOk="0">
                  <a:moveTo>
                    <a:pt x="282" y="1"/>
                  </a:moveTo>
                  <a:cubicBezTo>
                    <a:pt x="190" y="1"/>
                    <a:pt x="107" y="56"/>
                    <a:pt x="59" y="128"/>
                  </a:cubicBezTo>
                  <a:cubicBezTo>
                    <a:pt x="1" y="301"/>
                    <a:pt x="143" y="475"/>
                    <a:pt x="312" y="475"/>
                  </a:cubicBezTo>
                  <a:cubicBezTo>
                    <a:pt x="339" y="475"/>
                    <a:pt x="365" y="470"/>
                    <a:pt x="392" y="461"/>
                  </a:cubicBezTo>
                  <a:cubicBezTo>
                    <a:pt x="592" y="395"/>
                    <a:pt x="592" y="95"/>
                    <a:pt x="392" y="28"/>
                  </a:cubicBezTo>
                  <a:cubicBezTo>
                    <a:pt x="355" y="9"/>
                    <a:pt x="318" y="1"/>
                    <a:pt x="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26"/>
            <p:cNvSpPr/>
            <p:nvPr/>
          </p:nvSpPr>
          <p:spPr>
            <a:xfrm>
              <a:off x="5723250" y="3652850"/>
              <a:ext cx="11550" cy="10275"/>
            </a:xfrm>
            <a:custGeom>
              <a:avLst/>
              <a:gdLst/>
              <a:ahLst/>
              <a:cxnLst/>
              <a:rect l="l" t="t" r="r" b="b"/>
              <a:pathLst>
                <a:path w="462" h="411" extrusionOk="0">
                  <a:moveTo>
                    <a:pt x="340" y="1"/>
                  </a:moveTo>
                  <a:cubicBezTo>
                    <a:pt x="201" y="1"/>
                    <a:pt x="0" y="410"/>
                    <a:pt x="202" y="410"/>
                  </a:cubicBezTo>
                  <a:cubicBezTo>
                    <a:pt x="219" y="410"/>
                    <a:pt x="239" y="407"/>
                    <a:pt x="261" y="401"/>
                  </a:cubicBezTo>
                  <a:cubicBezTo>
                    <a:pt x="395" y="368"/>
                    <a:pt x="462" y="201"/>
                    <a:pt x="428" y="101"/>
                  </a:cubicBezTo>
                  <a:cubicBezTo>
                    <a:pt x="409" y="29"/>
                    <a:pt x="376" y="1"/>
                    <a:pt x="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26"/>
            <p:cNvSpPr/>
            <p:nvPr/>
          </p:nvSpPr>
          <p:spPr>
            <a:xfrm>
              <a:off x="5810675" y="3717825"/>
              <a:ext cx="15700" cy="11800"/>
            </a:xfrm>
            <a:custGeom>
              <a:avLst/>
              <a:gdLst/>
              <a:ahLst/>
              <a:cxnLst/>
              <a:rect l="l" t="t" r="r" b="b"/>
              <a:pathLst>
                <a:path w="628" h="472" extrusionOk="0">
                  <a:moveTo>
                    <a:pt x="339" y="0"/>
                  </a:moveTo>
                  <a:cubicBezTo>
                    <a:pt x="326" y="0"/>
                    <a:pt x="313" y="1"/>
                    <a:pt x="300" y="4"/>
                  </a:cubicBezTo>
                  <a:cubicBezTo>
                    <a:pt x="67" y="37"/>
                    <a:pt x="0" y="304"/>
                    <a:pt x="200" y="437"/>
                  </a:cubicBezTo>
                  <a:cubicBezTo>
                    <a:pt x="236" y="461"/>
                    <a:pt x="275" y="472"/>
                    <a:pt x="316" y="472"/>
                  </a:cubicBezTo>
                  <a:cubicBezTo>
                    <a:pt x="391" y="472"/>
                    <a:pt x="469" y="435"/>
                    <a:pt x="534" y="371"/>
                  </a:cubicBezTo>
                  <a:cubicBezTo>
                    <a:pt x="627" y="215"/>
                    <a:pt x="517" y="0"/>
                    <a:pt x="3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26"/>
            <p:cNvSpPr/>
            <p:nvPr/>
          </p:nvSpPr>
          <p:spPr>
            <a:xfrm>
              <a:off x="5814000" y="3734575"/>
              <a:ext cx="11700" cy="12550"/>
            </a:xfrm>
            <a:custGeom>
              <a:avLst/>
              <a:gdLst/>
              <a:ahLst/>
              <a:cxnLst/>
              <a:rect l="l" t="t" r="r" b="b"/>
              <a:pathLst>
                <a:path w="468" h="502" extrusionOk="0"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cubicBezTo>
                    <a:pt x="1" y="401"/>
                    <a:pt x="101" y="501"/>
                    <a:pt x="234" y="501"/>
                  </a:cubicBezTo>
                  <a:cubicBezTo>
                    <a:pt x="367" y="501"/>
                    <a:pt x="468" y="401"/>
                    <a:pt x="468" y="234"/>
                  </a:cubicBezTo>
                  <a:cubicBezTo>
                    <a:pt x="468" y="101"/>
                    <a:pt x="367" y="1"/>
                    <a:pt x="2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26"/>
            <p:cNvSpPr/>
            <p:nvPr/>
          </p:nvSpPr>
          <p:spPr>
            <a:xfrm>
              <a:off x="5571525" y="3628900"/>
              <a:ext cx="18875" cy="12875"/>
            </a:xfrm>
            <a:custGeom>
              <a:avLst/>
              <a:gdLst/>
              <a:ahLst/>
              <a:cxnLst/>
              <a:rect l="l" t="t" r="r" b="b"/>
              <a:pathLst>
                <a:path w="755" h="515" extrusionOk="0">
                  <a:moveTo>
                    <a:pt x="354" y="1"/>
                  </a:moveTo>
                  <a:cubicBezTo>
                    <a:pt x="118" y="1"/>
                    <a:pt x="0" y="375"/>
                    <a:pt x="293" y="492"/>
                  </a:cubicBezTo>
                  <a:cubicBezTo>
                    <a:pt x="328" y="507"/>
                    <a:pt x="361" y="514"/>
                    <a:pt x="393" y="514"/>
                  </a:cubicBezTo>
                  <a:cubicBezTo>
                    <a:pt x="632" y="514"/>
                    <a:pt x="754" y="113"/>
                    <a:pt x="460" y="25"/>
                  </a:cubicBezTo>
                  <a:cubicBezTo>
                    <a:pt x="423" y="8"/>
                    <a:pt x="387" y="1"/>
                    <a:pt x="3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26"/>
            <p:cNvSpPr/>
            <p:nvPr/>
          </p:nvSpPr>
          <p:spPr>
            <a:xfrm>
              <a:off x="5408700" y="3487525"/>
              <a:ext cx="15525" cy="12525"/>
            </a:xfrm>
            <a:custGeom>
              <a:avLst/>
              <a:gdLst/>
              <a:ahLst/>
              <a:cxnLst/>
              <a:rect l="l" t="t" r="r" b="b"/>
              <a:pathLst>
                <a:path w="621" h="501" extrusionOk="0">
                  <a:moveTo>
                    <a:pt x="239" y="1"/>
                  </a:moveTo>
                  <a:cubicBezTo>
                    <a:pt x="176" y="1"/>
                    <a:pt x="118" y="26"/>
                    <a:pt x="68" y="76"/>
                  </a:cubicBezTo>
                  <a:cubicBezTo>
                    <a:pt x="1" y="176"/>
                    <a:pt x="1" y="343"/>
                    <a:pt x="101" y="443"/>
                  </a:cubicBezTo>
                  <a:cubicBezTo>
                    <a:pt x="155" y="483"/>
                    <a:pt x="211" y="501"/>
                    <a:pt x="263" y="501"/>
                  </a:cubicBezTo>
                  <a:cubicBezTo>
                    <a:pt x="468" y="501"/>
                    <a:pt x="621" y="235"/>
                    <a:pt x="435" y="76"/>
                  </a:cubicBezTo>
                  <a:cubicBezTo>
                    <a:pt x="368" y="26"/>
                    <a:pt x="301" y="1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26"/>
            <p:cNvSpPr/>
            <p:nvPr/>
          </p:nvSpPr>
          <p:spPr>
            <a:xfrm>
              <a:off x="5428725" y="35085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cubicBezTo>
                    <a:pt x="1" y="368"/>
                    <a:pt x="101" y="501"/>
                    <a:pt x="234" y="501"/>
                  </a:cubicBezTo>
                  <a:cubicBezTo>
                    <a:pt x="367" y="501"/>
                    <a:pt x="501" y="368"/>
                    <a:pt x="501" y="234"/>
                  </a:cubicBezTo>
                  <a:cubicBezTo>
                    <a:pt x="501" y="101"/>
                    <a:pt x="367" y="1"/>
                    <a:pt x="2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26"/>
            <p:cNvSpPr/>
            <p:nvPr/>
          </p:nvSpPr>
          <p:spPr>
            <a:xfrm>
              <a:off x="5536300" y="3687250"/>
              <a:ext cx="14200" cy="12375"/>
            </a:xfrm>
            <a:custGeom>
              <a:avLst/>
              <a:gdLst/>
              <a:ahLst/>
              <a:cxnLst/>
              <a:rect l="l" t="t" r="r" b="b"/>
              <a:pathLst>
                <a:path w="568" h="495" extrusionOk="0">
                  <a:moveTo>
                    <a:pt x="295" y="1"/>
                  </a:moveTo>
                  <a:cubicBezTo>
                    <a:pt x="251" y="1"/>
                    <a:pt x="207" y="20"/>
                    <a:pt x="167" y="59"/>
                  </a:cubicBezTo>
                  <a:cubicBezTo>
                    <a:pt x="34" y="126"/>
                    <a:pt x="1" y="259"/>
                    <a:pt x="67" y="393"/>
                  </a:cubicBezTo>
                  <a:cubicBezTo>
                    <a:pt x="110" y="457"/>
                    <a:pt x="195" y="494"/>
                    <a:pt x="277" y="494"/>
                  </a:cubicBezTo>
                  <a:cubicBezTo>
                    <a:pt x="322" y="494"/>
                    <a:pt x="365" y="483"/>
                    <a:pt x="401" y="459"/>
                  </a:cubicBezTo>
                  <a:cubicBezTo>
                    <a:pt x="534" y="359"/>
                    <a:pt x="568" y="226"/>
                    <a:pt x="468" y="126"/>
                  </a:cubicBezTo>
                  <a:cubicBezTo>
                    <a:pt x="427" y="45"/>
                    <a:pt x="362" y="1"/>
                    <a:pt x="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26"/>
            <p:cNvSpPr/>
            <p:nvPr/>
          </p:nvSpPr>
          <p:spPr>
            <a:xfrm>
              <a:off x="5444575" y="3616325"/>
              <a:ext cx="14200" cy="12225"/>
            </a:xfrm>
            <a:custGeom>
              <a:avLst/>
              <a:gdLst/>
              <a:ahLst/>
              <a:cxnLst/>
              <a:rect l="l" t="t" r="r" b="b"/>
              <a:pathLst>
                <a:path w="568" h="489" extrusionOk="0">
                  <a:moveTo>
                    <a:pt x="285" y="0"/>
                  </a:moveTo>
                  <a:cubicBezTo>
                    <a:pt x="212" y="0"/>
                    <a:pt x="139" y="36"/>
                    <a:pt x="100" y="94"/>
                  </a:cubicBezTo>
                  <a:cubicBezTo>
                    <a:pt x="0" y="194"/>
                    <a:pt x="34" y="361"/>
                    <a:pt x="134" y="428"/>
                  </a:cubicBezTo>
                  <a:cubicBezTo>
                    <a:pt x="176" y="470"/>
                    <a:pt x="229" y="488"/>
                    <a:pt x="282" y="488"/>
                  </a:cubicBezTo>
                  <a:cubicBezTo>
                    <a:pt x="356" y="488"/>
                    <a:pt x="429" y="452"/>
                    <a:pt x="467" y="394"/>
                  </a:cubicBezTo>
                  <a:cubicBezTo>
                    <a:pt x="567" y="294"/>
                    <a:pt x="534" y="127"/>
                    <a:pt x="434" y="61"/>
                  </a:cubicBezTo>
                  <a:cubicBezTo>
                    <a:pt x="392" y="19"/>
                    <a:pt x="338" y="0"/>
                    <a:pt x="2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26"/>
            <p:cNvSpPr/>
            <p:nvPr/>
          </p:nvSpPr>
          <p:spPr>
            <a:xfrm>
              <a:off x="5277775" y="3390125"/>
              <a:ext cx="13375" cy="12000"/>
            </a:xfrm>
            <a:custGeom>
              <a:avLst/>
              <a:gdLst/>
              <a:ahLst/>
              <a:cxnLst/>
              <a:rect l="l" t="t" r="r" b="b"/>
              <a:pathLst>
                <a:path w="535" h="480" extrusionOk="0">
                  <a:moveTo>
                    <a:pt x="250" y="1"/>
                  </a:moveTo>
                  <a:cubicBezTo>
                    <a:pt x="209" y="1"/>
                    <a:pt x="170" y="12"/>
                    <a:pt x="134" y="36"/>
                  </a:cubicBezTo>
                  <a:cubicBezTo>
                    <a:pt x="1" y="136"/>
                    <a:pt x="1" y="269"/>
                    <a:pt x="68" y="369"/>
                  </a:cubicBezTo>
                  <a:cubicBezTo>
                    <a:pt x="126" y="447"/>
                    <a:pt x="196" y="480"/>
                    <a:pt x="264" y="480"/>
                  </a:cubicBezTo>
                  <a:cubicBezTo>
                    <a:pt x="313" y="480"/>
                    <a:pt x="360" y="463"/>
                    <a:pt x="401" y="436"/>
                  </a:cubicBezTo>
                  <a:cubicBezTo>
                    <a:pt x="501" y="336"/>
                    <a:pt x="535" y="202"/>
                    <a:pt x="468" y="102"/>
                  </a:cubicBezTo>
                  <a:cubicBezTo>
                    <a:pt x="403" y="38"/>
                    <a:pt x="325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26"/>
            <p:cNvSpPr/>
            <p:nvPr/>
          </p:nvSpPr>
          <p:spPr>
            <a:xfrm>
              <a:off x="5284450" y="3334975"/>
              <a:ext cx="13375" cy="12675"/>
            </a:xfrm>
            <a:custGeom>
              <a:avLst/>
              <a:gdLst/>
              <a:ahLst/>
              <a:cxnLst/>
              <a:rect l="l" t="t" r="r" b="b"/>
              <a:pathLst>
                <a:path w="535" h="507" extrusionOk="0">
                  <a:moveTo>
                    <a:pt x="249" y="0"/>
                  </a:moveTo>
                  <a:cubicBezTo>
                    <a:pt x="135" y="0"/>
                    <a:pt x="34" y="91"/>
                    <a:pt x="34" y="207"/>
                  </a:cubicBezTo>
                  <a:cubicBezTo>
                    <a:pt x="1" y="340"/>
                    <a:pt x="101" y="474"/>
                    <a:pt x="234" y="507"/>
                  </a:cubicBezTo>
                  <a:cubicBezTo>
                    <a:pt x="368" y="507"/>
                    <a:pt x="468" y="407"/>
                    <a:pt x="501" y="273"/>
                  </a:cubicBezTo>
                  <a:cubicBezTo>
                    <a:pt x="534" y="140"/>
                    <a:pt x="434" y="40"/>
                    <a:pt x="301" y="7"/>
                  </a:cubicBezTo>
                  <a:cubicBezTo>
                    <a:pt x="283" y="2"/>
                    <a:pt x="266" y="0"/>
                    <a:pt x="2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26"/>
            <p:cNvSpPr/>
            <p:nvPr/>
          </p:nvSpPr>
          <p:spPr>
            <a:xfrm>
              <a:off x="5519625" y="3506825"/>
              <a:ext cx="14725" cy="12475"/>
            </a:xfrm>
            <a:custGeom>
              <a:avLst/>
              <a:gdLst/>
              <a:ahLst/>
              <a:cxnLst/>
              <a:rect l="l" t="t" r="r" b="b"/>
              <a:pathLst>
                <a:path w="589" h="499" extrusionOk="0">
                  <a:moveTo>
                    <a:pt x="256" y="0"/>
                  </a:moveTo>
                  <a:cubicBezTo>
                    <a:pt x="190" y="0"/>
                    <a:pt x="122" y="31"/>
                    <a:pt x="67" y="104"/>
                  </a:cubicBezTo>
                  <a:cubicBezTo>
                    <a:pt x="0" y="204"/>
                    <a:pt x="0" y="371"/>
                    <a:pt x="134" y="438"/>
                  </a:cubicBezTo>
                  <a:cubicBezTo>
                    <a:pt x="176" y="480"/>
                    <a:pt x="224" y="498"/>
                    <a:pt x="272" y="498"/>
                  </a:cubicBezTo>
                  <a:cubicBezTo>
                    <a:pt x="340" y="498"/>
                    <a:pt x="409" y="463"/>
                    <a:pt x="467" y="404"/>
                  </a:cubicBezTo>
                  <a:cubicBezTo>
                    <a:pt x="588" y="211"/>
                    <a:pt x="429" y="0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26"/>
            <p:cNvSpPr/>
            <p:nvPr/>
          </p:nvSpPr>
          <p:spPr>
            <a:xfrm>
              <a:off x="5525825" y="3543600"/>
              <a:ext cx="13600" cy="11850"/>
            </a:xfrm>
            <a:custGeom>
              <a:avLst/>
              <a:gdLst/>
              <a:ahLst/>
              <a:cxnLst/>
              <a:rect l="l" t="t" r="r" b="b"/>
              <a:pathLst>
                <a:path w="544" h="474" extrusionOk="0">
                  <a:moveTo>
                    <a:pt x="251" y="1"/>
                  </a:moveTo>
                  <a:cubicBezTo>
                    <a:pt x="123" y="1"/>
                    <a:pt x="0" y="96"/>
                    <a:pt x="19" y="268"/>
                  </a:cubicBezTo>
                  <a:cubicBezTo>
                    <a:pt x="19" y="410"/>
                    <a:pt x="122" y="473"/>
                    <a:pt x="233" y="473"/>
                  </a:cubicBezTo>
                  <a:cubicBezTo>
                    <a:pt x="382" y="473"/>
                    <a:pt x="544" y="359"/>
                    <a:pt x="486" y="168"/>
                  </a:cubicBezTo>
                  <a:cubicBezTo>
                    <a:pt x="444" y="54"/>
                    <a:pt x="346" y="1"/>
                    <a:pt x="2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26"/>
            <p:cNvSpPr/>
            <p:nvPr/>
          </p:nvSpPr>
          <p:spPr>
            <a:xfrm>
              <a:off x="5349525" y="3355800"/>
              <a:ext cx="17450" cy="12350"/>
            </a:xfrm>
            <a:custGeom>
              <a:avLst/>
              <a:gdLst/>
              <a:ahLst/>
              <a:cxnLst/>
              <a:rect l="l" t="t" r="r" b="b"/>
              <a:pathLst>
                <a:path w="698" h="494" extrusionOk="0">
                  <a:moveTo>
                    <a:pt x="370" y="0"/>
                  </a:moveTo>
                  <a:cubicBezTo>
                    <a:pt x="173" y="0"/>
                    <a:pt x="1" y="267"/>
                    <a:pt x="200" y="441"/>
                  </a:cubicBezTo>
                  <a:cubicBezTo>
                    <a:pt x="251" y="478"/>
                    <a:pt x="305" y="493"/>
                    <a:pt x="356" y="493"/>
                  </a:cubicBezTo>
                  <a:cubicBezTo>
                    <a:pt x="542" y="493"/>
                    <a:pt x="697" y="290"/>
                    <a:pt x="567" y="108"/>
                  </a:cubicBezTo>
                  <a:cubicBezTo>
                    <a:pt x="507" y="31"/>
                    <a:pt x="437" y="0"/>
                    <a:pt x="3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26"/>
            <p:cNvSpPr/>
            <p:nvPr/>
          </p:nvSpPr>
          <p:spPr>
            <a:xfrm>
              <a:off x="5275275" y="3156500"/>
              <a:ext cx="13375" cy="12075"/>
            </a:xfrm>
            <a:custGeom>
              <a:avLst/>
              <a:gdLst/>
              <a:ahLst/>
              <a:cxnLst/>
              <a:rect l="l" t="t" r="r" b="b"/>
              <a:pathLst>
                <a:path w="535" h="483" extrusionOk="0">
                  <a:moveTo>
                    <a:pt x="282" y="1"/>
                  </a:moveTo>
                  <a:cubicBezTo>
                    <a:pt x="168" y="1"/>
                    <a:pt x="63" y="91"/>
                    <a:pt x="34" y="207"/>
                  </a:cubicBezTo>
                  <a:cubicBezTo>
                    <a:pt x="1" y="341"/>
                    <a:pt x="101" y="474"/>
                    <a:pt x="234" y="474"/>
                  </a:cubicBezTo>
                  <a:cubicBezTo>
                    <a:pt x="257" y="480"/>
                    <a:pt x="280" y="483"/>
                    <a:pt x="302" y="483"/>
                  </a:cubicBezTo>
                  <a:cubicBezTo>
                    <a:pt x="411" y="483"/>
                    <a:pt x="507" y="418"/>
                    <a:pt x="535" y="307"/>
                  </a:cubicBezTo>
                  <a:cubicBezTo>
                    <a:pt x="535" y="174"/>
                    <a:pt x="468" y="41"/>
                    <a:pt x="334" y="7"/>
                  </a:cubicBezTo>
                  <a:cubicBezTo>
                    <a:pt x="317" y="3"/>
                    <a:pt x="299" y="1"/>
                    <a:pt x="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26"/>
            <p:cNvSpPr/>
            <p:nvPr/>
          </p:nvSpPr>
          <p:spPr>
            <a:xfrm>
              <a:off x="7538575" y="2058175"/>
              <a:ext cx="14075" cy="11875"/>
            </a:xfrm>
            <a:custGeom>
              <a:avLst/>
              <a:gdLst/>
              <a:ahLst/>
              <a:cxnLst/>
              <a:rect l="l" t="t" r="r" b="b"/>
              <a:pathLst>
                <a:path w="563" h="475" extrusionOk="0">
                  <a:moveTo>
                    <a:pt x="250" y="0"/>
                  </a:moveTo>
                  <a:cubicBezTo>
                    <a:pt x="184" y="0"/>
                    <a:pt x="117" y="25"/>
                    <a:pt x="67" y="75"/>
                  </a:cubicBezTo>
                  <a:cubicBezTo>
                    <a:pt x="0" y="176"/>
                    <a:pt x="0" y="342"/>
                    <a:pt x="67" y="409"/>
                  </a:cubicBezTo>
                  <a:cubicBezTo>
                    <a:pt x="113" y="455"/>
                    <a:pt x="166" y="475"/>
                    <a:pt x="218" y="475"/>
                  </a:cubicBezTo>
                  <a:cubicBezTo>
                    <a:pt x="394" y="475"/>
                    <a:pt x="562" y="255"/>
                    <a:pt x="434" y="75"/>
                  </a:cubicBezTo>
                  <a:cubicBezTo>
                    <a:pt x="384" y="25"/>
                    <a:pt x="317" y="0"/>
                    <a:pt x="2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26"/>
            <p:cNvSpPr/>
            <p:nvPr/>
          </p:nvSpPr>
          <p:spPr>
            <a:xfrm>
              <a:off x="7709300" y="2175325"/>
              <a:ext cx="14300" cy="7625"/>
            </a:xfrm>
            <a:custGeom>
              <a:avLst/>
              <a:gdLst/>
              <a:ahLst/>
              <a:cxnLst/>
              <a:rect l="l" t="t" r="r" b="b"/>
              <a:pathLst>
                <a:path w="572" h="305" extrusionOk="0">
                  <a:moveTo>
                    <a:pt x="123" y="1"/>
                  </a:moveTo>
                  <a:cubicBezTo>
                    <a:pt x="48" y="1"/>
                    <a:pt x="1" y="44"/>
                    <a:pt x="43" y="160"/>
                  </a:cubicBezTo>
                  <a:cubicBezTo>
                    <a:pt x="68" y="261"/>
                    <a:pt x="152" y="305"/>
                    <a:pt x="250" y="305"/>
                  </a:cubicBezTo>
                  <a:cubicBezTo>
                    <a:pt x="280" y="305"/>
                    <a:pt x="311" y="301"/>
                    <a:pt x="343" y="293"/>
                  </a:cubicBezTo>
                  <a:cubicBezTo>
                    <a:pt x="571" y="202"/>
                    <a:pt x="284" y="1"/>
                    <a:pt x="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26"/>
            <p:cNvSpPr/>
            <p:nvPr/>
          </p:nvSpPr>
          <p:spPr>
            <a:xfrm>
              <a:off x="7726425" y="2157325"/>
              <a:ext cx="13150" cy="11225"/>
            </a:xfrm>
            <a:custGeom>
              <a:avLst/>
              <a:gdLst/>
              <a:ahLst/>
              <a:cxnLst/>
              <a:rect l="l" t="t" r="r" b="b"/>
              <a:pathLst>
                <a:path w="526" h="449" extrusionOk="0">
                  <a:moveTo>
                    <a:pt x="252" y="0"/>
                  </a:moveTo>
                  <a:cubicBezTo>
                    <a:pt x="221" y="0"/>
                    <a:pt x="190" y="4"/>
                    <a:pt x="158" y="12"/>
                  </a:cubicBezTo>
                  <a:cubicBezTo>
                    <a:pt x="0" y="170"/>
                    <a:pt x="112" y="448"/>
                    <a:pt x="351" y="448"/>
                  </a:cubicBezTo>
                  <a:cubicBezTo>
                    <a:pt x="364" y="448"/>
                    <a:pt x="378" y="448"/>
                    <a:pt x="392" y="446"/>
                  </a:cubicBezTo>
                  <a:cubicBezTo>
                    <a:pt x="492" y="379"/>
                    <a:pt x="525" y="246"/>
                    <a:pt x="492" y="146"/>
                  </a:cubicBezTo>
                  <a:cubicBezTo>
                    <a:pt x="441" y="44"/>
                    <a:pt x="351" y="0"/>
                    <a:pt x="2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26"/>
            <p:cNvSpPr/>
            <p:nvPr/>
          </p:nvSpPr>
          <p:spPr>
            <a:xfrm>
              <a:off x="7701500" y="2049675"/>
              <a:ext cx="15225" cy="12450"/>
            </a:xfrm>
            <a:custGeom>
              <a:avLst/>
              <a:gdLst/>
              <a:ahLst/>
              <a:cxnLst/>
              <a:rect l="l" t="t" r="r" b="b"/>
              <a:pathLst>
                <a:path w="609" h="498" extrusionOk="0">
                  <a:moveTo>
                    <a:pt x="324" y="0"/>
                  </a:moveTo>
                  <a:cubicBezTo>
                    <a:pt x="169" y="0"/>
                    <a:pt x="1" y="153"/>
                    <a:pt x="88" y="349"/>
                  </a:cubicBezTo>
                  <a:cubicBezTo>
                    <a:pt x="123" y="453"/>
                    <a:pt x="202" y="497"/>
                    <a:pt x="285" y="497"/>
                  </a:cubicBezTo>
                  <a:cubicBezTo>
                    <a:pt x="441" y="497"/>
                    <a:pt x="608" y="344"/>
                    <a:pt x="521" y="149"/>
                  </a:cubicBezTo>
                  <a:cubicBezTo>
                    <a:pt x="487" y="44"/>
                    <a:pt x="407" y="0"/>
                    <a:pt x="3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26"/>
            <p:cNvSpPr/>
            <p:nvPr/>
          </p:nvSpPr>
          <p:spPr>
            <a:xfrm>
              <a:off x="7586100" y="2091575"/>
              <a:ext cx="12525" cy="11875"/>
            </a:xfrm>
            <a:custGeom>
              <a:avLst/>
              <a:gdLst/>
              <a:ahLst/>
              <a:cxnLst/>
              <a:rect l="l" t="t" r="r" b="b"/>
              <a:pathLst>
                <a:path w="501" h="475" extrusionOk="0">
                  <a:moveTo>
                    <a:pt x="286" y="1"/>
                  </a:moveTo>
                  <a:cubicBezTo>
                    <a:pt x="269" y="1"/>
                    <a:pt x="252" y="3"/>
                    <a:pt x="234" y="7"/>
                  </a:cubicBezTo>
                  <a:cubicBezTo>
                    <a:pt x="101" y="7"/>
                    <a:pt x="0" y="107"/>
                    <a:pt x="34" y="241"/>
                  </a:cubicBezTo>
                  <a:cubicBezTo>
                    <a:pt x="34" y="374"/>
                    <a:pt x="134" y="474"/>
                    <a:pt x="267" y="474"/>
                  </a:cubicBezTo>
                  <a:cubicBezTo>
                    <a:pt x="401" y="474"/>
                    <a:pt x="501" y="341"/>
                    <a:pt x="501" y="207"/>
                  </a:cubicBezTo>
                  <a:cubicBezTo>
                    <a:pt x="501" y="91"/>
                    <a:pt x="400" y="1"/>
                    <a:pt x="2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26"/>
            <p:cNvSpPr/>
            <p:nvPr/>
          </p:nvSpPr>
          <p:spPr>
            <a:xfrm>
              <a:off x="7656150" y="2205325"/>
              <a:ext cx="13900" cy="12050"/>
            </a:xfrm>
            <a:custGeom>
              <a:avLst/>
              <a:gdLst/>
              <a:ahLst/>
              <a:cxnLst/>
              <a:rect l="l" t="t" r="r" b="b"/>
              <a:pathLst>
                <a:path w="556" h="482" extrusionOk="0">
                  <a:moveTo>
                    <a:pt x="276" y="0"/>
                  </a:moveTo>
                  <a:cubicBezTo>
                    <a:pt x="241" y="0"/>
                    <a:pt x="204" y="9"/>
                    <a:pt x="167" y="27"/>
                  </a:cubicBezTo>
                  <a:cubicBezTo>
                    <a:pt x="67" y="94"/>
                    <a:pt x="0" y="227"/>
                    <a:pt x="67" y="361"/>
                  </a:cubicBezTo>
                  <a:cubicBezTo>
                    <a:pt x="115" y="440"/>
                    <a:pt x="201" y="482"/>
                    <a:pt x="285" y="482"/>
                  </a:cubicBezTo>
                  <a:cubicBezTo>
                    <a:pt x="376" y="482"/>
                    <a:pt x="466" y="432"/>
                    <a:pt x="501" y="327"/>
                  </a:cubicBezTo>
                  <a:cubicBezTo>
                    <a:pt x="555" y="164"/>
                    <a:pt x="432" y="0"/>
                    <a:pt x="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26"/>
            <p:cNvSpPr/>
            <p:nvPr/>
          </p:nvSpPr>
          <p:spPr>
            <a:xfrm>
              <a:off x="7747875" y="2147075"/>
              <a:ext cx="15425" cy="12275"/>
            </a:xfrm>
            <a:custGeom>
              <a:avLst/>
              <a:gdLst/>
              <a:ahLst/>
              <a:cxnLst/>
              <a:rect l="l" t="t" r="r" b="b"/>
              <a:pathLst>
                <a:path w="617" h="491" extrusionOk="0">
                  <a:moveTo>
                    <a:pt x="283" y="1"/>
                  </a:moveTo>
                  <a:cubicBezTo>
                    <a:pt x="236" y="1"/>
                    <a:pt x="185" y="17"/>
                    <a:pt x="134" y="55"/>
                  </a:cubicBezTo>
                  <a:cubicBezTo>
                    <a:pt x="34" y="122"/>
                    <a:pt x="1" y="255"/>
                    <a:pt x="67" y="389"/>
                  </a:cubicBezTo>
                  <a:cubicBezTo>
                    <a:pt x="111" y="453"/>
                    <a:pt x="195" y="490"/>
                    <a:pt x="277" y="490"/>
                  </a:cubicBezTo>
                  <a:cubicBezTo>
                    <a:pt x="322" y="490"/>
                    <a:pt x="366" y="479"/>
                    <a:pt x="401" y="456"/>
                  </a:cubicBezTo>
                  <a:cubicBezTo>
                    <a:pt x="617" y="294"/>
                    <a:pt x="484" y="1"/>
                    <a:pt x="2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26"/>
            <p:cNvSpPr/>
            <p:nvPr/>
          </p:nvSpPr>
          <p:spPr>
            <a:xfrm>
              <a:off x="7687850" y="2011375"/>
              <a:ext cx="14200" cy="12300"/>
            </a:xfrm>
            <a:custGeom>
              <a:avLst/>
              <a:gdLst/>
              <a:ahLst/>
              <a:cxnLst/>
              <a:rect l="l" t="t" r="r" b="b"/>
              <a:pathLst>
                <a:path w="568" h="492" extrusionOk="0">
                  <a:moveTo>
                    <a:pt x="260" y="1"/>
                  </a:moveTo>
                  <a:cubicBezTo>
                    <a:pt x="230" y="1"/>
                    <a:pt x="198" y="5"/>
                    <a:pt x="167" y="13"/>
                  </a:cubicBezTo>
                  <a:cubicBezTo>
                    <a:pt x="67" y="79"/>
                    <a:pt x="0" y="213"/>
                    <a:pt x="67" y="346"/>
                  </a:cubicBezTo>
                  <a:cubicBezTo>
                    <a:pt x="118" y="448"/>
                    <a:pt x="208" y="492"/>
                    <a:pt x="307" y="492"/>
                  </a:cubicBezTo>
                  <a:cubicBezTo>
                    <a:pt x="337" y="492"/>
                    <a:pt x="369" y="488"/>
                    <a:pt x="400" y="480"/>
                  </a:cubicBezTo>
                  <a:cubicBezTo>
                    <a:pt x="500" y="413"/>
                    <a:pt x="567" y="246"/>
                    <a:pt x="500" y="146"/>
                  </a:cubicBezTo>
                  <a:cubicBezTo>
                    <a:pt x="449" y="44"/>
                    <a:pt x="360" y="1"/>
                    <a:pt x="2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26"/>
            <p:cNvSpPr/>
            <p:nvPr/>
          </p:nvSpPr>
          <p:spPr>
            <a:xfrm>
              <a:off x="7613625" y="2045225"/>
              <a:ext cx="13350" cy="12175"/>
            </a:xfrm>
            <a:custGeom>
              <a:avLst/>
              <a:gdLst/>
              <a:ahLst/>
              <a:cxnLst/>
              <a:rect l="l" t="t" r="r" b="b"/>
              <a:pathLst>
                <a:path w="534" h="487" extrusionOk="0">
                  <a:moveTo>
                    <a:pt x="272" y="0"/>
                  </a:moveTo>
                  <a:cubicBezTo>
                    <a:pt x="239" y="0"/>
                    <a:pt x="203" y="8"/>
                    <a:pt x="167" y="26"/>
                  </a:cubicBezTo>
                  <a:cubicBezTo>
                    <a:pt x="34" y="60"/>
                    <a:pt x="0" y="193"/>
                    <a:pt x="34" y="327"/>
                  </a:cubicBezTo>
                  <a:cubicBezTo>
                    <a:pt x="82" y="424"/>
                    <a:pt x="167" y="486"/>
                    <a:pt x="248" y="486"/>
                  </a:cubicBezTo>
                  <a:cubicBezTo>
                    <a:pt x="278" y="486"/>
                    <a:pt x="307" y="478"/>
                    <a:pt x="334" y="460"/>
                  </a:cubicBezTo>
                  <a:cubicBezTo>
                    <a:pt x="467" y="427"/>
                    <a:pt x="534" y="260"/>
                    <a:pt x="467" y="160"/>
                  </a:cubicBezTo>
                  <a:cubicBezTo>
                    <a:pt x="443" y="62"/>
                    <a:pt x="365" y="0"/>
                    <a:pt x="2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26"/>
            <p:cNvSpPr/>
            <p:nvPr/>
          </p:nvSpPr>
          <p:spPr>
            <a:xfrm>
              <a:off x="7672350" y="2257900"/>
              <a:ext cx="14550" cy="7525"/>
            </a:xfrm>
            <a:custGeom>
              <a:avLst/>
              <a:gdLst/>
              <a:ahLst/>
              <a:cxnLst/>
              <a:rect l="l" t="t" r="r" b="b"/>
              <a:pathLst>
                <a:path w="582" h="301" extrusionOk="0">
                  <a:moveTo>
                    <a:pt x="118" y="0"/>
                  </a:moveTo>
                  <a:cubicBezTo>
                    <a:pt x="44" y="0"/>
                    <a:pt x="0" y="43"/>
                    <a:pt x="53" y="159"/>
                  </a:cubicBezTo>
                  <a:cubicBezTo>
                    <a:pt x="80" y="241"/>
                    <a:pt x="176" y="301"/>
                    <a:pt x="283" y="301"/>
                  </a:cubicBezTo>
                  <a:cubicBezTo>
                    <a:pt x="306" y="301"/>
                    <a:pt x="330" y="298"/>
                    <a:pt x="353" y="292"/>
                  </a:cubicBezTo>
                  <a:cubicBezTo>
                    <a:pt x="581" y="201"/>
                    <a:pt x="279" y="0"/>
                    <a:pt x="1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26"/>
            <p:cNvSpPr/>
            <p:nvPr/>
          </p:nvSpPr>
          <p:spPr>
            <a:xfrm>
              <a:off x="7797075" y="2225650"/>
              <a:ext cx="12550" cy="11375"/>
            </a:xfrm>
            <a:custGeom>
              <a:avLst/>
              <a:gdLst/>
              <a:ahLst/>
              <a:cxnLst/>
              <a:rect l="l" t="t" r="r" b="b"/>
              <a:pathLst>
                <a:path w="502" h="455" extrusionOk="0">
                  <a:moveTo>
                    <a:pt x="252" y="0"/>
                  </a:moveTo>
                  <a:cubicBezTo>
                    <a:pt x="129" y="0"/>
                    <a:pt x="1" y="85"/>
                    <a:pt x="1" y="248"/>
                  </a:cubicBezTo>
                  <a:cubicBezTo>
                    <a:pt x="1" y="364"/>
                    <a:pt x="101" y="455"/>
                    <a:pt x="215" y="455"/>
                  </a:cubicBezTo>
                  <a:cubicBezTo>
                    <a:pt x="233" y="455"/>
                    <a:pt x="250" y="453"/>
                    <a:pt x="268" y="448"/>
                  </a:cubicBezTo>
                  <a:cubicBezTo>
                    <a:pt x="401" y="448"/>
                    <a:pt x="501" y="315"/>
                    <a:pt x="468" y="181"/>
                  </a:cubicBezTo>
                  <a:cubicBezTo>
                    <a:pt x="453" y="60"/>
                    <a:pt x="354" y="0"/>
                    <a:pt x="2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26"/>
            <p:cNvSpPr/>
            <p:nvPr/>
          </p:nvSpPr>
          <p:spPr>
            <a:xfrm>
              <a:off x="7794575" y="2074225"/>
              <a:ext cx="15050" cy="12525"/>
            </a:xfrm>
            <a:custGeom>
              <a:avLst/>
              <a:gdLst/>
              <a:ahLst/>
              <a:cxnLst/>
              <a:rect l="l" t="t" r="r" b="b"/>
              <a:pathLst>
                <a:path w="602" h="501" extrusionOk="0">
                  <a:moveTo>
                    <a:pt x="334" y="1"/>
                  </a:moveTo>
                  <a:cubicBezTo>
                    <a:pt x="1" y="34"/>
                    <a:pt x="34" y="501"/>
                    <a:pt x="368" y="501"/>
                  </a:cubicBezTo>
                  <a:cubicBezTo>
                    <a:pt x="501" y="468"/>
                    <a:pt x="601" y="367"/>
                    <a:pt x="568" y="234"/>
                  </a:cubicBezTo>
                  <a:cubicBezTo>
                    <a:pt x="568" y="101"/>
                    <a:pt x="468" y="1"/>
                    <a:pt x="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26"/>
            <p:cNvSpPr/>
            <p:nvPr/>
          </p:nvSpPr>
          <p:spPr>
            <a:xfrm>
              <a:off x="7734550" y="2080075"/>
              <a:ext cx="15025" cy="12525"/>
            </a:xfrm>
            <a:custGeom>
              <a:avLst/>
              <a:gdLst/>
              <a:ahLst/>
              <a:cxnLst/>
              <a:rect l="l" t="t" r="r" b="b"/>
              <a:pathLst>
                <a:path w="601" h="501" extrusionOk="0">
                  <a:moveTo>
                    <a:pt x="334" y="0"/>
                  </a:moveTo>
                  <a:cubicBezTo>
                    <a:pt x="0" y="0"/>
                    <a:pt x="33" y="500"/>
                    <a:pt x="367" y="500"/>
                  </a:cubicBezTo>
                  <a:cubicBezTo>
                    <a:pt x="500" y="467"/>
                    <a:pt x="600" y="367"/>
                    <a:pt x="600" y="234"/>
                  </a:cubicBezTo>
                  <a:cubicBezTo>
                    <a:pt x="567" y="100"/>
                    <a:pt x="467" y="0"/>
                    <a:pt x="3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26"/>
            <p:cNvSpPr/>
            <p:nvPr/>
          </p:nvSpPr>
          <p:spPr>
            <a:xfrm>
              <a:off x="7726950" y="2316425"/>
              <a:ext cx="13075" cy="12025"/>
            </a:xfrm>
            <a:custGeom>
              <a:avLst/>
              <a:gdLst/>
              <a:ahLst/>
              <a:cxnLst/>
              <a:rect l="l" t="t" r="r" b="b"/>
              <a:pathLst>
                <a:path w="523" h="481" extrusionOk="0">
                  <a:moveTo>
                    <a:pt x="283" y="0"/>
                  </a:moveTo>
                  <a:cubicBezTo>
                    <a:pt x="145" y="0"/>
                    <a:pt x="1" y="103"/>
                    <a:pt x="37" y="286"/>
                  </a:cubicBezTo>
                  <a:cubicBezTo>
                    <a:pt x="52" y="420"/>
                    <a:pt x="153" y="481"/>
                    <a:pt x="257" y="481"/>
                  </a:cubicBezTo>
                  <a:cubicBezTo>
                    <a:pt x="387" y="481"/>
                    <a:pt x="523" y="386"/>
                    <a:pt x="504" y="220"/>
                  </a:cubicBezTo>
                  <a:cubicBezTo>
                    <a:pt x="504" y="69"/>
                    <a:pt x="396" y="0"/>
                    <a:pt x="2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26"/>
            <p:cNvSpPr/>
            <p:nvPr/>
          </p:nvSpPr>
          <p:spPr>
            <a:xfrm>
              <a:off x="7908125" y="2349700"/>
              <a:ext cx="15750" cy="12475"/>
            </a:xfrm>
            <a:custGeom>
              <a:avLst/>
              <a:gdLst/>
              <a:ahLst/>
              <a:cxnLst/>
              <a:rect l="l" t="t" r="r" b="b"/>
              <a:pathLst>
                <a:path w="630" h="499" extrusionOk="0">
                  <a:moveTo>
                    <a:pt x="353" y="0"/>
                  </a:moveTo>
                  <a:cubicBezTo>
                    <a:pt x="97" y="0"/>
                    <a:pt x="1" y="401"/>
                    <a:pt x="296" y="490"/>
                  </a:cubicBezTo>
                  <a:cubicBezTo>
                    <a:pt x="318" y="495"/>
                    <a:pt x="341" y="498"/>
                    <a:pt x="364" y="498"/>
                  </a:cubicBezTo>
                  <a:cubicBezTo>
                    <a:pt x="472" y="498"/>
                    <a:pt x="568" y="433"/>
                    <a:pt x="596" y="323"/>
                  </a:cubicBezTo>
                  <a:cubicBezTo>
                    <a:pt x="629" y="190"/>
                    <a:pt x="562" y="56"/>
                    <a:pt x="462" y="23"/>
                  </a:cubicBezTo>
                  <a:cubicBezTo>
                    <a:pt x="424" y="7"/>
                    <a:pt x="387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26"/>
            <p:cNvSpPr/>
            <p:nvPr/>
          </p:nvSpPr>
          <p:spPr>
            <a:xfrm>
              <a:off x="7882150" y="2238300"/>
              <a:ext cx="14675" cy="11825"/>
            </a:xfrm>
            <a:custGeom>
              <a:avLst/>
              <a:gdLst/>
              <a:ahLst/>
              <a:cxnLst/>
              <a:rect l="l" t="t" r="r" b="b"/>
              <a:pathLst>
                <a:path w="587" h="473" extrusionOk="0">
                  <a:moveTo>
                    <a:pt x="302" y="0"/>
                  </a:moveTo>
                  <a:cubicBezTo>
                    <a:pt x="280" y="0"/>
                    <a:pt x="257" y="3"/>
                    <a:pt x="234" y="9"/>
                  </a:cubicBezTo>
                  <a:cubicBezTo>
                    <a:pt x="34" y="76"/>
                    <a:pt x="0" y="342"/>
                    <a:pt x="200" y="443"/>
                  </a:cubicBezTo>
                  <a:cubicBezTo>
                    <a:pt x="235" y="463"/>
                    <a:pt x="272" y="472"/>
                    <a:pt x="309" y="472"/>
                  </a:cubicBezTo>
                  <a:cubicBezTo>
                    <a:pt x="451" y="472"/>
                    <a:pt x="587" y="335"/>
                    <a:pt x="534" y="176"/>
                  </a:cubicBezTo>
                  <a:cubicBezTo>
                    <a:pt x="506" y="65"/>
                    <a:pt x="410" y="0"/>
                    <a:pt x="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26"/>
            <p:cNvSpPr/>
            <p:nvPr/>
          </p:nvSpPr>
          <p:spPr>
            <a:xfrm>
              <a:off x="7815700" y="2245975"/>
              <a:ext cx="16425" cy="12575"/>
            </a:xfrm>
            <a:custGeom>
              <a:avLst/>
              <a:gdLst/>
              <a:ahLst/>
              <a:cxnLst/>
              <a:rect l="l" t="t" r="r" b="b"/>
              <a:pathLst>
                <a:path w="657" h="503" extrusionOk="0">
                  <a:moveTo>
                    <a:pt x="325" y="0"/>
                  </a:moveTo>
                  <a:cubicBezTo>
                    <a:pt x="21" y="0"/>
                    <a:pt x="0" y="470"/>
                    <a:pt x="323" y="502"/>
                  </a:cubicBezTo>
                  <a:cubicBezTo>
                    <a:pt x="623" y="502"/>
                    <a:pt x="657" y="35"/>
                    <a:pt x="357" y="2"/>
                  </a:cubicBezTo>
                  <a:cubicBezTo>
                    <a:pt x="346" y="1"/>
                    <a:pt x="335" y="0"/>
                    <a:pt x="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26"/>
            <p:cNvSpPr/>
            <p:nvPr/>
          </p:nvSpPr>
          <p:spPr>
            <a:xfrm>
              <a:off x="7831475" y="2410550"/>
              <a:ext cx="14650" cy="10375"/>
            </a:xfrm>
            <a:custGeom>
              <a:avLst/>
              <a:gdLst/>
              <a:ahLst/>
              <a:cxnLst/>
              <a:rect l="l" t="t" r="r" b="b"/>
              <a:pathLst>
                <a:path w="586" h="415" extrusionOk="0">
                  <a:moveTo>
                    <a:pt x="326" y="0"/>
                  </a:moveTo>
                  <a:cubicBezTo>
                    <a:pt x="174" y="0"/>
                    <a:pt x="0" y="100"/>
                    <a:pt x="59" y="257"/>
                  </a:cubicBezTo>
                  <a:cubicBezTo>
                    <a:pt x="73" y="367"/>
                    <a:pt x="170" y="414"/>
                    <a:pt x="274" y="414"/>
                  </a:cubicBezTo>
                  <a:cubicBezTo>
                    <a:pt x="423" y="414"/>
                    <a:pt x="585" y="315"/>
                    <a:pt x="526" y="157"/>
                  </a:cubicBezTo>
                  <a:cubicBezTo>
                    <a:pt x="526" y="48"/>
                    <a:pt x="431" y="0"/>
                    <a:pt x="3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26"/>
            <p:cNvSpPr/>
            <p:nvPr/>
          </p:nvSpPr>
          <p:spPr>
            <a:xfrm>
              <a:off x="7903825" y="24111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67" y="1"/>
                  </a:moveTo>
                  <a:cubicBezTo>
                    <a:pt x="134" y="1"/>
                    <a:pt x="1" y="101"/>
                    <a:pt x="1" y="234"/>
                  </a:cubicBezTo>
                  <a:cubicBezTo>
                    <a:pt x="1" y="368"/>
                    <a:pt x="101" y="501"/>
                    <a:pt x="234" y="501"/>
                  </a:cubicBezTo>
                  <a:cubicBezTo>
                    <a:pt x="367" y="501"/>
                    <a:pt x="468" y="401"/>
                    <a:pt x="501" y="268"/>
                  </a:cubicBezTo>
                  <a:cubicBezTo>
                    <a:pt x="501" y="134"/>
                    <a:pt x="401" y="34"/>
                    <a:pt x="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26"/>
            <p:cNvSpPr/>
            <p:nvPr/>
          </p:nvSpPr>
          <p:spPr>
            <a:xfrm>
              <a:off x="7870975" y="2294200"/>
              <a:ext cx="14525" cy="12875"/>
            </a:xfrm>
            <a:custGeom>
              <a:avLst/>
              <a:gdLst/>
              <a:ahLst/>
              <a:cxnLst/>
              <a:rect l="l" t="t" r="r" b="b"/>
              <a:pathLst>
                <a:path w="581" h="515" extrusionOk="0">
                  <a:moveTo>
                    <a:pt x="317" y="0"/>
                  </a:moveTo>
                  <a:cubicBezTo>
                    <a:pt x="161" y="0"/>
                    <a:pt x="0" y="141"/>
                    <a:pt x="80" y="341"/>
                  </a:cubicBezTo>
                  <a:cubicBezTo>
                    <a:pt x="109" y="428"/>
                    <a:pt x="213" y="515"/>
                    <a:pt x="327" y="515"/>
                  </a:cubicBezTo>
                  <a:cubicBezTo>
                    <a:pt x="345" y="515"/>
                    <a:pt x="363" y="513"/>
                    <a:pt x="381" y="508"/>
                  </a:cubicBezTo>
                  <a:cubicBezTo>
                    <a:pt x="514" y="441"/>
                    <a:pt x="581" y="308"/>
                    <a:pt x="547" y="208"/>
                  </a:cubicBezTo>
                  <a:cubicBezTo>
                    <a:pt x="521" y="62"/>
                    <a:pt x="420" y="0"/>
                    <a:pt x="3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26"/>
            <p:cNvSpPr/>
            <p:nvPr/>
          </p:nvSpPr>
          <p:spPr>
            <a:xfrm>
              <a:off x="7820425" y="2441000"/>
              <a:ext cx="15925" cy="12175"/>
            </a:xfrm>
            <a:custGeom>
              <a:avLst/>
              <a:gdLst/>
              <a:ahLst/>
              <a:cxnLst/>
              <a:rect l="l" t="t" r="r" b="b"/>
              <a:pathLst>
                <a:path w="637" h="487" extrusionOk="0">
                  <a:moveTo>
                    <a:pt x="249" y="0"/>
                  </a:moveTo>
                  <a:cubicBezTo>
                    <a:pt x="134" y="0"/>
                    <a:pt x="30" y="91"/>
                    <a:pt x="1" y="207"/>
                  </a:cubicBezTo>
                  <a:cubicBezTo>
                    <a:pt x="1" y="340"/>
                    <a:pt x="68" y="440"/>
                    <a:pt x="201" y="474"/>
                  </a:cubicBezTo>
                  <a:cubicBezTo>
                    <a:pt x="229" y="482"/>
                    <a:pt x="257" y="486"/>
                    <a:pt x="282" y="486"/>
                  </a:cubicBezTo>
                  <a:cubicBezTo>
                    <a:pt x="554" y="486"/>
                    <a:pt x="637" y="37"/>
                    <a:pt x="301" y="7"/>
                  </a:cubicBezTo>
                  <a:cubicBezTo>
                    <a:pt x="283" y="2"/>
                    <a:pt x="266" y="0"/>
                    <a:pt x="2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26"/>
            <p:cNvSpPr/>
            <p:nvPr/>
          </p:nvSpPr>
          <p:spPr>
            <a:xfrm>
              <a:off x="7957700" y="2661600"/>
              <a:ext cx="14725" cy="10850"/>
            </a:xfrm>
            <a:custGeom>
              <a:avLst/>
              <a:gdLst/>
              <a:ahLst/>
              <a:cxnLst/>
              <a:rect l="l" t="t" r="r" b="b"/>
              <a:pathLst>
                <a:path w="589" h="434" extrusionOk="0">
                  <a:moveTo>
                    <a:pt x="271" y="1"/>
                  </a:moveTo>
                  <a:cubicBezTo>
                    <a:pt x="131" y="1"/>
                    <a:pt x="1" y="138"/>
                    <a:pt x="47" y="323"/>
                  </a:cubicBezTo>
                  <a:cubicBezTo>
                    <a:pt x="67" y="402"/>
                    <a:pt x="128" y="434"/>
                    <a:pt x="199" y="434"/>
                  </a:cubicBezTo>
                  <a:cubicBezTo>
                    <a:pt x="366" y="434"/>
                    <a:pt x="588" y="253"/>
                    <a:pt x="447" y="89"/>
                  </a:cubicBezTo>
                  <a:cubicBezTo>
                    <a:pt x="396" y="28"/>
                    <a:pt x="332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26"/>
            <p:cNvSpPr/>
            <p:nvPr/>
          </p:nvSpPr>
          <p:spPr>
            <a:xfrm>
              <a:off x="8072075" y="2646125"/>
              <a:ext cx="12750" cy="10225"/>
            </a:xfrm>
            <a:custGeom>
              <a:avLst/>
              <a:gdLst/>
              <a:ahLst/>
              <a:cxnLst/>
              <a:rect l="l" t="t" r="r" b="b"/>
              <a:pathLst>
                <a:path w="510" h="409" extrusionOk="0">
                  <a:moveTo>
                    <a:pt x="389" y="1"/>
                  </a:moveTo>
                  <a:cubicBezTo>
                    <a:pt x="242" y="1"/>
                    <a:pt x="0" y="409"/>
                    <a:pt x="251" y="409"/>
                  </a:cubicBezTo>
                  <a:cubicBezTo>
                    <a:pt x="259" y="409"/>
                    <a:pt x="267" y="409"/>
                    <a:pt x="276" y="408"/>
                  </a:cubicBezTo>
                  <a:cubicBezTo>
                    <a:pt x="409" y="374"/>
                    <a:pt x="509" y="241"/>
                    <a:pt x="476" y="108"/>
                  </a:cubicBezTo>
                  <a:cubicBezTo>
                    <a:pt x="462" y="31"/>
                    <a:pt x="429" y="1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26"/>
            <p:cNvSpPr/>
            <p:nvPr/>
          </p:nvSpPr>
          <p:spPr>
            <a:xfrm>
              <a:off x="8003075" y="2458025"/>
              <a:ext cx="14725" cy="12175"/>
            </a:xfrm>
            <a:custGeom>
              <a:avLst/>
              <a:gdLst/>
              <a:ahLst/>
              <a:cxnLst/>
              <a:rect l="l" t="t" r="r" b="b"/>
              <a:pathLst>
                <a:path w="589" h="487" extrusionOk="0">
                  <a:moveTo>
                    <a:pt x="339" y="0"/>
                  </a:moveTo>
                  <a:cubicBezTo>
                    <a:pt x="305" y="0"/>
                    <a:pt x="269" y="8"/>
                    <a:pt x="234" y="26"/>
                  </a:cubicBezTo>
                  <a:cubicBezTo>
                    <a:pt x="33" y="93"/>
                    <a:pt x="0" y="360"/>
                    <a:pt x="200" y="460"/>
                  </a:cubicBezTo>
                  <a:cubicBezTo>
                    <a:pt x="237" y="478"/>
                    <a:pt x="274" y="486"/>
                    <a:pt x="309" y="486"/>
                  </a:cubicBezTo>
                  <a:cubicBezTo>
                    <a:pt x="465" y="486"/>
                    <a:pt x="588" y="323"/>
                    <a:pt x="534" y="160"/>
                  </a:cubicBezTo>
                  <a:cubicBezTo>
                    <a:pt x="509" y="62"/>
                    <a:pt x="431" y="0"/>
                    <a:pt x="3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26"/>
            <p:cNvSpPr/>
            <p:nvPr/>
          </p:nvSpPr>
          <p:spPr>
            <a:xfrm>
              <a:off x="7834600" y="2517350"/>
              <a:ext cx="14400" cy="12450"/>
            </a:xfrm>
            <a:custGeom>
              <a:avLst/>
              <a:gdLst/>
              <a:ahLst/>
              <a:cxnLst/>
              <a:rect l="l" t="t" r="r" b="b"/>
              <a:pathLst>
                <a:path w="576" h="498" extrusionOk="0">
                  <a:moveTo>
                    <a:pt x="275" y="0"/>
                  </a:moveTo>
                  <a:cubicBezTo>
                    <a:pt x="252" y="0"/>
                    <a:pt x="227" y="7"/>
                    <a:pt x="201" y="22"/>
                  </a:cubicBezTo>
                  <a:cubicBezTo>
                    <a:pt x="68" y="55"/>
                    <a:pt x="1" y="188"/>
                    <a:pt x="34" y="322"/>
                  </a:cubicBezTo>
                  <a:cubicBezTo>
                    <a:pt x="90" y="432"/>
                    <a:pt x="191" y="497"/>
                    <a:pt x="299" y="497"/>
                  </a:cubicBezTo>
                  <a:cubicBezTo>
                    <a:pt x="322" y="497"/>
                    <a:pt x="345" y="494"/>
                    <a:pt x="368" y="489"/>
                  </a:cubicBezTo>
                  <a:cubicBezTo>
                    <a:pt x="576" y="429"/>
                    <a:pt x="466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26"/>
            <p:cNvSpPr/>
            <p:nvPr/>
          </p:nvSpPr>
          <p:spPr>
            <a:xfrm>
              <a:off x="7869625" y="2681950"/>
              <a:ext cx="13375" cy="12125"/>
            </a:xfrm>
            <a:custGeom>
              <a:avLst/>
              <a:gdLst/>
              <a:ahLst/>
              <a:cxnLst/>
              <a:rect l="l" t="t" r="r" b="b"/>
              <a:pathLst>
                <a:path w="535" h="485" extrusionOk="0">
                  <a:moveTo>
                    <a:pt x="269" y="0"/>
                  </a:moveTo>
                  <a:cubicBezTo>
                    <a:pt x="247" y="0"/>
                    <a:pt x="224" y="3"/>
                    <a:pt x="201" y="9"/>
                  </a:cubicBezTo>
                  <a:cubicBezTo>
                    <a:pt x="68" y="42"/>
                    <a:pt x="1" y="176"/>
                    <a:pt x="34" y="309"/>
                  </a:cubicBezTo>
                  <a:cubicBezTo>
                    <a:pt x="62" y="420"/>
                    <a:pt x="158" y="484"/>
                    <a:pt x="266" y="484"/>
                  </a:cubicBezTo>
                  <a:cubicBezTo>
                    <a:pt x="289" y="484"/>
                    <a:pt x="312" y="482"/>
                    <a:pt x="334" y="476"/>
                  </a:cubicBezTo>
                  <a:cubicBezTo>
                    <a:pt x="468" y="443"/>
                    <a:pt x="535" y="309"/>
                    <a:pt x="501" y="176"/>
                  </a:cubicBezTo>
                  <a:cubicBezTo>
                    <a:pt x="474" y="65"/>
                    <a:pt x="377" y="0"/>
                    <a:pt x="2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26"/>
            <p:cNvSpPr/>
            <p:nvPr/>
          </p:nvSpPr>
          <p:spPr>
            <a:xfrm>
              <a:off x="8018075" y="2678000"/>
              <a:ext cx="16700" cy="12525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67" y="0"/>
                  </a:moveTo>
                  <a:cubicBezTo>
                    <a:pt x="34" y="0"/>
                    <a:pt x="0" y="467"/>
                    <a:pt x="334" y="500"/>
                  </a:cubicBezTo>
                  <a:cubicBezTo>
                    <a:pt x="634" y="500"/>
                    <a:pt x="668" y="33"/>
                    <a:pt x="3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26"/>
            <p:cNvSpPr/>
            <p:nvPr/>
          </p:nvSpPr>
          <p:spPr>
            <a:xfrm>
              <a:off x="7963875" y="2501825"/>
              <a:ext cx="14850" cy="11825"/>
            </a:xfrm>
            <a:custGeom>
              <a:avLst/>
              <a:gdLst/>
              <a:ahLst/>
              <a:cxnLst/>
              <a:rect l="l" t="t" r="r" b="b"/>
              <a:pathLst>
                <a:path w="594" h="473" extrusionOk="0">
                  <a:moveTo>
                    <a:pt x="335" y="0"/>
                  </a:moveTo>
                  <a:cubicBezTo>
                    <a:pt x="313" y="0"/>
                    <a:pt x="290" y="3"/>
                    <a:pt x="267" y="9"/>
                  </a:cubicBezTo>
                  <a:cubicBezTo>
                    <a:pt x="34" y="75"/>
                    <a:pt x="0" y="342"/>
                    <a:pt x="200" y="442"/>
                  </a:cubicBezTo>
                  <a:cubicBezTo>
                    <a:pt x="242" y="463"/>
                    <a:pt x="283" y="472"/>
                    <a:pt x="322" y="472"/>
                  </a:cubicBezTo>
                  <a:cubicBezTo>
                    <a:pt x="473" y="472"/>
                    <a:pt x="594" y="334"/>
                    <a:pt x="567" y="176"/>
                  </a:cubicBezTo>
                  <a:cubicBezTo>
                    <a:pt x="540" y="65"/>
                    <a:pt x="443" y="0"/>
                    <a:pt x="3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26"/>
            <p:cNvSpPr/>
            <p:nvPr/>
          </p:nvSpPr>
          <p:spPr>
            <a:xfrm>
              <a:off x="7877150" y="2572700"/>
              <a:ext cx="12525" cy="11500"/>
            </a:xfrm>
            <a:custGeom>
              <a:avLst/>
              <a:gdLst/>
              <a:ahLst/>
              <a:cxnLst/>
              <a:rect l="l" t="t" r="r" b="b"/>
              <a:pathLst>
                <a:path w="501" h="460" extrusionOk="0">
                  <a:moveTo>
                    <a:pt x="250" y="1"/>
                  </a:moveTo>
                  <a:cubicBezTo>
                    <a:pt x="184" y="1"/>
                    <a:pt x="117" y="26"/>
                    <a:pt x="67" y="76"/>
                  </a:cubicBezTo>
                  <a:cubicBezTo>
                    <a:pt x="0" y="143"/>
                    <a:pt x="0" y="309"/>
                    <a:pt x="67" y="409"/>
                  </a:cubicBezTo>
                  <a:cubicBezTo>
                    <a:pt x="117" y="443"/>
                    <a:pt x="184" y="459"/>
                    <a:pt x="250" y="459"/>
                  </a:cubicBezTo>
                  <a:cubicBezTo>
                    <a:pt x="317" y="459"/>
                    <a:pt x="384" y="443"/>
                    <a:pt x="434" y="409"/>
                  </a:cubicBezTo>
                  <a:cubicBezTo>
                    <a:pt x="500" y="309"/>
                    <a:pt x="500" y="143"/>
                    <a:pt x="434" y="76"/>
                  </a:cubicBezTo>
                  <a:cubicBezTo>
                    <a:pt x="384" y="26"/>
                    <a:pt x="317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26"/>
            <p:cNvSpPr/>
            <p:nvPr/>
          </p:nvSpPr>
          <p:spPr>
            <a:xfrm>
              <a:off x="7923000" y="2715750"/>
              <a:ext cx="15775" cy="12125"/>
            </a:xfrm>
            <a:custGeom>
              <a:avLst/>
              <a:gdLst/>
              <a:ahLst/>
              <a:cxnLst/>
              <a:rect l="l" t="t" r="r" b="b"/>
              <a:pathLst>
                <a:path w="631" h="485" extrusionOk="0">
                  <a:moveTo>
                    <a:pt x="305" y="1"/>
                  </a:moveTo>
                  <a:cubicBezTo>
                    <a:pt x="273" y="1"/>
                    <a:pt x="238" y="8"/>
                    <a:pt x="201" y="25"/>
                  </a:cubicBezTo>
                  <a:cubicBezTo>
                    <a:pt x="67" y="58"/>
                    <a:pt x="1" y="191"/>
                    <a:pt x="34" y="325"/>
                  </a:cubicBezTo>
                  <a:cubicBezTo>
                    <a:pt x="83" y="422"/>
                    <a:pt x="168" y="484"/>
                    <a:pt x="262" y="484"/>
                  </a:cubicBezTo>
                  <a:cubicBezTo>
                    <a:pt x="296" y="484"/>
                    <a:pt x="332" y="476"/>
                    <a:pt x="368" y="458"/>
                  </a:cubicBezTo>
                  <a:cubicBezTo>
                    <a:pt x="631" y="370"/>
                    <a:pt x="535" y="1"/>
                    <a:pt x="3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26"/>
            <p:cNvSpPr/>
            <p:nvPr/>
          </p:nvSpPr>
          <p:spPr>
            <a:xfrm>
              <a:off x="7981850" y="2612275"/>
              <a:ext cx="15225" cy="12800"/>
            </a:xfrm>
            <a:custGeom>
              <a:avLst/>
              <a:gdLst/>
              <a:ahLst/>
              <a:cxnLst/>
              <a:rect l="l" t="t" r="r" b="b"/>
              <a:pathLst>
                <a:path w="609" h="512" extrusionOk="0">
                  <a:moveTo>
                    <a:pt x="307" y="1"/>
                  </a:moveTo>
                  <a:cubicBezTo>
                    <a:pt x="206" y="1"/>
                    <a:pt x="109" y="59"/>
                    <a:pt x="82" y="194"/>
                  </a:cubicBezTo>
                  <a:cubicBezTo>
                    <a:pt x="0" y="378"/>
                    <a:pt x="156" y="511"/>
                    <a:pt x="311" y="511"/>
                  </a:cubicBezTo>
                  <a:cubicBezTo>
                    <a:pt x="411" y="511"/>
                    <a:pt x="510" y="457"/>
                    <a:pt x="549" y="327"/>
                  </a:cubicBezTo>
                  <a:cubicBezTo>
                    <a:pt x="609" y="129"/>
                    <a:pt x="455" y="1"/>
                    <a:pt x="3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26"/>
            <p:cNvSpPr/>
            <p:nvPr/>
          </p:nvSpPr>
          <p:spPr>
            <a:xfrm>
              <a:off x="7968875" y="2581050"/>
              <a:ext cx="14850" cy="11825"/>
            </a:xfrm>
            <a:custGeom>
              <a:avLst/>
              <a:gdLst/>
              <a:ahLst/>
              <a:cxnLst/>
              <a:rect l="l" t="t" r="r" b="b"/>
              <a:pathLst>
                <a:path w="594" h="473" extrusionOk="0">
                  <a:moveTo>
                    <a:pt x="302" y="0"/>
                  </a:moveTo>
                  <a:cubicBezTo>
                    <a:pt x="280" y="0"/>
                    <a:pt x="257" y="3"/>
                    <a:pt x="234" y="9"/>
                  </a:cubicBezTo>
                  <a:cubicBezTo>
                    <a:pt x="34" y="75"/>
                    <a:pt x="0" y="342"/>
                    <a:pt x="201" y="442"/>
                  </a:cubicBezTo>
                  <a:cubicBezTo>
                    <a:pt x="242" y="463"/>
                    <a:pt x="283" y="472"/>
                    <a:pt x="322" y="472"/>
                  </a:cubicBezTo>
                  <a:cubicBezTo>
                    <a:pt x="473" y="472"/>
                    <a:pt x="594" y="334"/>
                    <a:pt x="567" y="175"/>
                  </a:cubicBezTo>
                  <a:cubicBezTo>
                    <a:pt x="512" y="65"/>
                    <a:pt x="411" y="0"/>
                    <a:pt x="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26"/>
            <p:cNvSpPr/>
            <p:nvPr/>
          </p:nvSpPr>
          <p:spPr>
            <a:xfrm>
              <a:off x="8021400" y="2899650"/>
              <a:ext cx="13375" cy="12025"/>
            </a:xfrm>
            <a:custGeom>
              <a:avLst/>
              <a:gdLst/>
              <a:ahLst/>
              <a:cxnLst/>
              <a:rect l="l" t="t" r="r" b="b"/>
              <a:pathLst>
                <a:path w="535" h="481" extrusionOk="0">
                  <a:moveTo>
                    <a:pt x="287" y="1"/>
                  </a:moveTo>
                  <a:cubicBezTo>
                    <a:pt x="269" y="1"/>
                    <a:pt x="252" y="3"/>
                    <a:pt x="234" y="7"/>
                  </a:cubicBezTo>
                  <a:cubicBezTo>
                    <a:pt x="101" y="41"/>
                    <a:pt x="1" y="141"/>
                    <a:pt x="34" y="274"/>
                  </a:cubicBezTo>
                  <a:cubicBezTo>
                    <a:pt x="63" y="390"/>
                    <a:pt x="168" y="481"/>
                    <a:pt x="282" y="481"/>
                  </a:cubicBezTo>
                  <a:cubicBezTo>
                    <a:pt x="299" y="481"/>
                    <a:pt x="317" y="479"/>
                    <a:pt x="334" y="474"/>
                  </a:cubicBezTo>
                  <a:cubicBezTo>
                    <a:pt x="468" y="441"/>
                    <a:pt x="535" y="341"/>
                    <a:pt x="535" y="207"/>
                  </a:cubicBezTo>
                  <a:cubicBezTo>
                    <a:pt x="506" y="91"/>
                    <a:pt x="401" y="1"/>
                    <a:pt x="2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26"/>
            <p:cNvSpPr/>
            <p:nvPr/>
          </p:nvSpPr>
          <p:spPr>
            <a:xfrm>
              <a:off x="8018675" y="2944200"/>
              <a:ext cx="13600" cy="11550"/>
            </a:xfrm>
            <a:custGeom>
              <a:avLst/>
              <a:gdLst/>
              <a:ahLst/>
              <a:cxnLst/>
              <a:rect l="l" t="t" r="r" b="b"/>
              <a:pathLst>
                <a:path w="544" h="462" extrusionOk="0">
                  <a:moveTo>
                    <a:pt x="252" y="0"/>
                  </a:moveTo>
                  <a:cubicBezTo>
                    <a:pt x="164" y="0"/>
                    <a:pt x="68" y="62"/>
                    <a:pt x="43" y="160"/>
                  </a:cubicBezTo>
                  <a:cubicBezTo>
                    <a:pt x="0" y="332"/>
                    <a:pt x="137" y="462"/>
                    <a:pt x="275" y="462"/>
                  </a:cubicBezTo>
                  <a:cubicBezTo>
                    <a:pt x="352" y="462"/>
                    <a:pt x="429" y="422"/>
                    <a:pt x="477" y="327"/>
                  </a:cubicBezTo>
                  <a:cubicBezTo>
                    <a:pt x="544" y="193"/>
                    <a:pt x="477" y="60"/>
                    <a:pt x="343" y="26"/>
                  </a:cubicBezTo>
                  <a:cubicBezTo>
                    <a:pt x="317" y="9"/>
                    <a:pt x="285" y="0"/>
                    <a:pt x="2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26"/>
            <p:cNvSpPr/>
            <p:nvPr/>
          </p:nvSpPr>
          <p:spPr>
            <a:xfrm>
              <a:off x="8013900" y="3142850"/>
              <a:ext cx="13525" cy="8850"/>
            </a:xfrm>
            <a:custGeom>
              <a:avLst/>
              <a:gdLst/>
              <a:ahLst/>
              <a:cxnLst/>
              <a:rect l="l" t="t" r="r" b="b"/>
              <a:pathLst>
                <a:path w="541" h="354" extrusionOk="0">
                  <a:moveTo>
                    <a:pt x="83" y="1"/>
                  </a:moveTo>
                  <a:cubicBezTo>
                    <a:pt x="35" y="1"/>
                    <a:pt x="1" y="34"/>
                    <a:pt x="1" y="120"/>
                  </a:cubicBezTo>
                  <a:cubicBezTo>
                    <a:pt x="1" y="253"/>
                    <a:pt x="101" y="353"/>
                    <a:pt x="234" y="353"/>
                  </a:cubicBezTo>
                  <a:cubicBezTo>
                    <a:pt x="541" y="353"/>
                    <a:pt x="241" y="1"/>
                    <a:pt x="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26"/>
            <p:cNvSpPr/>
            <p:nvPr/>
          </p:nvSpPr>
          <p:spPr>
            <a:xfrm>
              <a:off x="8099175" y="3050400"/>
              <a:ext cx="13150" cy="12225"/>
            </a:xfrm>
            <a:custGeom>
              <a:avLst/>
              <a:gdLst/>
              <a:ahLst/>
              <a:cxnLst/>
              <a:rect l="l" t="t" r="r" b="b"/>
              <a:pathLst>
                <a:path w="526" h="489" extrusionOk="0">
                  <a:moveTo>
                    <a:pt x="248" y="1"/>
                  </a:moveTo>
                  <a:cubicBezTo>
                    <a:pt x="108" y="1"/>
                    <a:pt x="0" y="139"/>
                    <a:pt x="25" y="315"/>
                  </a:cubicBezTo>
                  <a:cubicBezTo>
                    <a:pt x="44" y="429"/>
                    <a:pt x="149" y="489"/>
                    <a:pt x="255" y="489"/>
                  </a:cubicBezTo>
                  <a:cubicBezTo>
                    <a:pt x="335" y="489"/>
                    <a:pt x="416" y="454"/>
                    <a:pt x="459" y="382"/>
                  </a:cubicBezTo>
                  <a:cubicBezTo>
                    <a:pt x="526" y="248"/>
                    <a:pt x="492" y="115"/>
                    <a:pt x="392" y="48"/>
                  </a:cubicBezTo>
                  <a:cubicBezTo>
                    <a:pt x="343" y="15"/>
                    <a:pt x="294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26"/>
            <p:cNvSpPr/>
            <p:nvPr/>
          </p:nvSpPr>
          <p:spPr>
            <a:xfrm>
              <a:off x="8059075" y="2905450"/>
              <a:ext cx="14550" cy="8025"/>
            </a:xfrm>
            <a:custGeom>
              <a:avLst/>
              <a:gdLst/>
              <a:ahLst/>
              <a:cxnLst/>
              <a:rect l="l" t="t" r="r" b="b"/>
              <a:pathLst>
                <a:path w="582" h="321" extrusionOk="0">
                  <a:moveTo>
                    <a:pt x="330" y="0"/>
                  </a:moveTo>
                  <a:cubicBezTo>
                    <a:pt x="308" y="0"/>
                    <a:pt x="285" y="3"/>
                    <a:pt x="262" y="9"/>
                  </a:cubicBezTo>
                  <a:cubicBezTo>
                    <a:pt x="1" y="80"/>
                    <a:pt x="297" y="320"/>
                    <a:pt x="466" y="320"/>
                  </a:cubicBezTo>
                  <a:cubicBezTo>
                    <a:pt x="534" y="320"/>
                    <a:pt x="581" y="281"/>
                    <a:pt x="562" y="175"/>
                  </a:cubicBezTo>
                  <a:cubicBezTo>
                    <a:pt x="534" y="65"/>
                    <a:pt x="438" y="0"/>
                    <a:pt x="3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26"/>
            <p:cNvSpPr/>
            <p:nvPr/>
          </p:nvSpPr>
          <p:spPr>
            <a:xfrm>
              <a:off x="7906325" y="3033275"/>
              <a:ext cx="15175" cy="11875"/>
            </a:xfrm>
            <a:custGeom>
              <a:avLst/>
              <a:gdLst/>
              <a:ahLst/>
              <a:cxnLst/>
              <a:rect l="l" t="t" r="r" b="b"/>
              <a:pathLst>
                <a:path w="607" h="475" extrusionOk="0">
                  <a:moveTo>
                    <a:pt x="279" y="1"/>
                  </a:moveTo>
                  <a:cubicBezTo>
                    <a:pt x="217" y="1"/>
                    <a:pt x="153" y="29"/>
                    <a:pt x="101" y="99"/>
                  </a:cubicBezTo>
                  <a:cubicBezTo>
                    <a:pt x="1" y="166"/>
                    <a:pt x="34" y="333"/>
                    <a:pt x="101" y="400"/>
                  </a:cubicBezTo>
                  <a:cubicBezTo>
                    <a:pt x="151" y="450"/>
                    <a:pt x="217" y="475"/>
                    <a:pt x="280" y="475"/>
                  </a:cubicBezTo>
                  <a:cubicBezTo>
                    <a:pt x="343" y="475"/>
                    <a:pt x="401" y="450"/>
                    <a:pt x="434" y="400"/>
                  </a:cubicBezTo>
                  <a:cubicBezTo>
                    <a:pt x="606" y="227"/>
                    <a:pt x="452" y="1"/>
                    <a:pt x="2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26"/>
            <p:cNvSpPr/>
            <p:nvPr/>
          </p:nvSpPr>
          <p:spPr>
            <a:xfrm>
              <a:off x="7915500" y="3224925"/>
              <a:ext cx="11700" cy="11825"/>
            </a:xfrm>
            <a:custGeom>
              <a:avLst/>
              <a:gdLst/>
              <a:ahLst/>
              <a:cxnLst/>
              <a:rect l="l" t="t" r="r" b="b"/>
              <a:pathLst>
                <a:path w="468" h="473" extrusionOk="0">
                  <a:moveTo>
                    <a:pt x="275" y="0"/>
                  </a:moveTo>
                  <a:cubicBezTo>
                    <a:pt x="262" y="0"/>
                    <a:pt x="248" y="2"/>
                    <a:pt x="234" y="5"/>
                  </a:cubicBezTo>
                  <a:cubicBezTo>
                    <a:pt x="101" y="5"/>
                    <a:pt x="1" y="106"/>
                    <a:pt x="1" y="239"/>
                  </a:cubicBezTo>
                  <a:cubicBezTo>
                    <a:pt x="1" y="372"/>
                    <a:pt x="101" y="472"/>
                    <a:pt x="234" y="472"/>
                  </a:cubicBezTo>
                  <a:cubicBezTo>
                    <a:pt x="367" y="472"/>
                    <a:pt x="468" y="372"/>
                    <a:pt x="468" y="239"/>
                  </a:cubicBezTo>
                  <a:cubicBezTo>
                    <a:pt x="468" y="120"/>
                    <a:pt x="387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26"/>
            <p:cNvSpPr/>
            <p:nvPr/>
          </p:nvSpPr>
          <p:spPr>
            <a:xfrm>
              <a:off x="8007000" y="3173225"/>
              <a:ext cx="16100" cy="12750"/>
            </a:xfrm>
            <a:custGeom>
              <a:avLst/>
              <a:gdLst/>
              <a:ahLst/>
              <a:cxnLst/>
              <a:rect l="l" t="t" r="r" b="b"/>
              <a:pathLst>
                <a:path w="644" h="510" extrusionOk="0">
                  <a:moveTo>
                    <a:pt x="379" y="1"/>
                  </a:moveTo>
                  <a:cubicBezTo>
                    <a:pt x="317" y="1"/>
                    <a:pt x="256" y="26"/>
                    <a:pt x="210" y="72"/>
                  </a:cubicBezTo>
                  <a:cubicBezTo>
                    <a:pt x="0" y="229"/>
                    <a:pt x="161" y="510"/>
                    <a:pt x="369" y="510"/>
                  </a:cubicBezTo>
                  <a:cubicBezTo>
                    <a:pt x="426" y="510"/>
                    <a:pt x="486" y="489"/>
                    <a:pt x="544" y="439"/>
                  </a:cubicBezTo>
                  <a:cubicBezTo>
                    <a:pt x="644" y="339"/>
                    <a:pt x="644" y="205"/>
                    <a:pt x="577" y="105"/>
                  </a:cubicBezTo>
                  <a:cubicBezTo>
                    <a:pt x="523" y="34"/>
                    <a:pt x="450" y="1"/>
                    <a:pt x="3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26"/>
            <p:cNvSpPr/>
            <p:nvPr/>
          </p:nvSpPr>
          <p:spPr>
            <a:xfrm>
              <a:off x="7949600" y="2998000"/>
              <a:ext cx="15950" cy="12250"/>
            </a:xfrm>
            <a:custGeom>
              <a:avLst/>
              <a:gdLst/>
              <a:ahLst/>
              <a:cxnLst/>
              <a:rect l="l" t="t" r="r" b="b"/>
              <a:pathLst>
                <a:path w="638" h="490" extrusionOk="0">
                  <a:moveTo>
                    <a:pt x="373" y="1"/>
                  </a:moveTo>
                  <a:cubicBezTo>
                    <a:pt x="350" y="1"/>
                    <a:pt x="327" y="4"/>
                    <a:pt x="304" y="9"/>
                  </a:cubicBezTo>
                  <a:cubicBezTo>
                    <a:pt x="1" y="70"/>
                    <a:pt x="84" y="489"/>
                    <a:pt x="353" y="489"/>
                  </a:cubicBezTo>
                  <a:cubicBezTo>
                    <a:pt x="379" y="489"/>
                    <a:pt x="408" y="485"/>
                    <a:pt x="438" y="476"/>
                  </a:cubicBezTo>
                  <a:cubicBezTo>
                    <a:pt x="571" y="443"/>
                    <a:pt x="638" y="310"/>
                    <a:pt x="605" y="176"/>
                  </a:cubicBezTo>
                  <a:cubicBezTo>
                    <a:pt x="577" y="66"/>
                    <a:pt x="481" y="1"/>
                    <a:pt x="3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26"/>
            <p:cNvSpPr/>
            <p:nvPr/>
          </p:nvSpPr>
          <p:spPr>
            <a:xfrm>
              <a:off x="7869250" y="3088175"/>
              <a:ext cx="15425" cy="12250"/>
            </a:xfrm>
            <a:custGeom>
              <a:avLst/>
              <a:gdLst/>
              <a:ahLst/>
              <a:cxnLst/>
              <a:rect l="l" t="t" r="r" b="b"/>
              <a:pathLst>
                <a:path w="617" h="490" extrusionOk="0">
                  <a:moveTo>
                    <a:pt x="334" y="0"/>
                  </a:moveTo>
                  <a:cubicBezTo>
                    <a:pt x="266" y="0"/>
                    <a:pt x="203" y="33"/>
                    <a:pt x="149" y="105"/>
                  </a:cubicBezTo>
                  <a:cubicBezTo>
                    <a:pt x="0" y="279"/>
                    <a:pt x="184" y="490"/>
                    <a:pt x="370" y="490"/>
                  </a:cubicBezTo>
                  <a:cubicBezTo>
                    <a:pt x="434" y="490"/>
                    <a:pt x="498" y="465"/>
                    <a:pt x="550" y="405"/>
                  </a:cubicBezTo>
                  <a:cubicBezTo>
                    <a:pt x="616" y="305"/>
                    <a:pt x="616" y="138"/>
                    <a:pt x="516" y="72"/>
                  </a:cubicBezTo>
                  <a:cubicBezTo>
                    <a:pt x="454" y="25"/>
                    <a:pt x="392" y="0"/>
                    <a:pt x="3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26"/>
            <p:cNvSpPr/>
            <p:nvPr/>
          </p:nvSpPr>
          <p:spPr>
            <a:xfrm>
              <a:off x="7977075" y="3436500"/>
              <a:ext cx="12675" cy="12225"/>
            </a:xfrm>
            <a:custGeom>
              <a:avLst/>
              <a:gdLst/>
              <a:ahLst/>
              <a:cxnLst/>
              <a:rect l="l" t="t" r="r" b="b"/>
              <a:pathLst>
                <a:path w="507" h="489" extrusionOk="0">
                  <a:moveTo>
                    <a:pt x="280" y="1"/>
                  </a:moveTo>
                  <a:cubicBezTo>
                    <a:pt x="142" y="1"/>
                    <a:pt x="1" y="108"/>
                    <a:pt x="39" y="282"/>
                  </a:cubicBezTo>
                  <a:cubicBezTo>
                    <a:pt x="39" y="398"/>
                    <a:pt x="140" y="489"/>
                    <a:pt x="254" y="489"/>
                  </a:cubicBezTo>
                  <a:cubicBezTo>
                    <a:pt x="271" y="489"/>
                    <a:pt x="289" y="487"/>
                    <a:pt x="306" y="482"/>
                  </a:cubicBezTo>
                  <a:cubicBezTo>
                    <a:pt x="440" y="449"/>
                    <a:pt x="506" y="315"/>
                    <a:pt x="506" y="182"/>
                  </a:cubicBezTo>
                  <a:cubicBezTo>
                    <a:pt x="478" y="56"/>
                    <a:pt x="380" y="1"/>
                    <a:pt x="2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26"/>
            <p:cNvSpPr/>
            <p:nvPr/>
          </p:nvSpPr>
          <p:spPr>
            <a:xfrm>
              <a:off x="8081075" y="3391400"/>
              <a:ext cx="15425" cy="12125"/>
            </a:xfrm>
            <a:custGeom>
              <a:avLst/>
              <a:gdLst/>
              <a:ahLst/>
              <a:cxnLst/>
              <a:rect l="l" t="t" r="r" b="b"/>
              <a:pathLst>
                <a:path w="617" h="485" extrusionOk="0">
                  <a:moveTo>
                    <a:pt x="342" y="0"/>
                  </a:moveTo>
                  <a:cubicBezTo>
                    <a:pt x="170" y="0"/>
                    <a:pt x="1" y="168"/>
                    <a:pt x="116" y="351"/>
                  </a:cubicBezTo>
                  <a:cubicBezTo>
                    <a:pt x="160" y="440"/>
                    <a:pt x="249" y="485"/>
                    <a:pt x="333" y="485"/>
                  </a:cubicBezTo>
                  <a:cubicBezTo>
                    <a:pt x="375" y="485"/>
                    <a:pt x="416" y="474"/>
                    <a:pt x="449" y="452"/>
                  </a:cubicBezTo>
                  <a:cubicBezTo>
                    <a:pt x="549" y="385"/>
                    <a:pt x="616" y="218"/>
                    <a:pt x="549" y="118"/>
                  </a:cubicBezTo>
                  <a:cubicBezTo>
                    <a:pt x="497" y="35"/>
                    <a:pt x="419" y="0"/>
                    <a:pt x="3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26"/>
            <p:cNvSpPr/>
            <p:nvPr/>
          </p:nvSpPr>
          <p:spPr>
            <a:xfrm>
              <a:off x="8054650" y="328077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74" y="1"/>
                  </a:moveTo>
                  <a:cubicBezTo>
                    <a:pt x="138" y="1"/>
                    <a:pt x="0" y="115"/>
                    <a:pt x="39" y="307"/>
                  </a:cubicBezTo>
                  <a:cubicBezTo>
                    <a:pt x="66" y="417"/>
                    <a:pt x="162" y="482"/>
                    <a:pt x="271" y="482"/>
                  </a:cubicBezTo>
                  <a:cubicBezTo>
                    <a:pt x="293" y="482"/>
                    <a:pt x="316" y="479"/>
                    <a:pt x="339" y="473"/>
                  </a:cubicBezTo>
                  <a:cubicBezTo>
                    <a:pt x="472" y="440"/>
                    <a:pt x="539" y="340"/>
                    <a:pt x="506" y="207"/>
                  </a:cubicBezTo>
                  <a:cubicBezTo>
                    <a:pt x="477" y="64"/>
                    <a:pt x="376" y="1"/>
                    <a:pt x="2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26"/>
            <p:cNvSpPr/>
            <p:nvPr/>
          </p:nvSpPr>
          <p:spPr>
            <a:xfrm>
              <a:off x="7950125" y="3424625"/>
              <a:ext cx="14925" cy="10075"/>
            </a:xfrm>
            <a:custGeom>
              <a:avLst/>
              <a:gdLst/>
              <a:ahLst/>
              <a:cxnLst/>
              <a:rect l="l" t="t" r="r" b="b"/>
              <a:pathLst>
                <a:path w="597" h="403" extrusionOk="0">
                  <a:moveTo>
                    <a:pt x="305" y="1"/>
                  </a:moveTo>
                  <a:cubicBezTo>
                    <a:pt x="237" y="1"/>
                    <a:pt x="169" y="27"/>
                    <a:pt x="117" y="90"/>
                  </a:cubicBezTo>
                  <a:cubicBezTo>
                    <a:pt x="0" y="230"/>
                    <a:pt x="226" y="402"/>
                    <a:pt x="395" y="402"/>
                  </a:cubicBezTo>
                  <a:cubicBezTo>
                    <a:pt x="468" y="402"/>
                    <a:pt x="530" y="370"/>
                    <a:pt x="550" y="290"/>
                  </a:cubicBezTo>
                  <a:cubicBezTo>
                    <a:pt x="596" y="130"/>
                    <a:pt x="453" y="1"/>
                    <a:pt x="3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26"/>
            <p:cNvSpPr/>
            <p:nvPr/>
          </p:nvSpPr>
          <p:spPr>
            <a:xfrm>
              <a:off x="7963025" y="3640300"/>
              <a:ext cx="13175" cy="11775"/>
            </a:xfrm>
            <a:custGeom>
              <a:avLst/>
              <a:gdLst/>
              <a:ahLst/>
              <a:cxnLst/>
              <a:rect l="l" t="t" r="r" b="b"/>
              <a:pathLst>
                <a:path w="527" h="471" extrusionOk="0">
                  <a:moveTo>
                    <a:pt x="291" y="1"/>
                  </a:moveTo>
                  <a:cubicBezTo>
                    <a:pt x="284" y="1"/>
                    <a:pt x="276" y="1"/>
                    <a:pt x="268" y="2"/>
                  </a:cubicBezTo>
                  <a:cubicBezTo>
                    <a:pt x="134" y="2"/>
                    <a:pt x="1" y="102"/>
                    <a:pt x="1" y="236"/>
                  </a:cubicBezTo>
                  <a:cubicBezTo>
                    <a:pt x="1" y="369"/>
                    <a:pt x="134" y="469"/>
                    <a:pt x="268" y="469"/>
                  </a:cubicBezTo>
                  <a:cubicBezTo>
                    <a:pt x="276" y="470"/>
                    <a:pt x="284" y="471"/>
                    <a:pt x="291" y="471"/>
                  </a:cubicBezTo>
                  <a:cubicBezTo>
                    <a:pt x="527" y="471"/>
                    <a:pt x="527" y="1"/>
                    <a:pt x="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26"/>
            <p:cNvSpPr/>
            <p:nvPr/>
          </p:nvSpPr>
          <p:spPr>
            <a:xfrm>
              <a:off x="8072725" y="3559000"/>
              <a:ext cx="15425" cy="12425"/>
            </a:xfrm>
            <a:custGeom>
              <a:avLst/>
              <a:gdLst/>
              <a:ahLst/>
              <a:cxnLst/>
              <a:rect l="l" t="t" r="r" b="b"/>
              <a:pathLst>
                <a:path w="617" h="497" extrusionOk="0">
                  <a:moveTo>
                    <a:pt x="371" y="1"/>
                  </a:moveTo>
                  <a:cubicBezTo>
                    <a:pt x="184" y="1"/>
                    <a:pt x="0" y="212"/>
                    <a:pt x="149" y="386"/>
                  </a:cubicBezTo>
                  <a:cubicBezTo>
                    <a:pt x="208" y="464"/>
                    <a:pt x="278" y="496"/>
                    <a:pt x="346" y="496"/>
                  </a:cubicBezTo>
                  <a:cubicBezTo>
                    <a:pt x="394" y="496"/>
                    <a:pt x="442" y="480"/>
                    <a:pt x="483" y="452"/>
                  </a:cubicBezTo>
                  <a:cubicBezTo>
                    <a:pt x="583" y="352"/>
                    <a:pt x="616" y="219"/>
                    <a:pt x="550" y="85"/>
                  </a:cubicBezTo>
                  <a:cubicBezTo>
                    <a:pt x="499" y="26"/>
                    <a:pt x="434" y="1"/>
                    <a:pt x="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26"/>
            <p:cNvSpPr/>
            <p:nvPr/>
          </p:nvSpPr>
          <p:spPr>
            <a:xfrm>
              <a:off x="8045600" y="3352425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240" y="0"/>
                  </a:moveTo>
                  <a:cubicBezTo>
                    <a:pt x="121" y="0"/>
                    <a:pt x="0" y="84"/>
                    <a:pt x="0" y="243"/>
                  </a:cubicBezTo>
                  <a:cubicBezTo>
                    <a:pt x="0" y="376"/>
                    <a:pt x="134" y="476"/>
                    <a:pt x="267" y="476"/>
                  </a:cubicBezTo>
                  <a:cubicBezTo>
                    <a:pt x="401" y="443"/>
                    <a:pt x="501" y="343"/>
                    <a:pt x="467" y="209"/>
                  </a:cubicBezTo>
                  <a:cubicBezTo>
                    <a:pt x="452" y="67"/>
                    <a:pt x="346" y="0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26"/>
            <p:cNvSpPr/>
            <p:nvPr/>
          </p:nvSpPr>
          <p:spPr>
            <a:xfrm>
              <a:off x="7882150" y="3492525"/>
              <a:ext cx="13350" cy="12250"/>
            </a:xfrm>
            <a:custGeom>
              <a:avLst/>
              <a:gdLst/>
              <a:ahLst/>
              <a:cxnLst/>
              <a:rect l="l" t="t" r="r" b="b"/>
              <a:pathLst>
                <a:path w="534" h="490" extrusionOk="0">
                  <a:moveTo>
                    <a:pt x="255" y="1"/>
                  </a:moveTo>
                  <a:cubicBezTo>
                    <a:pt x="192" y="1"/>
                    <a:pt x="134" y="26"/>
                    <a:pt x="100" y="76"/>
                  </a:cubicBezTo>
                  <a:cubicBezTo>
                    <a:pt x="0" y="176"/>
                    <a:pt x="0" y="343"/>
                    <a:pt x="100" y="443"/>
                  </a:cubicBezTo>
                  <a:cubicBezTo>
                    <a:pt x="145" y="473"/>
                    <a:pt x="204" y="489"/>
                    <a:pt x="264" y="489"/>
                  </a:cubicBezTo>
                  <a:cubicBezTo>
                    <a:pt x="337" y="489"/>
                    <a:pt x="412" y="465"/>
                    <a:pt x="467" y="409"/>
                  </a:cubicBezTo>
                  <a:cubicBezTo>
                    <a:pt x="534" y="309"/>
                    <a:pt x="534" y="143"/>
                    <a:pt x="434" y="76"/>
                  </a:cubicBezTo>
                  <a:cubicBezTo>
                    <a:pt x="384" y="26"/>
                    <a:pt x="317" y="1"/>
                    <a:pt x="2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26"/>
            <p:cNvSpPr/>
            <p:nvPr/>
          </p:nvSpPr>
          <p:spPr>
            <a:xfrm>
              <a:off x="7887150" y="3718125"/>
              <a:ext cx="12225" cy="9100"/>
            </a:xfrm>
            <a:custGeom>
              <a:avLst/>
              <a:gdLst/>
              <a:ahLst/>
              <a:cxnLst/>
              <a:rect l="l" t="t" r="r" b="b"/>
              <a:pathLst>
                <a:path w="489" h="364" extrusionOk="0">
                  <a:moveTo>
                    <a:pt x="116" y="1"/>
                  </a:moveTo>
                  <a:cubicBezTo>
                    <a:pt x="74" y="1"/>
                    <a:pt x="41" y="35"/>
                    <a:pt x="34" y="125"/>
                  </a:cubicBezTo>
                  <a:cubicBezTo>
                    <a:pt x="0" y="225"/>
                    <a:pt x="100" y="359"/>
                    <a:pt x="234" y="359"/>
                  </a:cubicBezTo>
                  <a:cubicBezTo>
                    <a:pt x="251" y="362"/>
                    <a:pt x="266" y="363"/>
                    <a:pt x="279" y="363"/>
                  </a:cubicBezTo>
                  <a:cubicBezTo>
                    <a:pt x="488" y="363"/>
                    <a:pt x="253" y="1"/>
                    <a:pt x="1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26"/>
            <p:cNvSpPr/>
            <p:nvPr/>
          </p:nvSpPr>
          <p:spPr>
            <a:xfrm>
              <a:off x="7717025" y="3831500"/>
              <a:ext cx="12525" cy="12200"/>
            </a:xfrm>
            <a:custGeom>
              <a:avLst/>
              <a:gdLst/>
              <a:ahLst/>
              <a:cxnLst/>
              <a:rect l="l" t="t" r="r" b="b"/>
              <a:pathLst>
                <a:path w="501" h="488" extrusionOk="0">
                  <a:moveTo>
                    <a:pt x="249" y="0"/>
                  </a:moveTo>
                  <a:cubicBezTo>
                    <a:pt x="195" y="0"/>
                    <a:pt x="141" y="19"/>
                    <a:pt x="101" y="60"/>
                  </a:cubicBezTo>
                  <a:cubicBezTo>
                    <a:pt x="1" y="160"/>
                    <a:pt x="1" y="327"/>
                    <a:pt x="101" y="427"/>
                  </a:cubicBezTo>
                  <a:cubicBezTo>
                    <a:pt x="142" y="469"/>
                    <a:pt x="198" y="488"/>
                    <a:pt x="253" y="488"/>
                  </a:cubicBezTo>
                  <a:cubicBezTo>
                    <a:pt x="375" y="488"/>
                    <a:pt x="501" y="397"/>
                    <a:pt x="501" y="260"/>
                  </a:cubicBezTo>
                  <a:cubicBezTo>
                    <a:pt x="501" y="98"/>
                    <a:pt x="372" y="0"/>
                    <a:pt x="2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26"/>
            <p:cNvSpPr/>
            <p:nvPr/>
          </p:nvSpPr>
          <p:spPr>
            <a:xfrm>
              <a:off x="7742875" y="4011800"/>
              <a:ext cx="13725" cy="8850"/>
            </a:xfrm>
            <a:custGeom>
              <a:avLst/>
              <a:gdLst/>
              <a:ahLst/>
              <a:cxnLst/>
              <a:rect l="l" t="t" r="r" b="b"/>
              <a:pathLst>
                <a:path w="549" h="354" extrusionOk="0">
                  <a:moveTo>
                    <a:pt x="84" y="1"/>
                  </a:moveTo>
                  <a:cubicBezTo>
                    <a:pt x="35" y="1"/>
                    <a:pt x="1" y="34"/>
                    <a:pt x="1" y="120"/>
                  </a:cubicBezTo>
                  <a:cubicBezTo>
                    <a:pt x="1" y="253"/>
                    <a:pt x="101" y="353"/>
                    <a:pt x="267" y="353"/>
                  </a:cubicBezTo>
                  <a:cubicBezTo>
                    <a:pt x="549" y="353"/>
                    <a:pt x="242" y="1"/>
                    <a:pt x="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26"/>
            <p:cNvSpPr/>
            <p:nvPr/>
          </p:nvSpPr>
          <p:spPr>
            <a:xfrm>
              <a:off x="7820600" y="3968125"/>
              <a:ext cx="14025" cy="12400"/>
            </a:xfrm>
            <a:custGeom>
              <a:avLst/>
              <a:gdLst/>
              <a:ahLst/>
              <a:cxnLst/>
              <a:rect l="l" t="t" r="r" b="b"/>
              <a:pathLst>
                <a:path w="561" h="496" extrusionOk="0">
                  <a:moveTo>
                    <a:pt x="268" y="1"/>
                  </a:moveTo>
                  <a:cubicBezTo>
                    <a:pt x="164" y="1"/>
                    <a:pt x="64" y="69"/>
                    <a:pt x="27" y="199"/>
                  </a:cubicBezTo>
                  <a:cubicBezTo>
                    <a:pt x="1" y="358"/>
                    <a:pt x="142" y="496"/>
                    <a:pt x="285" y="496"/>
                  </a:cubicBezTo>
                  <a:cubicBezTo>
                    <a:pt x="323" y="496"/>
                    <a:pt x="360" y="486"/>
                    <a:pt x="394" y="466"/>
                  </a:cubicBezTo>
                  <a:cubicBezTo>
                    <a:pt x="528" y="366"/>
                    <a:pt x="561" y="232"/>
                    <a:pt x="494" y="132"/>
                  </a:cubicBezTo>
                  <a:cubicBezTo>
                    <a:pt x="435" y="44"/>
                    <a:pt x="350" y="1"/>
                    <a:pt x="2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26"/>
            <p:cNvSpPr/>
            <p:nvPr/>
          </p:nvSpPr>
          <p:spPr>
            <a:xfrm>
              <a:off x="7800400" y="3877800"/>
              <a:ext cx="13825" cy="8125"/>
            </a:xfrm>
            <a:custGeom>
              <a:avLst/>
              <a:gdLst/>
              <a:ahLst/>
              <a:cxnLst/>
              <a:rect l="l" t="t" r="r" b="b"/>
              <a:pathLst>
                <a:path w="553" h="325" extrusionOk="0">
                  <a:moveTo>
                    <a:pt x="336" y="1"/>
                  </a:moveTo>
                  <a:cubicBezTo>
                    <a:pt x="314" y="1"/>
                    <a:pt x="291" y="3"/>
                    <a:pt x="268" y="9"/>
                  </a:cubicBezTo>
                  <a:cubicBezTo>
                    <a:pt x="0" y="33"/>
                    <a:pt x="301" y="324"/>
                    <a:pt x="457" y="324"/>
                  </a:cubicBezTo>
                  <a:cubicBezTo>
                    <a:pt x="515" y="324"/>
                    <a:pt x="553" y="284"/>
                    <a:pt x="535" y="176"/>
                  </a:cubicBezTo>
                  <a:cubicBezTo>
                    <a:pt x="535" y="65"/>
                    <a:pt x="443" y="1"/>
                    <a:pt x="3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26"/>
            <p:cNvSpPr/>
            <p:nvPr/>
          </p:nvSpPr>
          <p:spPr>
            <a:xfrm>
              <a:off x="7671725" y="3996950"/>
              <a:ext cx="17250" cy="12325"/>
            </a:xfrm>
            <a:custGeom>
              <a:avLst/>
              <a:gdLst/>
              <a:ahLst/>
              <a:cxnLst/>
              <a:rect l="l" t="t" r="r" b="b"/>
              <a:pathLst>
                <a:path w="690" h="493" extrusionOk="0">
                  <a:moveTo>
                    <a:pt x="354" y="1"/>
                  </a:moveTo>
                  <a:cubicBezTo>
                    <a:pt x="296" y="1"/>
                    <a:pt x="234" y="24"/>
                    <a:pt x="178" y="80"/>
                  </a:cubicBezTo>
                  <a:cubicBezTo>
                    <a:pt x="1" y="257"/>
                    <a:pt x="151" y="493"/>
                    <a:pt x="336" y="493"/>
                  </a:cubicBezTo>
                  <a:cubicBezTo>
                    <a:pt x="394" y="493"/>
                    <a:pt x="456" y="469"/>
                    <a:pt x="512" y="414"/>
                  </a:cubicBezTo>
                  <a:cubicBezTo>
                    <a:pt x="689" y="236"/>
                    <a:pt x="539" y="1"/>
                    <a:pt x="3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26"/>
            <p:cNvSpPr/>
            <p:nvPr/>
          </p:nvSpPr>
          <p:spPr>
            <a:xfrm>
              <a:off x="7634125" y="4208550"/>
              <a:ext cx="14200" cy="12425"/>
            </a:xfrm>
            <a:custGeom>
              <a:avLst/>
              <a:gdLst/>
              <a:ahLst/>
              <a:cxnLst/>
              <a:rect l="l" t="t" r="r" b="b"/>
              <a:pathLst>
                <a:path w="568" h="497" extrusionOk="0">
                  <a:moveTo>
                    <a:pt x="298" y="1"/>
                  </a:moveTo>
                  <a:cubicBezTo>
                    <a:pt x="209" y="1"/>
                    <a:pt x="121" y="49"/>
                    <a:pt x="81" y="155"/>
                  </a:cubicBezTo>
                  <a:cubicBezTo>
                    <a:pt x="1" y="356"/>
                    <a:pt x="162" y="496"/>
                    <a:pt x="318" y="496"/>
                  </a:cubicBezTo>
                  <a:cubicBezTo>
                    <a:pt x="421" y="496"/>
                    <a:pt x="521" y="435"/>
                    <a:pt x="548" y="289"/>
                  </a:cubicBezTo>
                  <a:cubicBezTo>
                    <a:pt x="568" y="109"/>
                    <a:pt x="432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26"/>
            <p:cNvSpPr/>
            <p:nvPr/>
          </p:nvSpPr>
          <p:spPr>
            <a:xfrm>
              <a:off x="7685325" y="4154475"/>
              <a:ext cx="12550" cy="12325"/>
            </a:xfrm>
            <a:custGeom>
              <a:avLst/>
              <a:gdLst/>
              <a:ahLst/>
              <a:cxnLst/>
              <a:rect l="l" t="t" r="r" b="b"/>
              <a:pathLst>
                <a:path w="502" h="493" extrusionOk="0">
                  <a:moveTo>
                    <a:pt x="219" y="1"/>
                  </a:moveTo>
                  <a:cubicBezTo>
                    <a:pt x="102" y="1"/>
                    <a:pt x="1" y="97"/>
                    <a:pt x="1" y="250"/>
                  </a:cubicBezTo>
                  <a:cubicBezTo>
                    <a:pt x="1" y="387"/>
                    <a:pt x="110" y="493"/>
                    <a:pt x="232" y="493"/>
                  </a:cubicBezTo>
                  <a:cubicBezTo>
                    <a:pt x="289" y="493"/>
                    <a:pt x="348" y="470"/>
                    <a:pt x="401" y="417"/>
                  </a:cubicBezTo>
                  <a:cubicBezTo>
                    <a:pt x="501" y="317"/>
                    <a:pt x="501" y="184"/>
                    <a:pt x="401" y="83"/>
                  </a:cubicBezTo>
                  <a:cubicBezTo>
                    <a:pt x="344" y="26"/>
                    <a:pt x="27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26"/>
            <p:cNvSpPr/>
            <p:nvPr/>
          </p:nvSpPr>
          <p:spPr>
            <a:xfrm>
              <a:off x="7652825" y="4003100"/>
              <a:ext cx="11700" cy="12550"/>
            </a:xfrm>
            <a:custGeom>
              <a:avLst/>
              <a:gdLst/>
              <a:ahLst/>
              <a:cxnLst/>
              <a:rect l="l" t="t" r="r" b="b"/>
              <a:pathLst>
                <a:path w="468" h="502" extrusionOk="0">
                  <a:moveTo>
                    <a:pt x="234" y="1"/>
                  </a:moveTo>
                  <a:cubicBezTo>
                    <a:pt x="100" y="1"/>
                    <a:pt x="0" y="101"/>
                    <a:pt x="0" y="234"/>
                  </a:cubicBezTo>
                  <a:cubicBezTo>
                    <a:pt x="0" y="368"/>
                    <a:pt x="100" y="501"/>
                    <a:pt x="234" y="501"/>
                  </a:cubicBezTo>
                  <a:cubicBezTo>
                    <a:pt x="367" y="501"/>
                    <a:pt x="467" y="368"/>
                    <a:pt x="467" y="234"/>
                  </a:cubicBezTo>
                  <a:cubicBezTo>
                    <a:pt x="467" y="101"/>
                    <a:pt x="367" y="1"/>
                    <a:pt x="2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26"/>
            <p:cNvSpPr/>
            <p:nvPr/>
          </p:nvSpPr>
          <p:spPr>
            <a:xfrm>
              <a:off x="7584425" y="4090800"/>
              <a:ext cx="14000" cy="11925"/>
            </a:xfrm>
            <a:custGeom>
              <a:avLst/>
              <a:gdLst/>
              <a:ahLst/>
              <a:cxnLst/>
              <a:rect l="l" t="t" r="r" b="b"/>
              <a:pathLst>
                <a:path w="560" h="477" extrusionOk="0">
                  <a:moveTo>
                    <a:pt x="272" y="1"/>
                  </a:moveTo>
                  <a:cubicBezTo>
                    <a:pt x="204" y="1"/>
                    <a:pt x="140" y="30"/>
                    <a:pt x="101" y="95"/>
                  </a:cubicBezTo>
                  <a:cubicBezTo>
                    <a:pt x="1" y="195"/>
                    <a:pt x="34" y="362"/>
                    <a:pt x="134" y="429"/>
                  </a:cubicBezTo>
                  <a:cubicBezTo>
                    <a:pt x="184" y="462"/>
                    <a:pt x="236" y="477"/>
                    <a:pt x="286" y="477"/>
                  </a:cubicBezTo>
                  <a:cubicBezTo>
                    <a:pt x="434" y="477"/>
                    <a:pt x="559" y="345"/>
                    <a:pt x="534" y="195"/>
                  </a:cubicBezTo>
                  <a:cubicBezTo>
                    <a:pt x="494" y="73"/>
                    <a:pt x="378" y="1"/>
                    <a:pt x="2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26"/>
            <p:cNvSpPr/>
            <p:nvPr/>
          </p:nvSpPr>
          <p:spPr>
            <a:xfrm>
              <a:off x="7596100" y="441090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68" y="0"/>
                  </a:moveTo>
                  <a:cubicBezTo>
                    <a:pt x="101" y="0"/>
                    <a:pt x="1" y="100"/>
                    <a:pt x="1" y="234"/>
                  </a:cubicBezTo>
                  <a:cubicBezTo>
                    <a:pt x="1" y="367"/>
                    <a:pt x="101" y="501"/>
                    <a:pt x="234" y="501"/>
                  </a:cubicBezTo>
                  <a:cubicBezTo>
                    <a:pt x="368" y="501"/>
                    <a:pt x="468" y="401"/>
                    <a:pt x="468" y="267"/>
                  </a:cubicBezTo>
                  <a:cubicBezTo>
                    <a:pt x="501" y="134"/>
                    <a:pt x="368" y="34"/>
                    <a:pt x="2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26"/>
            <p:cNvSpPr/>
            <p:nvPr/>
          </p:nvSpPr>
          <p:spPr>
            <a:xfrm>
              <a:off x="7663175" y="4371525"/>
              <a:ext cx="13850" cy="11800"/>
            </a:xfrm>
            <a:custGeom>
              <a:avLst/>
              <a:gdLst/>
              <a:ahLst/>
              <a:cxnLst/>
              <a:rect l="l" t="t" r="r" b="b"/>
              <a:pathLst>
                <a:path w="554" h="472" extrusionOk="0">
                  <a:moveTo>
                    <a:pt x="293" y="1"/>
                  </a:moveTo>
                  <a:cubicBezTo>
                    <a:pt x="193" y="1"/>
                    <a:pt x="91" y="61"/>
                    <a:pt x="53" y="174"/>
                  </a:cubicBezTo>
                  <a:cubicBezTo>
                    <a:pt x="0" y="333"/>
                    <a:pt x="136" y="471"/>
                    <a:pt x="295" y="471"/>
                  </a:cubicBezTo>
                  <a:cubicBezTo>
                    <a:pt x="336" y="471"/>
                    <a:pt x="379" y="462"/>
                    <a:pt x="420" y="441"/>
                  </a:cubicBezTo>
                  <a:cubicBezTo>
                    <a:pt x="520" y="375"/>
                    <a:pt x="553" y="241"/>
                    <a:pt x="487" y="108"/>
                  </a:cubicBezTo>
                  <a:cubicBezTo>
                    <a:pt x="443" y="36"/>
                    <a:pt x="369" y="1"/>
                    <a:pt x="2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26"/>
            <p:cNvSpPr/>
            <p:nvPr/>
          </p:nvSpPr>
          <p:spPr>
            <a:xfrm>
              <a:off x="7668650" y="4265175"/>
              <a:ext cx="11700" cy="11625"/>
            </a:xfrm>
            <a:custGeom>
              <a:avLst/>
              <a:gdLst/>
              <a:ahLst/>
              <a:cxnLst/>
              <a:rect l="l" t="t" r="r" b="b"/>
              <a:pathLst>
                <a:path w="468" h="465" extrusionOk="0">
                  <a:moveTo>
                    <a:pt x="234" y="0"/>
                  </a:moveTo>
                  <a:cubicBezTo>
                    <a:pt x="118" y="0"/>
                    <a:pt x="1" y="75"/>
                    <a:pt x="1" y="225"/>
                  </a:cubicBezTo>
                  <a:cubicBezTo>
                    <a:pt x="1" y="345"/>
                    <a:pt x="81" y="464"/>
                    <a:pt x="193" y="464"/>
                  </a:cubicBezTo>
                  <a:cubicBezTo>
                    <a:pt x="207" y="464"/>
                    <a:pt x="220" y="462"/>
                    <a:pt x="234" y="459"/>
                  </a:cubicBezTo>
                  <a:cubicBezTo>
                    <a:pt x="368" y="459"/>
                    <a:pt x="468" y="359"/>
                    <a:pt x="468" y="225"/>
                  </a:cubicBezTo>
                  <a:cubicBezTo>
                    <a:pt x="468" y="75"/>
                    <a:pt x="351" y="0"/>
                    <a:pt x="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26"/>
            <p:cNvSpPr/>
            <p:nvPr/>
          </p:nvSpPr>
          <p:spPr>
            <a:xfrm>
              <a:off x="7511050" y="42366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67" y="1"/>
                  </a:moveTo>
                  <a:cubicBezTo>
                    <a:pt x="134" y="1"/>
                    <a:pt x="0" y="101"/>
                    <a:pt x="0" y="234"/>
                  </a:cubicBezTo>
                  <a:cubicBezTo>
                    <a:pt x="0" y="368"/>
                    <a:pt x="100" y="501"/>
                    <a:pt x="234" y="501"/>
                  </a:cubicBezTo>
                  <a:cubicBezTo>
                    <a:pt x="367" y="501"/>
                    <a:pt x="467" y="401"/>
                    <a:pt x="501" y="268"/>
                  </a:cubicBezTo>
                  <a:cubicBezTo>
                    <a:pt x="501" y="134"/>
                    <a:pt x="401" y="34"/>
                    <a:pt x="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26"/>
            <p:cNvSpPr/>
            <p:nvPr/>
          </p:nvSpPr>
          <p:spPr>
            <a:xfrm>
              <a:off x="7323400" y="4488125"/>
              <a:ext cx="16200" cy="11800"/>
            </a:xfrm>
            <a:custGeom>
              <a:avLst/>
              <a:gdLst/>
              <a:ahLst/>
              <a:cxnLst/>
              <a:rect l="l" t="t" r="r" b="b"/>
              <a:pathLst>
                <a:path w="648" h="472" extrusionOk="0">
                  <a:moveTo>
                    <a:pt x="286" y="0"/>
                  </a:moveTo>
                  <a:cubicBezTo>
                    <a:pt x="221" y="0"/>
                    <a:pt x="156" y="25"/>
                    <a:pt x="101" y="80"/>
                  </a:cubicBezTo>
                  <a:cubicBezTo>
                    <a:pt x="1" y="180"/>
                    <a:pt x="34" y="347"/>
                    <a:pt x="134" y="414"/>
                  </a:cubicBezTo>
                  <a:cubicBezTo>
                    <a:pt x="182" y="455"/>
                    <a:pt x="233" y="472"/>
                    <a:pt x="283" y="472"/>
                  </a:cubicBezTo>
                  <a:cubicBezTo>
                    <a:pt x="479" y="472"/>
                    <a:pt x="647" y="206"/>
                    <a:pt x="435" y="47"/>
                  </a:cubicBezTo>
                  <a:cubicBezTo>
                    <a:pt x="390" y="17"/>
                    <a:pt x="33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26"/>
            <p:cNvSpPr/>
            <p:nvPr/>
          </p:nvSpPr>
          <p:spPr>
            <a:xfrm>
              <a:off x="7411475" y="4455925"/>
              <a:ext cx="17525" cy="12725"/>
            </a:xfrm>
            <a:custGeom>
              <a:avLst/>
              <a:gdLst/>
              <a:ahLst/>
              <a:cxnLst/>
              <a:rect l="l" t="t" r="r" b="b"/>
              <a:pathLst>
                <a:path w="701" h="509" extrusionOk="0">
                  <a:moveTo>
                    <a:pt x="367" y="0"/>
                  </a:moveTo>
                  <a:cubicBezTo>
                    <a:pt x="330" y="0"/>
                    <a:pt x="289" y="11"/>
                    <a:pt x="247" y="34"/>
                  </a:cubicBezTo>
                  <a:cubicBezTo>
                    <a:pt x="1" y="157"/>
                    <a:pt x="124" y="509"/>
                    <a:pt x="355" y="509"/>
                  </a:cubicBezTo>
                  <a:cubicBezTo>
                    <a:pt x="374" y="509"/>
                    <a:pt x="394" y="506"/>
                    <a:pt x="414" y="501"/>
                  </a:cubicBezTo>
                  <a:cubicBezTo>
                    <a:pt x="701" y="386"/>
                    <a:pt x="593" y="0"/>
                    <a:pt x="3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26"/>
            <p:cNvSpPr/>
            <p:nvPr/>
          </p:nvSpPr>
          <p:spPr>
            <a:xfrm>
              <a:off x="7490925" y="4186175"/>
              <a:ext cx="15150" cy="11550"/>
            </a:xfrm>
            <a:custGeom>
              <a:avLst/>
              <a:gdLst/>
              <a:ahLst/>
              <a:cxnLst/>
              <a:rect l="l" t="t" r="r" b="b"/>
              <a:pathLst>
                <a:path w="606" h="462" extrusionOk="0">
                  <a:moveTo>
                    <a:pt x="322" y="0"/>
                  </a:moveTo>
                  <a:cubicBezTo>
                    <a:pt x="107" y="0"/>
                    <a:pt x="1" y="331"/>
                    <a:pt x="238" y="450"/>
                  </a:cubicBezTo>
                  <a:cubicBezTo>
                    <a:pt x="262" y="458"/>
                    <a:pt x="287" y="462"/>
                    <a:pt x="313" y="462"/>
                  </a:cubicBezTo>
                  <a:cubicBezTo>
                    <a:pt x="398" y="462"/>
                    <a:pt x="488" y="418"/>
                    <a:pt x="538" y="317"/>
                  </a:cubicBezTo>
                  <a:cubicBezTo>
                    <a:pt x="605" y="183"/>
                    <a:pt x="538" y="50"/>
                    <a:pt x="405" y="16"/>
                  </a:cubicBezTo>
                  <a:cubicBezTo>
                    <a:pt x="376" y="5"/>
                    <a:pt x="348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26"/>
            <p:cNvSpPr/>
            <p:nvPr/>
          </p:nvSpPr>
          <p:spPr>
            <a:xfrm>
              <a:off x="7410150" y="4255275"/>
              <a:ext cx="13350" cy="12025"/>
            </a:xfrm>
            <a:custGeom>
              <a:avLst/>
              <a:gdLst/>
              <a:ahLst/>
              <a:cxnLst/>
              <a:rect l="l" t="t" r="r" b="b"/>
              <a:pathLst>
                <a:path w="534" h="481" extrusionOk="0">
                  <a:moveTo>
                    <a:pt x="282" y="1"/>
                  </a:moveTo>
                  <a:cubicBezTo>
                    <a:pt x="232" y="1"/>
                    <a:pt x="180" y="17"/>
                    <a:pt x="134" y="54"/>
                  </a:cubicBezTo>
                  <a:cubicBezTo>
                    <a:pt x="33" y="154"/>
                    <a:pt x="0" y="288"/>
                    <a:pt x="100" y="388"/>
                  </a:cubicBezTo>
                  <a:cubicBezTo>
                    <a:pt x="151" y="451"/>
                    <a:pt x="220" y="481"/>
                    <a:pt x="289" y="481"/>
                  </a:cubicBezTo>
                  <a:cubicBezTo>
                    <a:pt x="402" y="481"/>
                    <a:pt x="513" y="400"/>
                    <a:pt x="534" y="254"/>
                  </a:cubicBezTo>
                  <a:cubicBezTo>
                    <a:pt x="534" y="110"/>
                    <a:pt x="413" y="1"/>
                    <a:pt x="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26"/>
            <p:cNvSpPr/>
            <p:nvPr/>
          </p:nvSpPr>
          <p:spPr>
            <a:xfrm>
              <a:off x="7369275" y="4467400"/>
              <a:ext cx="14775" cy="11950"/>
            </a:xfrm>
            <a:custGeom>
              <a:avLst/>
              <a:gdLst/>
              <a:ahLst/>
              <a:cxnLst/>
              <a:rect l="l" t="t" r="r" b="b"/>
              <a:pathLst>
                <a:path w="591" h="478" extrusionOk="0">
                  <a:moveTo>
                    <a:pt x="299" y="0"/>
                  </a:moveTo>
                  <a:cubicBezTo>
                    <a:pt x="191" y="0"/>
                    <a:pt x="95" y="65"/>
                    <a:pt x="67" y="175"/>
                  </a:cubicBezTo>
                  <a:cubicBezTo>
                    <a:pt x="1" y="276"/>
                    <a:pt x="67" y="409"/>
                    <a:pt x="201" y="476"/>
                  </a:cubicBezTo>
                  <a:cubicBezTo>
                    <a:pt x="212" y="477"/>
                    <a:pt x="224" y="478"/>
                    <a:pt x="235" y="478"/>
                  </a:cubicBezTo>
                  <a:cubicBezTo>
                    <a:pt x="478" y="478"/>
                    <a:pt x="591" y="136"/>
                    <a:pt x="368" y="9"/>
                  </a:cubicBezTo>
                  <a:cubicBezTo>
                    <a:pt x="345" y="3"/>
                    <a:pt x="322" y="0"/>
                    <a:pt x="2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26"/>
            <p:cNvSpPr/>
            <p:nvPr/>
          </p:nvSpPr>
          <p:spPr>
            <a:xfrm>
              <a:off x="7042225" y="4605825"/>
              <a:ext cx="17650" cy="12750"/>
            </a:xfrm>
            <a:custGeom>
              <a:avLst/>
              <a:gdLst/>
              <a:ahLst/>
              <a:cxnLst/>
              <a:rect l="l" t="t" r="r" b="b"/>
              <a:pathLst>
                <a:path w="706" h="510" extrusionOk="0">
                  <a:moveTo>
                    <a:pt x="376" y="0"/>
                  </a:moveTo>
                  <a:cubicBezTo>
                    <a:pt x="333" y="0"/>
                    <a:pt x="287" y="13"/>
                    <a:pt x="240" y="42"/>
                  </a:cubicBezTo>
                  <a:cubicBezTo>
                    <a:pt x="1" y="202"/>
                    <a:pt x="164" y="510"/>
                    <a:pt x="376" y="510"/>
                  </a:cubicBezTo>
                  <a:cubicBezTo>
                    <a:pt x="429" y="510"/>
                    <a:pt x="486" y="490"/>
                    <a:pt x="540" y="443"/>
                  </a:cubicBezTo>
                  <a:cubicBezTo>
                    <a:pt x="705" y="278"/>
                    <a:pt x="576" y="0"/>
                    <a:pt x="3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26"/>
            <p:cNvSpPr/>
            <p:nvPr/>
          </p:nvSpPr>
          <p:spPr>
            <a:xfrm>
              <a:off x="7059050" y="4717775"/>
              <a:ext cx="14200" cy="11875"/>
            </a:xfrm>
            <a:custGeom>
              <a:avLst/>
              <a:gdLst/>
              <a:ahLst/>
              <a:cxnLst/>
              <a:rect l="l" t="t" r="r" b="b"/>
              <a:pathLst>
                <a:path w="568" h="475" extrusionOk="0">
                  <a:moveTo>
                    <a:pt x="234" y="1"/>
                  </a:moveTo>
                  <a:cubicBezTo>
                    <a:pt x="101" y="1"/>
                    <a:pt x="1" y="134"/>
                    <a:pt x="1" y="268"/>
                  </a:cubicBezTo>
                  <a:cubicBezTo>
                    <a:pt x="1" y="384"/>
                    <a:pt x="101" y="474"/>
                    <a:pt x="215" y="474"/>
                  </a:cubicBezTo>
                  <a:cubicBezTo>
                    <a:pt x="233" y="474"/>
                    <a:pt x="250" y="472"/>
                    <a:pt x="268" y="468"/>
                  </a:cubicBezTo>
                  <a:cubicBezTo>
                    <a:pt x="568" y="435"/>
                    <a:pt x="501" y="1"/>
                    <a:pt x="2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26"/>
            <p:cNvSpPr/>
            <p:nvPr/>
          </p:nvSpPr>
          <p:spPr>
            <a:xfrm>
              <a:off x="7155175" y="4645975"/>
              <a:ext cx="15650" cy="12650"/>
            </a:xfrm>
            <a:custGeom>
              <a:avLst/>
              <a:gdLst/>
              <a:ahLst/>
              <a:cxnLst/>
              <a:rect l="l" t="t" r="r" b="b"/>
              <a:pathLst>
                <a:path w="626" h="506" extrusionOk="0">
                  <a:moveTo>
                    <a:pt x="320" y="1"/>
                  </a:moveTo>
                  <a:cubicBezTo>
                    <a:pt x="138" y="1"/>
                    <a:pt x="0" y="217"/>
                    <a:pt x="125" y="404"/>
                  </a:cubicBezTo>
                  <a:cubicBezTo>
                    <a:pt x="168" y="469"/>
                    <a:pt x="239" y="506"/>
                    <a:pt x="320" y="506"/>
                  </a:cubicBezTo>
                  <a:cubicBezTo>
                    <a:pt x="364" y="506"/>
                    <a:pt x="412" y="495"/>
                    <a:pt x="459" y="471"/>
                  </a:cubicBezTo>
                  <a:cubicBezTo>
                    <a:pt x="626" y="338"/>
                    <a:pt x="559" y="71"/>
                    <a:pt x="359" y="4"/>
                  </a:cubicBezTo>
                  <a:cubicBezTo>
                    <a:pt x="346" y="2"/>
                    <a:pt x="333" y="1"/>
                    <a:pt x="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26"/>
            <p:cNvSpPr/>
            <p:nvPr/>
          </p:nvSpPr>
          <p:spPr>
            <a:xfrm>
              <a:off x="7070725" y="4559000"/>
              <a:ext cx="15875" cy="12025"/>
            </a:xfrm>
            <a:custGeom>
              <a:avLst/>
              <a:gdLst/>
              <a:ahLst/>
              <a:cxnLst/>
              <a:rect l="l" t="t" r="r" b="b"/>
              <a:pathLst>
                <a:path w="635" h="481" extrusionOk="0">
                  <a:moveTo>
                    <a:pt x="324" y="1"/>
                  </a:moveTo>
                  <a:cubicBezTo>
                    <a:pt x="254" y="1"/>
                    <a:pt x="189" y="26"/>
                    <a:pt x="134" y="81"/>
                  </a:cubicBezTo>
                  <a:cubicBezTo>
                    <a:pt x="1" y="247"/>
                    <a:pt x="134" y="481"/>
                    <a:pt x="334" y="481"/>
                  </a:cubicBezTo>
                  <a:cubicBezTo>
                    <a:pt x="568" y="481"/>
                    <a:pt x="635" y="214"/>
                    <a:pt x="501" y="47"/>
                  </a:cubicBezTo>
                  <a:cubicBezTo>
                    <a:pt x="441" y="17"/>
                    <a:pt x="381" y="1"/>
                    <a:pt x="3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26"/>
            <p:cNvSpPr/>
            <p:nvPr/>
          </p:nvSpPr>
          <p:spPr>
            <a:xfrm>
              <a:off x="6751625" y="4734900"/>
              <a:ext cx="17350" cy="12150"/>
            </a:xfrm>
            <a:custGeom>
              <a:avLst/>
              <a:gdLst/>
              <a:ahLst/>
              <a:cxnLst/>
              <a:rect l="l" t="t" r="r" b="b"/>
              <a:pathLst>
                <a:path w="694" h="486" extrusionOk="0">
                  <a:moveTo>
                    <a:pt x="349" y="0"/>
                  </a:moveTo>
                  <a:cubicBezTo>
                    <a:pt x="320" y="0"/>
                    <a:pt x="289" y="5"/>
                    <a:pt x="256" y="16"/>
                  </a:cubicBezTo>
                  <a:cubicBezTo>
                    <a:pt x="0" y="130"/>
                    <a:pt x="107" y="486"/>
                    <a:pt x="330" y="486"/>
                  </a:cubicBezTo>
                  <a:cubicBezTo>
                    <a:pt x="369" y="486"/>
                    <a:pt x="411" y="475"/>
                    <a:pt x="456" y="450"/>
                  </a:cubicBezTo>
                  <a:cubicBezTo>
                    <a:pt x="694" y="331"/>
                    <a:pt x="587" y="0"/>
                    <a:pt x="3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26"/>
            <p:cNvSpPr/>
            <p:nvPr/>
          </p:nvSpPr>
          <p:spPr>
            <a:xfrm>
              <a:off x="6794700" y="4821825"/>
              <a:ext cx="15325" cy="12200"/>
            </a:xfrm>
            <a:custGeom>
              <a:avLst/>
              <a:gdLst/>
              <a:ahLst/>
              <a:cxnLst/>
              <a:rect l="l" t="t" r="r" b="b"/>
              <a:pathLst>
                <a:path w="613" h="488" extrusionOk="0">
                  <a:moveTo>
                    <a:pt x="264" y="1"/>
                  </a:moveTo>
                  <a:cubicBezTo>
                    <a:pt x="244" y="1"/>
                    <a:pt x="223" y="3"/>
                    <a:pt x="201" y="9"/>
                  </a:cubicBezTo>
                  <a:cubicBezTo>
                    <a:pt x="67" y="75"/>
                    <a:pt x="1" y="209"/>
                    <a:pt x="67" y="342"/>
                  </a:cubicBezTo>
                  <a:cubicBezTo>
                    <a:pt x="93" y="444"/>
                    <a:pt x="196" y="488"/>
                    <a:pt x="288" y="488"/>
                  </a:cubicBezTo>
                  <a:cubicBezTo>
                    <a:pt x="316" y="488"/>
                    <a:pt x="344" y="483"/>
                    <a:pt x="367" y="476"/>
                  </a:cubicBezTo>
                  <a:cubicBezTo>
                    <a:pt x="612" y="322"/>
                    <a:pt x="492" y="1"/>
                    <a:pt x="2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26"/>
            <p:cNvSpPr/>
            <p:nvPr/>
          </p:nvSpPr>
          <p:spPr>
            <a:xfrm>
              <a:off x="7086750" y="4620525"/>
              <a:ext cx="13200" cy="12125"/>
            </a:xfrm>
            <a:custGeom>
              <a:avLst/>
              <a:gdLst/>
              <a:ahLst/>
              <a:cxnLst/>
              <a:rect l="l" t="t" r="r" b="b"/>
              <a:pathLst>
                <a:path w="528" h="485" extrusionOk="0">
                  <a:moveTo>
                    <a:pt x="264" y="1"/>
                  </a:moveTo>
                  <a:cubicBezTo>
                    <a:pt x="156" y="1"/>
                    <a:pt x="46" y="72"/>
                    <a:pt x="27" y="188"/>
                  </a:cubicBezTo>
                  <a:cubicBezTo>
                    <a:pt x="0" y="347"/>
                    <a:pt x="142" y="485"/>
                    <a:pt x="285" y="485"/>
                  </a:cubicBezTo>
                  <a:cubicBezTo>
                    <a:pt x="322" y="485"/>
                    <a:pt x="359" y="476"/>
                    <a:pt x="394" y="455"/>
                  </a:cubicBezTo>
                  <a:cubicBezTo>
                    <a:pt x="494" y="355"/>
                    <a:pt x="527" y="222"/>
                    <a:pt x="461" y="122"/>
                  </a:cubicBezTo>
                  <a:cubicBezTo>
                    <a:pt x="419" y="38"/>
                    <a:pt x="342" y="1"/>
                    <a:pt x="2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26"/>
            <p:cNvSpPr/>
            <p:nvPr/>
          </p:nvSpPr>
          <p:spPr>
            <a:xfrm>
              <a:off x="7102200" y="4536600"/>
              <a:ext cx="13600" cy="11350"/>
            </a:xfrm>
            <a:custGeom>
              <a:avLst/>
              <a:gdLst/>
              <a:ahLst/>
              <a:cxnLst/>
              <a:rect l="l" t="t" r="r" b="b"/>
              <a:pathLst>
                <a:path w="544" h="454" extrusionOk="0">
                  <a:moveTo>
                    <a:pt x="273" y="1"/>
                  </a:moveTo>
                  <a:cubicBezTo>
                    <a:pt x="165" y="1"/>
                    <a:pt x="70" y="60"/>
                    <a:pt x="43" y="143"/>
                  </a:cubicBezTo>
                  <a:cubicBezTo>
                    <a:pt x="1" y="331"/>
                    <a:pt x="142" y="453"/>
                    <a:pt x="286" y="453"/>
                  </a:cubicBezTo>
                  <a:cubicBezTo>
                    <a:pt x="372" y="453"/>
                    <a:pt x="460" y="409"/>
                    <a:pt x="510" y="310"/>
                  </a:cubicBezTo>
                  <a:cubicBezTo>
                    <a:pt x="543" y="176"/>
                    <a:pt x="476" y="43"/>
                    <a:pt x="343" y="9"/>
                  </a:cubicBezTo>
                  <a:cubicBezTo>
                    <a:pt x="319" y="3"/>
                    <a:pt x="296" y="1"/>
                    <a:pt x="2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26"/>
            <p:cNvSpPr/>
            <p:nvPr/>
          </p:nvSpPr>
          <p:spPr>
            <a:xfrm>
              <a:off x="7048425" y="4676625"/>
              <a:ext cx="14825" cy="12300"/>
            </a:xfrm>
            <a:custGeom>
              <a:avLst/>
              <a:gdLst/>
              <a:ahLst/>
              <a:cxnLst/>
              <a:rect l="l" t="t" r="r" b="b"/>
              <a:pathLst>
                <a:path w="593" h="492" extrusionOk="0">
                  <a:moveTo>
                    <a:pt x="313" y="0"/>
                  </a:moveTo>
                  <a:cubicBezTo>
                    <a:pt x="219" y="0"/>
                    <a:pt x="110" y="44"/>
                    <a:pt x="59" y="146"/>
                  </a:cubicBezTo>
                  <a:cubicBezTo>
                    <a:pt x="0" y="293"/>
                    <a:pt x="122" y="491"/>
                    <a:pt x="289" y="491"/>
                  </a:cubicBezTo>
                  <a:cubicBezTo>
                    <a:pt x="312" y="491"/>
                    <a:pt x="335" y="487"/>
                    <a:pt x="359" y="479"/>
                  </a:cubicBezTo>
                  <a:cubicBezTo>
                    <a:pt x="559" y="413"/>
                    <a:pt x="593" y="112"/>
                    <a:pt x="392" y="12"/>
                  </a:cubicBezTo>
                  <a:cubicBezTo>
                    <a:pt x="369" y="4"/>
                    <a:pt x="341" y="0"/>
                    <a:pt x="3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26"/>
            <p:cNvSpPr/>
            <p:nvPr/>
          </p:nvSpPr>
          <p:spPr>
            <a:xfrm>
              <a:off x="7209375" y="4622800"/>
              <a:ext cx="11500" cy="10325"/>
            </a:xfrm>
            <a:custGeom>
              <a:avLst/>
              <a:gdLst/>
              <a:ahLst/>
              <a:cxnLst/>
              <a:rect l="l" t="t" r="r" b="b"/>
              <a:pathLst>
                <a:path w="460" h="413" extrusionOk="0">
                  <a:moveTo>
                    <a:pt x="328" y="0"/>
                  </a:moveTo>
                  <a:cubicBezTo>
                    <a:pt x="184" y="0"/>
                    <a:pt x="1" y="413"/>
                    <a:pt x="186" y="413"/>
                  </a:cubicBezTo>
                  <a:cubicBezTo>
                    <a:pt x="206" y="413"/>
                    <a:pt x="230" y="408"/>
                    <a:pt x="259" y="397"/>
                  </a:cubicBezTo>
                  <a:cubicBezTo>
                    <a:pt x="392" y="364"/>
                    <a:pt x="459" y="231"/>
                    <a:pt x="426" y="97"/>
                  </a:cubicBezTo>
                  <a:cubicBezTo>
                    <a:pt x="400" y="28"/>
                    <a:pt x="366" y="0"/>
                    <a:pt x="3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26"/>
            <p:cNvSpPr/>
            <p:nvPr/>
          </p:nvSpPr>
          <p:spPr>
            <a:xfrm>
              <a:off x="7235150" y="4491550"/>
              <a:ext cx="11575" cy="10275"/>
            </a:xfrm>
            <a:custGeom>
              <a:avLst/>
              <a:gdLst/>
              <a:ahLst/>
              <a:cxnLst/>
              <a:rect l="l" t="t" r="r" b="b"/>
              <a:pathLst>
                <a:path w="463" h="411" extrusionOk="0">
                  <a:moveTo>
                    <a:pt x="203" y="1"/>
                  </a:moveTo>
                  <a:cubicBezTo>
                    <a:pt x="1" y="1"/>
                    <a:pt x="201" y="410"/>
                    <a:pt x="340" y="410"/>
                  </a:cubicBezTo>
                  <a:cubicBezTo>
                    <a:pt x="377" y="410"/>
                    <a:pt x="409" y="382"/>
                    <a:pt x="429" y="310"/>
                  </a:cubicBezTo>
                  <a:cubicBezTo>
                    <a:pt x="462" y="210"/>
                    <a:pt x="395" y="77"/>
                    <a:pt x="262" y="10"/>
                  </a:cubicBezTo>
                  <a:cubicBezTo>
                    <a:pt x="239" y="4"/>
                    <a:pt x="219" y="1"/>
                    <a:pt x="2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26"/>
            <p:cNvSpPr/>
            <p:nvPr/>
          </p:nvSpPr>
          <p:spPr>
            <a:xfrm>
              <a:off x="6961125" y="4466650"/>
              <a:ext cx="13725" cy="8950"/>
            </a:xfrm>
            <a:custGeom>
              <a:avLst/>
              <a:gdLst/>
              <a:ahLst/>
              <a:cxnLst/>
              <a:rect l="l" t="t" r="r" b="b"/>
              <a:pathLst>
                <a:path w="549" h="358" extrusionOk="0">
                  <a:moveTo>
                    <a:pt x="323" y="0"/>
                  </a:moveTo>
                  <a:cubicBezTo>
                    <a:pt x="310" y="0"/>
                    <a:pt x="296" y="2"/>
                    <a:pt x="282" y="5"/>
                  </a:cubicBezTo>
                  <a:cubicBezTo>
                    <a:pt x="1" y="5"/>
                    <a:pt x="307" y="358"/>
                    <a:pt x="465" y="358"/>
                  </a:cubicBezTo>
                  <a:cubicBezTo>
                    <a:pt x="514" y="358"/>
                    <a:pt x="549" y="325"/>
                    <a:pt x="549" y="239"/>
                  </a:cubicBezTo>
                  <a:cubicBezTo>
                    <a:pt x="519" y="120"/>
                    <a:pt x="436" y="0"/>
                    <a:pt x="3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26"/>
            <p:cNvSpPr/>
            <p:nvPr/>
          </p:nvSpPr>
          <p:spPr>
            <a:xfrm>
              <a:off x="6739650" y="4718400"/>
              <a:ext cx="15450" cy="12625"/>
            </a:xfrm>
            <a:custGeom>
              <a:avLst/>
              <a:gdLst/>
              <a:ahLst/>
              <a:cxnLst/>
              <a:rect l="l" t="t" r="r" b="b"/>
              <a:pathLst>
                <a:path w="618" h="505" extrusionOk="0">
                  <a:moveTo>
                    <a:pt x="268" y="1"/>
                  </a:moveTo>
                  <a:cubicBezTo>
                    <a:pt x="209" y="1"/>
                    <a:pt x="151" y="26"/>
                    <a:pt x="101" y="76"/>
                  </a:cubicBezTo>
                  <a:cubicBezTo>
                    <a:pt x="1" y="176"/>
                    <a:pt x="1" y="343"/>
                    <a:pt x="101" y="443"/>
                  </a:cubicBezTo>
                  <a:cubicBezTo>
                    <a:pt x="151" y="486"/>
                    <a:pt x="206" y="504"/>
                    <a:pt x="259" y="504"/>
                  </a:cubicBezTo>
                  <a:cubicBezTo>
                    <a:pt x="452" y="504"/>
                    <a:pt x="618" y="259"/>
                    <a:pt x="435" y="76"/>
                  </a:cubicBezTo>
                  <a:cubicBezTo>
                    <a:pt x="385" y="26"/>
                    <a:pt x="326" y="1"/>
                    <a:pt x="2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26"/>
            <p:cNvSpPr/>
            <p:nvPr/>
          </p:nvSpPr>
          <p:spPr>
            <a:xfrm>
              <a:off x="6834725" y="4775825"/>
              <a:ext cx="15550" cy="11875"/>
            </a:xfrm>
            <a:custGeom>
              <a:avLst/>
              <a:gdLst/>
              <a:ahLst/>
              <a:cxnLst/>
              <a:rect l="l" t="t" r="r" b="b"/>
              <a:pathLst>
                <a:path w="622" h="475" extrusionOk="0">
                  <a:moveTo>
                    <a:pt x="314" y="1"/>
                  </a:moveTo>
                  <a:cubicBezTo>
                    <a:pt x="288" y="1"/>
                    <a:pt x="261" y="5"/>
                    <a:pt x="234" y="14"/>
                  </a:cubicBezTo>
                  <a:cubicBezTo>
                    <a:pt x="34" y="81"/>
                    <a:pt x="1" y="347"/>
                    <a:pt x="201" y="448"/>
                  </a:cubicBezTo>
                  <a:cubicBezTo>
                    <a:pt x="238" y="466"/>
                    <a:pt x="275" y="474"/>
                    <a:pt x="311" y="474"/>
                  </a:cubicBezTo>
                  <a:cubicBezTo>
                    <a:pt x="404" y="474"/>
                    <a:pt x="486" y="420"/>
                    <a:pt x="534" y="347"/>
                  </a:cubicBezTo>
                  <a:cubicBezTo>
                    <a:pt x="621" y="174"/>
                    <a:pt x="483" y="1"/>
                    <a:pt x="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26"/>
            <p:cNvSpPr/>
            <p:nvPr/>
          </p:nvSpPr>
          <p:spPr>
            <a:xfrm>
              <a:off x="6995075" y="4609500"/>
              <a:ext cx="13125" cy="12075"/>
            </a:xfrm>
            <a:custGeom>
              <a:avLst/>
              <a:gdLst/>
              <a:ahLst/>
              <a:cxnLst/>
              <a:rect l="l" t="t" r="r" b="b"/>
              <a:pathLst>
                <a:path w="525" h="483" extrusionOk="0">
                  <a:moveTo>
                    <a:pt x="263" y="1"/>
                  </a:moveTo>
                  <a:cubicBezTo>
                    <a:pt x="152" y="1"/>
                    <a:pt x="45" y="73"/>
                    <a:pt x="25" y="196"/>
                  </a:cubicBezTo>
                  <a:cubicBezTo>
                    <a:pt x="0" y="365"/>
                    <a:pt x="117" y="482"/>
                    <a:pt x="247" y="482"/>
                  </a:cubicBezTo>
                  <a:cubicBezTo>
                    <a:pt x="295" y="482"/>
                    <a:pt x="346" y="466"/>
                    <a:pt x="392" y="429"/>
                  </a:cubicBezTo>
                  <a:cubicBezTo>
                    <a:pt x="492" y="362"/>
                    <a:pt x="525" y="196"/>
                    <a:pt x="458" y="96"/>
                  </a:cubicBezTo>
                  <a:cubicBezTo>
                    <a:pt x="406" y="31"/>
                    <a:pt x="334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26"/>
            <p:cNvSpPr/>
            <p:nvPr/>
          </p:nvSpPr>
          <p:spPr>
            <a:xfrm>
              <a:off x="6850925" y="4559950"/>
              <a:ext cx="14550" cy="8050"/>
            </a:xfrm>
            <a:custGeom>
              <a:avLst/>
              <a:gdLst/>
              <a:ahLst/>
              <a:cxnLst/>
              <a:rect l="l" t="t" r="r" b="b"/>
              <a:pathLst>
                <a:path w="582" h="322" extrusionOk="0">
                  <a:moveTo>
                    <a:pt x="252" y="1"/>
                  </a:moveTo>
                  <a:cubicBezTo>
                    <a:pt x="144" y="1"/>
                    <a:pt x="47" y="66"/>
                    <a:pt x="20" y="176"/>
                  </a:cubicBezTo>
                  <a:cubicBezTo>
                    <a:pt x="1" y="282"/>
                    <a:pt x="48" y="321"/>
                    <a:pt x="116" y="321"/>
                  </a:cubicBezTo>
                  <a:cubicBezTo>
                    <a:pt x="284" y="321"/>
                    <a:pt x="581" y="81"/>
                    <a:pt x="320" y="9"/>
                  </a:cubicBezTo>
                  <a:cubicBezTo>
                    <a:pt x="297" y="4"/>
                    <a:pt x="274" y="1"/>
                    <a:pt x="2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26"/>
            <p:cNvSpPr/>
            <p:nvPr/>
          </p:nvSpPr>
          <p:spPr>
            <a:xfrm>
              <a:off x="6566200" y="4806975"/>
              <a:ext cx="13375" cy="11775"/>
            </a:xfrm>
            <a:custGeom>
              <a:avLst/>
              <a:gdLst/>
              <a:ahLst/>
              <a:cxnLst/>
              <a:rect l="l" t="t" r="r" b="b"/>
              <a:pathLst>
                <a:path w="535" h="471" extrusionOk="0">
                  <a:moveTo>
                    <a:pt x="258" y="1"/>
                  </a:moveTo>
                  <a:cubicBezTo>
                    <a:pt x="213" y="1"/>
                    <a:pt x="170" y="12"/>
                    <a:pt x="134" y="35"/>
                  </a:cubicBezTo>
                  <a:cubicBezTo>
                    <a:pt x="34" y="102"/>
                    <a:pt x="1" y="269"/>
                    <a:pt x="67" y="369"/>
                  </a:cubicBezTo>
                  <a:cubicBezTo>
                    <a:pt x="110" y="434"/>
                    <a:pt x="195" y="470"/>
                    <a:pt x="277" y="470"/>
                  </a:cubicBezTo>
                  <a:cubicBezTo>
                    <a:pt x="322" y="470"/>
                    <a:pt x="365" y="459"/>
                    <a:pt x="401" y="436"/>
                  </a:cubicBezTo>
                  <a:cubicBezTo>
                    <a:pt x="501" y="369"/>
                    <a:pt x="534" y="202"/>
                    <a:pt x="468" y="102"/>
                  </a:cubicBezTo>
                  <a:cubicBezTo>
                    <a:pt x="425" y="38"/>
                    <a:pt x="340" y="1"/>
                    <a:pt x="2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26"/>
            <p:cNvSpPr/>
            <p:nvPr/>
          </p:nvSpPr>
          <p:spPr>
            <a:xfrm>
              <a:off x="6721325" y="4802850"/>
              <a:ext cx="11700" cy="11700"/>
            </a:xfrm>
            <a:custGeom>
              <a:avLst/>
              <a:gdLst/>
              <a:ahLst/>
              <a:cxnLst/>
              <a:rect l="l" t="t" r="r" b="b"/>
              <a:pathLst>
                <a:path w="468" h="468" extrusionOk="0">
                  <a:moveTo>
                    <a:pt x="234" y="0"/>
                  </a:moveTo>
                  <a:cubicBezTo>
                    <a:pt x="100" y="0"/>
                    <a:pt x="0" y="100"/>
                    <a:pt x="0" y="234"/>
                  </a:cubicBezTo>
                  <a:cubicBezTo>
                    <a:pt x="0" y="367"/>
                    <a:pt x="100" y="467"/>
                    <a:pt x="234" y="467"/>
                  </a:cubicBezTo>
                  <a:cubicBezTo>
                    <a:pt x="367" y="467"/>
                    <a:pt x="467" y="367"/>
                    <a:pt x="467" y="234"/>
                  </a:cubicBezTo>
                  <a:cubicBezTo>
                    <a:pt x="467" y="100"/>
                    <a:pt x="367" y="0"/>
                    <a:pt x="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26"/>
            <p:cNvSpPr/>
            <p:nvPr/>
          </p:nvSpPr>
          <p:spPr>
            <a:xfrm>
              <a:off x="6751825" y="4610875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57" y="1"/>
                  </a:moveTo>
                  <a:cubicBezTo>
                    <a:pt x="99" y="1"/>
                    <a:pt x="1" y="412"/>
                    <a:pt x="281" y="474"/>
                  </a:cubicBezTo>
                  <a:cubicBezTo>
                    <a:pt x="304" y="480"/>
                    <a:pt x="327" y="483"/>
                    <a:pt x="349" y="483"/>
                  </a:cubicBezTo>
                  <a:cubicBezTo>
                    <a:pt x="457" y="483"/>
                    <a:pt x="554" y="418"/>
                    <a:pt x="581" y="307"/>
                  </a:cubicBezTo>
                  <a:cubicBezTo>
                    <a:pt x="615" y="174"/>
                    <a:pt x="548" y="41"/>
                    <a:pt x="415" y="7"/>
                  </a:cubicBezTo>
                  <a:cubicBezTo>
                    <a:pt x="395" y="3"/>
                    <a:pt x="375" y="1"/>
                    <a:pt x="3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26"/>
            <p:cNvSpPr/>
            <p:nvPr/>
          </p:nvSpPr>
          <p:spPr>
            <a:xfrm>
              <a:off x="6538675" y="4677375"/>
              <a:ext cx="10800" cy="10350"/>
            </a:xfrm>
            <a:custGeom>
              <a:avLst/>
              <a:gdLst/>
              <a:ahLst/>
              <a:cxnLst/>
              <a:rect l="l" t="t" r="r" b="b"/>
              <a:pathLst>
                <a:path w="432" h="414" extrusionOk="0">
                  <a:moveTo>
                    <a:pt x="266" y="1"/>
                  </a:moveTo>
                  <a:cubicBezTo>
                    <a:pt x="249" y="1"/>
                    <a:pt x="227" y="5"/>
                    <a:pt x="201" y="16"/>
                  </a:cubicBezTo>
                  <a:cubicBezTo>
                    <a:pt x="68" y="49"/>
                    <a:pt x="1" y="183"/>
                    <a:pt x="34" y="316"/>
                  </a:cubicBezTo>
                  <a:cubicBezTo>
                    <a:pt x="53" y="385"/>
                    <a:pt x="83" y="413"/>
                    <a:pt x="116" y="413"/>
                  </a:cubicBezTo>
                  <a:cubicBezTo>
                    <a:pt x="246" y="413"/>
                    <a:pt x="431" y="1"/>
                    <a:pt x="2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26"/>
            <p:cNvSpPr/>
            <p:nvPr/>
          </p:nvSpPr>
          <p:spPr>
            <a:xfrm>
              <a:off x="6497825" y="4844025"/>
              <a:ext cx="13775" cy="11975"/>
            </a:xfrm>
            <a:custGeom>
              <a:avLst/>
              <a:gdLst/>
              <a:ahLst/>
              <a:cxnLst/>
              <a:rect l="l" t="t" r="r" b="b"/>
              <a:pathLst>
                <a:path w="551" h="479" extrusionOk="0">
                  <a:moveTo>
                    <a:pt x="263" y="0"/>
                  </a:moveTo>
                  <a:cubicBezTo>
                    <a:pt x="167" y="0"/>
                    <a:pt x="69" y="50"/>
                    <a:pt x="34" y="155"/>
                  </a:cubicBezTo>
                  <a:cubicBezTo>
                    <a:pt x="0" y="288"/>
                    <a:pt x="34" y="421"/>
                    <a:pt x="167" y="455"/>
                  </a:cubicBezTo>
                  <a:cubicBezTo>
                    <a:pt x="200" y="471"/>
                    <a:pt x="233" y="479"/>
                    <a:pt x="265" y="479"/>
                  </a:cubicBezTo>
                  <a:cubicBezTo>
                    <a:pt x="425" y="479"/>
                    <a:pt x="551" y="288"/>
                    <a:pt x="467" y="121"/>
                  </a:cubicBezTo>
                  <a:cubicBezTo>
                    <a:pt x="436" y="42"/>
                    <a:pt x="351" y="0"/>
                    <a:pt x="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26"/>
            <p:cNvSpPr/>
            <p:nvPr/>
          </p:nvSpPr>
          <p:spPr>
            <a:xfrm>
              <a:off x="6503650" y="4755725"/>
              <a:ext cx="14600" cy="12150"/>
            </a:xfrm>
            <a:custGeom>
              <a:avLst/>
              <a:gdLst/>
              <a:ahLst/>
              <a:cxnLst/>
              <a:rect l="l" t="t" r="r" b="b"/>
              <a:pathLst>
                <a:path w="584" h="486" extrusionOk="0">
                  <a:moveTo>
                    <a:pt x="265" y="1"/>
                  </a:moveTo>
                  <a:cubicBezTo>
                    <a:pt x="192" y="1"/>
                    <a:pt x="119" y="35"/>
                    <a:pt x="68" y="117"/>
                  </a:cubicBezTo>
                  <a:cubicBezTo>
                    <a:pt x="1" y="217"/>
                    <a:pt x="34" y="384"/>
                    <a:pt x="134" y="451"/>
                  </a:cubicBezTo>
                  <a:cubicBezTo>
                    <a:pt x="182" y="475"/>
                    <a:pt x="229" y="486"/>
                    <a:pt x="273" y="486"/>
                  </a:cubicBezTo>
                  <a:cubicBezTo>
                    <a:pt x="354" y="486"/>
                    <a:pt x="425" y="449"/>
                    <a:pt x="468" y="384"/>
                  </a:cubicBezTo>
                  <a:cubicBezTo>
                    <a:pt x="583" y="176"/>
                    <a:pt x="427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26"/>
            <p:cNvSpPr/>
            <p:nvPr/>
          </p:nvSpPr>
          <p:spPr>
            <a:xfrm>
              <a:off x="6542025" y="4796050"/>
              <a:ext cx="13375" cy="12500"/>
            </a:xfrm>
            <a:custGeom>
              <a:avLst/>
              <a:gdLst/>
              <a:ahLst/>
              <a:cxnLst/>
              <a:rect l="l" t="t" r="r" b="b"/>
              <a:pathLst>
                <a:path w="535" h="500" extrusionOk="0">
                  <a:moveTo>
                    <a:pt x="268" y="1"/>
                  </a:moveTo>
                  <a:cubicBezTo>
                    <a:pt x="201" y="1"/>
                    <a:pt x="136" y="34"/>
                    <a:pt x="100" y="106"/>
                  </a:cubicBezTo>
                  <a:cubicBezTo>
                    <a:pt x="0" y="172"/>
                    <a:pt x="0" y="339"/>
                    <a:pt x="100" y="439"/>
                  </a:cubicBezTo>
                  <a:cubicBezTo>
                    <a:pt x="142" y="481"/>
                    <a:pt x="196" y="500"/>
                    <a:pt x="249" y="500"/>
                  </a:cubicBezTo>
                  <a:cubicBezTo>
                    <a:pt x="323" y="500"/>
                    <a:pt x="395" y="464"/>
                    <a:pt x="434" y="406"/>
                  </a:cubicBezTo>
                  <a:cubicBezTo>
                    <a:pt x="534" y="306"/>
                    <a:pt x="534" y="139"/>
                    <a:pt x="434" y="72"/>
                  </a:cubicBezTo>
                  <a:cubicBezTo>
                    <a:pt x="388" y="26"/>
                    <a:pt x="327" y="1"/>
                    <a:pt x="2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26"/>
            <p:cNvSpPr/>
            <p:nvPr/>
          </p:nvSpPr>
          <p:spPr>
            <a:xfrm>
              <a:off x="6597250" y="4759025"/>
              <a:ext cx="14000" cy="12175"/>
            </a:xfrm>
            <a:custGeom>
              <a:avLst/>
              <a:gdLst/>
              <a:ahLst/>
              <a:cxnLst/>
              <a:rect l="l" t="t" r="r" b="b"/>
              <a:pathLst>
                <a:path w="560" h="487" extrusionOk="0">
                  <a:moveTo>
                    <a:pt x="287" y="0"/>
                  </a:moveTo>
                  <a:cubicBezTo>
                    <a:pt x="176" y="0"/>
                    <a:pt x="66" y="80"/>
                    <a:pt x="26" y="219"/>
                  </a:cubicBezTo>
                  <a:cubicBezTo>
                    <a:pt x="1" y="372"/>
                    <a:pt x="132" y="486"/>
                    <a:pt x="285" y="486"/>
                  </a:cubicBezTo>
                  <a:cubicBezTo>
                    <a:pt x="331" y="486"/>
                    <a:pt x="380" y="476"/>
                    <a:pt x="427" y="452"/>
                  </a:cubicBezTo>
                  <a:cubicBezTo>
                    <a:pt x="527" y="352"/>
                    <a:pt x="560" y="219"/>
                    <a:pt x="493" y="119"/>
                  </a:cubicBezTo>
                  <a:cubicBezTo>
                    <a:pt x="439" y="38"/>
                    <a:pt x="363" y="0"/>
                    <a:pt x="2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26"/>
            <p:cNvSpPr/>
            <p:nvPr/>
          </p:nvSpPr>
          <p:spPr>
            <a:xfrm>
              <a:off x="6373650" y="4648275"/>
              <a:ext cx="14125" cy="11775"/>
            </a:xfrm>
            <a:custGeom>
              <a:avLst/>
              <a:gdLst/>
              <a:ahLst/>
              <a:cxnLst/>
              <a:rect l="l" t="t" r="r" b="b"/>
              <a:pathLst>
                <a:path w="565" h="471" extrusionOk="0">
                  <a:moveTo>
                    <a:pt x="304" y="0"/>
                  </a:moveTo>
                  <a:cubicBezTo>
                    <a:pt x="205" y="0"/>
                    <a:pt x="115" y="44"/>
                    <a:pt x="64" y="146"/>
                  </a:cubicBezTo>
                  <a:cubicBezTo>
                    <a:pt x="1" y="335"/>
                    <a:pt x="163" y="471"/>
                    <a:pt x="316" y="471"/>
                  </a:cubicBezTo>
                  <a:cubicBezTo>
                    <a:pt x="406" y="471"/>
                    <a:pt x="494" y="424"/>
                    <a:pt x="531" y="312"/>
                  </a:cubicBezTo>
                  <a:cubicBezTo>
                    <a:pt x="564" y="179"/>
                    <a:pt x="498" y="46"/>
                    <a:pt x="397" y="12"/>
                  </a:cubicBezTo>
                  <a:cubicBezTo>
                    <a:pt x="366" y="4"/>
                    <a:pt x="334" y="0"/>
                    <a:pt x="3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26"/>
            <p:cNvSpPr/>
            <p:nvPr/>
          </p:nvSpPr>
          <p:spPr>
            <a:xfrm>
              <a:off x="6077525" y="4779175"/>
              <a:ext cx="14700" cy="12050"/>
            </a:xfrm>
            <a:custGeom>
              <a:avLst/>
              <a:gdLst/>
              <a:ahLst/>
              <a:cxnLst/>
              <a:rect l="l" t="t" r="r" b="b"/>
              <a:pathLst>
                <a:path w="588" h="482" extrusionOk="0">
                  <a:moveTo>
                    <a:pt x="280" y="0"/>
                  </a:moveTo>
                  <a:cubicBezTo>
                    <a:pt x="254" y="0"/>
                    <a:pt x="227" y="4"/>
                    <a:pt x="201" y="13"/>
                  </a:cubicBezTo>
                  <a:cubicBezTo>
                    <a:pt x="67" y="47"/>
                    <a:pt x="0" y="180"/>
                    <a:pt x="34" y="314"/>
                  </a:cubicBezTo>
                  <a:cubicBezTo>
                    <a:pt x="70" y="422"/>
                    <a:pt x="165" y="481"/>
                    <a:pt x="265" y="481"/>
                  </a:cubicBezTo>
                  <a:cubicBezTo>
                    <a:pt x="350" y="481"/>
                    <a:pt x="440" y="439"/>
                    <a:pt x="501" y="347"/>
                  </a:cubicBezTo>
                  <a:cubicBezTo>
                    <a:pt x="587" y="174"/>
                    <a:pt x="449" y="0"/>
                    <a:pt x="2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26"/>
            <p:cNvSpPr/>
            <p:nvPr/>
          </p:nvSpPr>
          <p:spPr>
            <a:xfrm>
              <a:off x="6213475" y="4808550"/>
              <a:ext cx="14625" cy="8650"/>
            </a:xfrm>
            <a:custGeom>
              <a:avLst/>
              <a:gdLst/>
              <a:ahLst/>
              <a:cxnLst/>
              <a:rect l="l" t="t" r="r" b="b"/>
              <a:pathLst>
                <a:path w="585" h="346" extrusionOk="0">
                  <a:moveTo>
                    <a:pt x="480" y="1"/>
                  </a:moveTo>
                  <a:cubicBezTo>
                    <a:pt x="314" y="1"/>
                    <a:pt x="0" y="267"/>
                    <a:pt x="266" y="339"/>
                  </a:cubicBezTo>
                  <a:cubicBezTo>
                    <a:pt x="284" y="344"/>
                    <a:pt x="302" y="346"/>
                    <a:pt x="319" y="346"/>
                  </a:cubicBezTo>
                  <a:cubicBezTo>
                    <a:pt x="433" y="346"/>
                    <a:pt x="538" y="255"/>
                    <a:pt x="567" y="139"/>
                  </a:cubicBezTo>
                  <a:cubicBezTo>
                    <a:pt x="585" y="39"/>
                    <a:pt x="543" y="1"/>
                    <a:pt x="4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26"/>
            <p:cNvSpPr/>
            <p:nvPr/>
          </p:nvSpPr>
          <p:spPr>
            <a:xfrm>
              <a:off x="6312250" y="4734175"/>
              <a:ext cx="15475" cy="12000"/>
            </a:xfrm>
            <a:custGeom>
              <a:avLst/>
              <a:gdLst/>
              <a:ahLst/>
              <a:cxnLst/>
              <a:rect l="l" t="t" r="r" b="b"/>
              <a:pathLst>
                <a:path w="619" h="480" extrusionOk="0">
                  <a:moveTo>
                    <a:pt x="314" y="0"/>
                  </a:moveTo>
                  <a:cubicBezTo>
                    <a:pt x="142" y="0"/>
                    <a:pt x="1" y="199"/>
                    <a:pt x="118" y="346"/>
                  </a:cubicBezTo>
                  <a:cubicBezTo>
                    <a:pt x="140" y="435"/>
                    <a:pt x="222" y="479"/>
                    <a:pt x="303" y="479"/>
                  </a:cubicBezTo>
                  <a:cubicBezTo>
                    <a:pt x="344" y="479"/>
                    <a:pt x="385" y="468"/>
                    <a:pt x="418" y="446"/>
                  </a:cubicBezTo>
                  <a:cubicBezTo>
                    <a:pt x="619" y="346"/>
                    <a:pt x="585" y="79"/>
                    <a:pt x="385" y="12"/>
                  </a:cubicBezTo>
                  <a:cubicBezTo>
                    <a:pt x="361" y="4"/>
                    <a:pt x="337" y="0"/>
                    <a:pt x="3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26"/>
            <p:cNvSpPr/>
            <p:nvPr/>
          </p:nvSpPr>
          <p:spPr>
            <a:xfrm>
              <a:off x="6189150" y="4662400"/>
              <a:ext cx="17775" cy="12400"/>
            </a:xfrm>
            <a:custGeom>
              <a:avLst/>
              <a:gdLst/>
              <a:ahLst/>
              <a:cxnLst/>
              <a:rect l="l" t="t" r="r" b="b"/>
              <a:pathLst>
                <a:path w="711" h="496" extrusionOk="0">
                  <a:moveTo>
                    <a:pt x="357" y="0"/>
                  </a:moveTo>
                  <a:cubicBezTo>
                    <a:pt x="111" y="0"/>
                    <a:pt x="1" y="391"/>
                    <a:pt x="272" y="481"/>
                  </a:cubicBezTo>
                  <a:cubicBezTo>
                    <a:pt x="304" y="491"/>
                    <a:pt x="334" y="495"/>
                    <a:pt x="362" y="495"/>
                  </a:cubicBezTo>
                  <a:cubicBezTo>
                    <a:pt x="627" y="495"/>
                    <a:pt x="710" y="105"/>
                    <a:pt x="439" y="14"/>
                  </a:cubicBezTo>
                  <a:cubicBezTo>
                    <a:pt x="410" y="5"/>
                    <a:pt x="383" y="0"/>
                    <a:pt x="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26"/>
            <p:cNvSpPr/>
            <p:nvPr/>
          </p:nvSpPr>
          <p:spPr>
            <a:xfrm>
              <a:off x="6111725" y="4753875"/>
              <a:ext cx="15500" cy="12150"/>
            </a:xfrm>
            <a:custGeom>
              <a:avLst/>
              <a:gdLst/>
              <a:ahLst/>
              <a:cxnLst/>
              <a:rect l="l" t="t" r="r" b="b"/>
              <a:pathLst>
                <a:path w="620" h="486" extrusionOk="0">
                  <a:moveTo>
                    <a:pt x="279" y="0"/>
                  </a:moveTo>
                  <a:cubicBezTo>
                    <a:pt x="231" y="0"/>
                    <a:pt x="181" y="17"/>
                    <a:pt x="133" y="58"/>
                  </a:cubicBezTo>
                  <a:cubicBezTo>
                    <a:pt x="0" y="125"/>
                    <a:pt x="0" y="291"/>
                    <a:pt x="67" y="392"/>
                  </a:cubicBezTo>
                  <a:cubicBezTo>
                    <a:pt x="125" y="450"/>
                    <a:pt x="194" y="485"/>
                    <a:pt x="268" y="485"/>
                  </a:cubicBezTo>
                  <a:cubicBezTo>
                    <a:pt x="322" y="485"/>
                    <a:pt x="378" y="467"/>
                    <a:pt x="434" y="425"/>
                  </a:cubicBezTo>
                  <a:cubicBezTo>
                    <a:pt x="620" y="265"/>
                    <a:pt x="467" y="0"/>
                    <a:pt x="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26"/>
            <p:cNvSpPr/>
            <p:nvPr/>
          </p:nvSpPr>
          <p:spPr>
            <a:xfrm>
              <a:off x="6199300" y="4781025"/>
              <a:ext cx="14625" cy="8675"/>
            </a:xfrm>
            <a:custGeom>
              <a:avLst/>
              <a:gdLst/>
              <a:ahLst/>
              <a:cxnLst/>
              <a:rect l="l" t="t" r="r" b="b"/>
              <a:pathLst>
                <a:path w="585" h="347" extrusionOk="0">
                  <a:moveTo>
                    <a:pt x="480" y="1"/>
                  </a:moveTo>
                  <a:cubicBezTo>
                    <a:pt x="314" y="1"/>
                    <a:pt x="0" y="267"/>
                    <a:pt x="266" y="340"/>
                  </a:cubicBezTo>
                  <a:cubicBezTo>
                    <a:pt x="284" y="344"/>
                    <a:pt x="301" y="346"/>
                    <a:pt x="319" y="346"/>
                  </a:cubicBezTo>
                  <a:cubicBezTo>
                    <a:pt x="433" y="346"/>
                    <a:pt x="538" y="255"/>
                    <a:pt x="567" y="139"/>
                  </a:cubicBezTo>
                  <a:cubicBezTo>
                    <a:pt x="585" y="39"/>
                    <a:pt x="543" y="1"/>
                    <a:pt x="4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26"/>
            <p:cNvSpPr/>
            <p:nvPr/>
          </p:nvSpPr>
          <p:spPr>
            <a:xfrm>
              <a:off x="6266350" y="4691625"/>
              <a:ext cx="15500" cy="12225"/>
            </a:xfrm>
            <a:custGeom>
              <a:avLst/>
              <a:gdLst/>
              <a:ahLst/>
              <a:cxnLst/>
              <a:rect l="l" t="t" r="r" b="b"/>
              <a:pathLst>
                <a:path w="620" h="489" extrusionOk="0">
                  <a:moveTo>
                    <a:pt x="357" y="0"/>
                  </a:moveTo>
                  <a:cubicBezTo>
                    <a:pt x="176" y="0"/>
                    <a:pt x="1" y="236"/>
                    <a:pt x="153" y="413"/>
                  </a:cubicBezTo>
                  <a:cubicBezTo>
                    <a:pt x="203" y="463"/>
                    <a:pt x="270" y="488"/>
                    <a:pt x="336" y="488"/>
                  </a:cubicBezTo>
                  <a:cubicBezTo>
                    <a:pt x="403" y="488"/>
                    <a:pt x="470" y="463"/>
                    <a:pt x="520" y="413"/>
                  </a:cubicBezTo>
                  <a:cubicBezTo>
                    <a:pt x="587" y="313"/>
                    <a:pt x="620" y="180"/>
                    <a:pt x="520" y="80"/>
                  </a:cubicBezTo>
                  <a:cubicBezTo>
                    <a:pt x="472" y="24"/>
                    <a:pt x="414" y="0"/>
                    <a:pt x="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26"/>
            <p:cNvSpPr/>
            <p:nvPr/>
          </p:nvSpPr>
          <p:spPr>
            <a:xfrm>
              <a:off x="6097575" y="4607500"/>
              <a:ext cx="14175" cy="11900"/>
            </a:xfrm>
            <a:custGeom>
              <a:avLst/>
              <a:gdLst/>
              <a:ahLst/>
              <a:cxnLst/>
              <a:rect l="l" t="t" r="r" b="b"/>
              <a:pathLst>
                <a:path w="567" h="476" extrusionOk="0">
                  <a:moveTo>
                    <a:pt x="308" y="0"/>
                  </a:moveTo>
                  <a:cubicBezTo>
                    <a:pt x="211" y="0"/>
                    <a:pt x="93" y="60"/>
                    <a:pt x="66" y="142"/>
                  </a:cubicBezTo>
                  <a:cubicBezTo>
                    <a:pt x="1" y="337"/>
                    <a:pt x="161" y="476"/>
                    <a:pt x="309" y="476"/>
                  </a:cubicBezTo>
                  <a:cubicBezTo>
                    <a:pt x="388" y="476"/>
                    <a:pt x="464" y="436"/>
                    <a:pt x="499" y="342"/>
                  </a:cubicBezTo>
                  <a:cubicBezTo>
                    <a:pt x="566" y="209"/>
                    <a:pt x="499" y="75"/>
                    <a:pt x="366" y="9"/>
                  </a:cubicBezTo>
                  <a:cubicBezTo>
                    <a:pt x="348" y="3"/>
                    <a:pt x="328" y="0"/>
                    <a:pt x="3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26"/>
            <p:cNvSpPr/>
            <p:nvPr/>
          </p:nvSpPr>
          <p:spPr>
            <a:xfrm>
              <a:off x="5980775" y="4731600"/>
              <a:ext cx="13175" cy="12500"/>
            </a:xfrm>
            <a:custGeom>
              <a:avLst/>
              <a:gdLst/>
              <a:ahLst/>
              <a:cxnLst/>
              <a:rect l="l" t="t" r="r" b="b"/>
              <a:pathLst>
                <a:path w="527" h="500" extrusionOk="0">
                  <a:moveTo>
                    <a:pt x="267" y="0"/>
                  </a:moveTo>
                  <a:cubicBezTo>
                    <a:pt x="222" y="0"/>
                    <a:pt x="176" y="15"/>
                    <a:pt x="134" y="48"/>
                  </a:cubicBezTo>
                  <a:cubicBezTo>
                    <a:pt x="34" y="148"/>
                    <a:pt x="1" y="282"/>
                    <a:pt x="68" y="415"/>
                  </a:cubicBezTo>
                  <a:cubicBezTo>
                    <a:pt x="114" y="474"/>
                    <a:pt x="182" y="499"/>
                    <a:pt x="250" y="499"/>
                  </a:cubicBezTo>
                  <a:cubicBezTo>
                    <a:pt x="375" y="499"/>
                    <a:pt x="501" y="412"/>
                    <a:pt x="501" y="282"/>
                  </a:cubicBezTo>
                  <a:cubicBezTo>
                    <a:pt x="526" y="132"/>
                    <a:pt x="401" y="0"/>
                    <a:pt x="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26"/>
            <p:cNvSpPr/>
            <p:nvPr/>
          </p:nvSpPr>
          <p:spPr>
            <a:xfrm>
              <a:off x="6082525" y="4748425"/>
              <a:ext cx="13375" cy="12075"/>
            </a:xfrm>
            <a:custGeom>
              <a:avLst/>
              <a:gdLst/>
              <a:ahLst/>
              <a:cxnLst/>
              <a:rect l="l" t="t" r="r" b="b"/>
              <a:pathLst>
                <a:path w="535" h="483" extrusionOk="0">
                  <a:moveTo>
                    <a:pt x="266" y="1"/>
                  </a:moveTo>
                  <a:cubicBezTo>
                    <a:pt x="158" y="1"/>
                    <a:pt x="62" y="65"/>
                    <a:pt x="34" y="176"/>
                  </a:cubicBezTo>
                  <a:cubicBezTo>
                    <a:pt x="1" y="309"/>
                    <a:pt x="67" y="443"/>
                    <a:pt x="201" y="476"/>
                  </a:cubicBezTo>
                  <a:cubicBezTo>
                    <a:pt x="219" y="481"/>
                    <a:pt x="236" y="483"/>
                    <a:pt x="254" y="483"/>
                  </a:cubicBezTo>
                  <a:cubicBezTo>
                    <a:pt x="368" y="483"/>
                    <a:pt x="472" y="396"/>
                    <a:pt x="501" y="309"/>
                  </a:cubicBezTo>
                  <a:cubicBezTo>
                    <a:pt x="534" y="176"/>
                    <a:pt x="468" y="42"/>
                    <a:pt x="334" y="9"/>
                  </a:cubicBezTo>
                  <a:cubicBezTo>
                    <a:pt x="311" y="3"/>
                    <a:pt x="288" y="1"/>
                    <a:pt x="2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26"/>
            <p:cNvSpPr/>
            <p:nvPr/>
          </p:nvSpPr>
          <p:spPr>
            <a:xfrm>
              <a:off x="6136350" y="4683150"/>
              <a:ext cx="14575" cy="11525"/>
            </a:xfrm>
            <a:custGeom>
              <a:avLst/>
              <a:gdLst/>
              <a:ahLst/>
              <a:cxnLst/>
              <a:rect l="l" t="t" r="r" b="b"/>
              <a:pathLst>
                <a:path w="583" h="461" extrusionOk="0">
                  <a:moveTo>
                    <a:pt x="328" y="0"/>
                  </a:moveTo>
                  <a:cubicBezTo>
                    <a:pt x="147" y="0"/>
                    <a:pt x="0" y="211"/>
                    <a:pt x="149" y="385"/>
                  </a:cubicBezTo>
                  <a:cubicBezTo>
                    <a:pt x="199" y="435"/>
                    <a:pt x="266" y="460"/>
                    <a:pt x="328" y="460"/>
                  </a:cubicBezTo>
                  <a:cubicBezTo>
                    <a:pt x="391" y="460"/>
                    <a:pt x="449" y="435"/>
                    <a:pt x="483" y="385"/>
                  </a:cubicBezTo>
                  <a:cubicBezTo>
                    <a:pt x="583" y="318"/>
                    <a:pt x="583" y="152"/>
                    <a:pt x="516" y="85"/>
                  </a:cubicBezTo>
                  <a:cubicBezTo>
                    <a:pt x="456" y="25"/>
                    <a:pt x="390" y="0"/>
                    <a:pt x="3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26"/>
            <p:cNvSpPr/>
            <p:nvPr/>
          </p:nvSpPr>
          <p:spPr>
            <a:xfrm>
              <a:off x="5972675" y="4545325"/>
              <a:ext cx="15650" cy="12450"/>
            </a:xfrm>
            <a:custGeom>
              <a:avLst/>
              <a:gdLst/>
              <a:ahLst/>
              <a:cxnLst/>
              <a:rect l="l" t="t" r="r" b="b"/>
              <a:pathLst>
                <a:path w="626" h="498" extrusionOk="0">
                  <a:moveTo>
                    <a:pt x="310" y="0"/>
                  </a:moveTo>
                  <a:cubicBezTo>
                    <a:pt x="236" y="0"/>
                    <a:pt x="164" y="36"/>
                    <a:pt x="125" y="94"/>
                  </a:cubicBezTo>
                  <a:cubicBezTo>
                    <a:pt x="0" y="281"/>
                    <a:pt x="138" y="497"/>
                    <a:pt x="320" y="497"/>
                  </a:cubicBezTo>
                  <a:cubicBezTo>
                    <a:pt x="332" y="497"/>
                    <a:pt x="345" y="496"/>
                    <a:pt x="358" y="494"/>
                  </a:cubicBezTo>
                  <a:cubicBezTo>
                    <a:pt x="592" y="428"/>
                    <a:pt x="625" y="161"/>
                    <a:pt x="458" y="61"/>
                  </a:cubicBezTo>
                  <a:cubicBezTo>
                    <a:pt x="416" y="19"/>
                    <a:pt x="363" y="0"/>
                    <a:pt x="3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26"/>
            <p:cNvSpPr/>
            <p:nvPr/>
          </p:nvSpPr>
          <p:spPr>
            <a:xfrm>
              <a:off x="5663900" y="4575875"/>
              <a:ext cx="11700" cy="11850"/>
            </a:xfrm>
            <a:custGeom>
              <a:avLst/>
              <a:gdLst/>
              <a:ahLst/>
              <a:cxnLst/>
              <a:rect l="l" t="t" r="r" b="b"/>
              <a:pathLst>
                <a:path w="468" h="474" extrusionOk="0">
                  <a:moveTo>
                    <a:pt x="193" y="1"/>
                  </a:moveTo>
                  <a:cubicBezTo>
                    <a:pt x="80" y="1"/>
                    <a:pt x="0" y="120"/>
                    <a:pt x="0" y="240"/>
                  </a:cubicBezTo>
                  <a:cubicBezTo>
                    <a:pt x="0" y="373"/>
                    <a:pt x="100" y="473"/>
                    <a:pt x="234" y="473"/>
                  </a:cubicBezTo>
                  <a:cubicBezTo>
                    <a:pt x="367" y="473"/>
                    <a:pt x="467" y="373"/>
                    <a:pt x="467" y="240"/>
                  </a:cubicBezTo>
                  <a:cubicBezTo>
                    <a:pt x="467" y="120"/>
                    <a:pt x="387" y="1"/>
                    <a:pt x="275" y="1"/>
                  </a:cubicBezTo>
                  <a:cubicBezTo>
                    <a:pt x="262" y="1"/>
                    <a:pt x="248" y="3"/>
                    <a:pt x="234" y="6"/>
                  </a:cubicBezTo>
                  <a:cubicBezTo>
                    <a:pt x="220" y="3"/>
                    <a:pt x="206" y="1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26"/>
            <p:cNvSpPr/>
            <p:nvPr/>
          </p:nvSpPr>
          <p:spPr>
            <a:xfrm>
              <a:off x="5740825" y="4697700"/>
              <a:ext cx="15650" cy="12025"/>
            </a:xfrm>
            <a:custGeom>
              <a:avLst/>
              <a:gdLst/>
              <a:ahLst/>
              <a:cxnLst/>
              <a:rect l="l" t="t" r="r" b="b"/>
              <a:pathLst>
                <a:path w="626" h="481" extrusionOk="0">
                  <a:moveTo>
                    <a:pt x="320" y="0"/>
                  </a:moveTo>
                  <a:cubicBezTo>
                    <a:pt x="138" y="0"/>
                    <a:pt x="1" y="214"/>
                    <a:pt x="126" y="370"/>
                  </a:cubicBezTo>
                  <a:cubicBezTo>
                    <a:pt x="165" y="448"/>
                    <a:pt x="238" y="481"/>
                    <a:pt x="312" y="481"/>
                  </a:cubicBezTo>
                  <a:cubicBezTo>
                    <a:pt x="365" y="481"/>
                    <a:pt x="418" y="465"/>
                    <a:pt x="459" y="437"/>
                  </a:cubicBezTo>
                  <a:cubicBezTo>
                    <a:pt x="626" y="304"/>
                    <a:pt x="593" y="37"/>
                    <a:pt x="359" y="3"/>
                  </a:cubicBezTo>
                  <a:cubicBezTo>
                    <a:pt x="346" y="1"/>
                    <a:pt x="333" y="0"/>
                    <a:pt x="3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26"/>
            <p:cNvSpPr/>
            <p:nvPr/>
          </p:nvSpPr>
          <p:spPr>
            <a:xfrm>
              <a:off x="5898225" y="4665075"/>
              <a:ext cx="12525" cy="11875"/>
            </a:xfrm>
            <a:custGeom>
              <a:avLst/>
              <a:gdLst/>
              <a:ahLst/>
              <a:cxnLst/>
              <a:rect l="l" t="t" r="r" b="b"/>
              <a:pathLst>
                <a:path w="501" h="475" extrusionOk="0">
                  <a:moveTo>
                    <a:pt x="285" y="1"/>
                  </a:moveTo>
                  <a:cubicBezTo>
                    <a:pt x="269" y="1"/>
                    <a:pt x="252" y="3"/>
                    <a:pt x="234" y="7"/>
                  </a:cubicBezTo>
                  <a:cubicBezTo>
                    <a:pt x="101" y="7"/>
                    <a:pt x="1" y="107"/>
                    <a:pt x="1" y="241"/>
                  </a:cubicBezTo>
                  <a:cubicBezTo>
                    <a:pt x="34" y="374"/>
                    <a:pt x="134" y="474"/>
                    <a:pt x="267" y="474"/>
                  </a:cubicBezTo>
                  <a:cubicBezTo>
                    <a:pt x="401" y="474"/>
                    <a:pt x="501" y="341"/>
                    <a:pt x="501" y="208"/>
                  </a:cubicBezTo>
                  <a:cubicBezTo>
                    <a:pt x="472" y="92"/>
                    <a:pt x="393" y="1"/>
                    <a:pt x="2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26"/>
            <p:cNvSpPr/>
            <p:nvPr/>
          </p:nvSpPr>
          <p:spPr>
            <a:xfrm>
              <a:off x="5876550" y="4570700"/>
              <a:ext cx="15525" cy="12350"/>
            </a:xfrm>
            <a:custGeom>
              <a:avLst/>
              <a:gdLst/>
              <a:ahLst/>
              <a:cxnLst/>
              <a:rect l="l" t="t" r="r" b="b"/>
              <a:pathLst>
                <a:path w="621" h="494" extrusionOk="0">
                  <a:moveTo>
                    <a:pt x="294" y="1"/>
                  </a:moveTo>
                  <a:cubicBezTo>
                    <a:pt x="263" y="1"/>
                    <a:pt x="232" y="5"/>
                    <a:pt x="200" y="13"/>
                  </a:cubicBezTo>
                  <a:cubicBezTo>
                    <a:pt x="0" y="113"/>
                    <a:pt x="34" y="413"/>
                    <a:pt x="234" y="480"/>
                  </a:cubicBezTo>
                  <a:cubicBezTo>
                    <a:pt x="261" y="489"/>
                    <a:pt x="287" y="493"/>
                    <a:pt x="314" y="493"/>
                  </a:cubicBezTo>
                  <a:cubicBezTo>
                    <a:pt x="482" y="493"/>
                    <a:pt x="621" y="320"/>
                    <a:pt x="534" y="146"/>
                  </a:cubicBezTo>
                  <a:cubicBezTo>
                    <a:pt x="483" y="44"/>
                    <a:pt x="393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26"/>
            <p:cNvSpPr/>
            <p:nvPr/>
          </p:nvSpPr>
          <p:spPr>
            <a:xfrm>
              <a:off x="5769225" y="4569300"/>
              <a:ext cx="14775" cy="12575"/>
            </a:xfrm>
            <a:custGeom>
              <a:avLst/>
              <a:gdLst/>
              <a:ahLst/>
              <a:cxnLst/>
              <a:rect l="l" t="t" r="r" b="b"/>
              <a:pathLst>
                <a:path w="591" h="503" extrusionOk="0">
                  <a:moveTo>
                    <a:pt x="327" y="1"/>
                  </a:moveTo>
                  <a:cubicBezTo>
                    <a:pt x="53" y="1"/>
                    <a:pt x="1" y="438"/>
                    <a:pt x="290" y="503"/>
                  </a:cubicBezTo>
                  <a:cubicBezTo>
                    <a:pt x="424" y="503"/>
                    <a:pt x="557" y="403"/>
                    <a:pt x="557" y="269"/>
                  </a:cubicBezTo>
                  <a:cubicBezTo>
                    <a:pt x="591" y="136"/>
                    <a:pt x="491" y="36"/>
                    <a:pt x="357" y="2"/>
                  </a:cubicBezTo>
                  <a:cubicBezTo>
                    <a:pt x="347" y="1"/>
                    <a:pt x="337" y="1"/>
                    <a:pt x="3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26"/>
            <p:cNvSpPr/>
            <p:nvPr/>
          </p:nvSpPr>
          <p:spPr>
            <a:xfrm>
              <a:off x="5721825" y="4680475"/>
              <a:ext cx="15075" cy="12100"/>
            </a:xfrm>
            <a:custGeom>
              <a:avLst/>
              <a:gdLst/>
              <a:ahLst/>
              <a:cxnLst/>
              <a:rect l="l" t="t" r="r" b="b"/>
              <a:pathLst>
                <a:path w="603" h="484" extrusionOk="0">
                  <a:moveTo>
                    <a:pt x="298" y="0"/>
                  </a:moveTo>
                  <a:cubicBezTo>
                    <a:pt x="209" y="0"/>
                    <a:pt x="122" y="47"/>
                    <a:pt x="85" y="159"/>
                  </a:cubicBezTo>
                  <a:cubicBezTo>
                    <a:pt x="1" y="348"/>
                    <a:pt x="155" y="484"/>
                    <a:pt x="305" y="484"/>
                  </a:cubicBezTo>
                  <a:cubicBezTo>
                    <a:pt x="394" y="484"/>
                    <a:pt x="482" y="437"/>
                    <a:pt x="519" y="325"/>
                  </a:cubicBezTo>
                  <a:cubicBezTo>
                    <a:pt x="603" y="136"/>
                    <a:pt x="449" y="0"/>
                    <a:pt x="2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26"/>
            <p:cNvSpPr/>
            <p:nvPr/>
          </p:nvSpPr>
          <p:spPr>
            <a:xfrm>
              <a:off x="5857375" y="4686900"/>
              <a:ext cx="13175" cy="12600"/>
            </a:xfrm>
            <a:custGeom>
              <a:avLst/>
              <a:gdLst/>
              <a:ahLst/>
              <a:cxnLst/>
              <a:rect l="l" t="t" r="r" b="b"/>
              <a:pathLst>
                <a:path w="527" h="504" extrusionOk="0">
                  <a:moveTo>
                    <a:pt x="289" y="0"/>
                  </a:moveTo>
                  <a:cubicBezTo>
                    <a:pt x="282" y="0"/>
                    <a:pt x="275" y="1"/>
                    <a:pt x="267" y="2"/>
                  </a:cubicBezTo>
                  <a:cubicBezTo>
                    <a:pt x="134" y="2"/>
                    <a:pt x="33" y="102"/>
                    <a:pt x="33" y="235"/>
                  </a:cubicBezTo>
                  <a:cubicBezTo>
                    <a:pt x="0" y="369"/>
                    <a:pt x="134" y="502"/>
                    <a:pt x="267" y="502"/>
                  </a:cubicBezTo>
                  <a:cubicBezTo>
                    <a:pt x="275" y="503"/>
                    <a:pt x="282" y="503"/>
                    <a:pt x="289" y="503"/>
                  </a:cubicBezTo>
                  <a:cubicBezTo>
                    <a:pt x="526" y="503"/>
                    <a:pt x="526" y="0"/>
                    <a:pt x="2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26"/>
            <p:cNvSpPr/>
            <p:nvPr/>
          </p:nvSpPr>
          <p:spPr>
            <a:xfrm>
              <a:off x="6004125" y="4545000"/>
              <a:ext cx="16300" cy="11900"/>
            </a:xfrm>
            <a:custGeom>
              <a:avLst/>
              <a:gdLst/>
              <a:ahLst/>
              <a:cxnLst/>
              <a:rect l="l" t="t" r="r" b="b"/>
              <a:pathLst>
                <a:path w="652" h="476" extrusionOk="0">
                  <a:moveTo>
                    <a:pt x="298" y="1"/>
                  </a:moveTo>
                  <a:cubicBezTo>
                    <a:pt x="256" y="1"/>
                    <a:pt x="212" y="13"/>
                    <a:pt x="168" y="40"/>
                  </a:cubicBezTo>
                  <a:cubicBezTo>
                    <a:pt x="34" y="107"/>
                    <a:pt x="1" y="274"/>
                    <a:pt x="68" y="374"/>
                  </a:cubicBezTo>
                  <a:cubicBezTo>
                    <a:pt x="132" y="438"/>
                    <a:pt x="211" y="475"/>
                    <a:pt x="285" y="475"/>
                  </a:cubicBezTo>
                  <a:cubicBezTo>
                    <a:pt x="326" y="475"/>
                    <a:pt x="366" y="464"/>
                    <a:pt x="401" y="441"/>
                  </a:cubicBezTo>
                  <a:lnTo>
                    <a:pt x="401" y="474"/>
                  </a:lnTo>
                  <a:cubicBezTo>
                    <a:pt x="652" y="307"/>
                    <a:pt x="507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26"/>
            <p:cNvSpPr/>
            <p:nvPr/>
          </p:nvSpPr>
          <p:spPr>
            <a:xfrm>
              <a:off x="5808225" y="4480725"/>
              <a:ext cx="11650" cy="10250"/>
            </a:xfrm>
            <a:custGeom>
              <a:avLst/>
              <a:gdLst/>
              <a:ahLst/>
              <a:cxnLst/>
              <a:rect l="l" t="t" r="r" b="b"/>
              <a:pathLst>
                <a:path w="466" h="410" extrusionOk="0">
                  <a:moveTo>
                    <a:pt x="205" y="0"/>
                  </a:moveTo>
                  <a:cubicBezTo>
                    <a:pt x="1" y="0"/>
                    <a:pt x="183" y="410"/>
                    <a:pt x="331" y="410"/>
                  </a:cubicBezTo>
                  <a:cubicBezTo>
                    <a:pt x="369" y="410"/>
                    <a:pt x="406" y="381"/>
                    <a:pt x="432" y="310"/>
                  </a:cubicBezTo>
                  <a:cubicBezTo>
                    <a:pt x="465" y="176"/>
                    <a:pt x="365" y="43"/>
                    <a:pt x="265" y="9"/>
                  </a:cubicBezTo>
                  <a:cubicBezTo>
                    <a:pt x="242" y="3"/>
                    <a:pt x="222" y="0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26"/>
            <p:cNvSpPr/>
            <p:nvPr/>
          </p:nvSpPr>
          <p:spPr>
            <a:xfrm>
              <a:off x="5604625" y="4579825"/>
              <a:ext cx="17700" cy="12425"/>
            </a:xfrm>
            <a:custGeom>
              <a:avLst/>
              <a:gdLst/>
              <a:ahLst/>
              <a:cxnLst/>
              <a:rect l="l" t="t" r="r" b="b"/>
              <a:pathLst>
                <a:path w="708" h="497" extrusionOk="0">
                  <a:moveTo>
                    <a:pt x="352" y="1"/>
                  </a:moveTo>
                  <a:cubicBezTo>
                    <a:pt x="326" y="1"/>
                    <a:pt x="298" y="5"/>
                    <a:pt x="270" y="15"/>
                  </a:cubicBezTo>
                  <a:cubicBezTo>
                    <a:pt x="0" y="135"/>
                    <a:pt x="107" y="497"/>
                    <a:pt x="349" y="497"/>
                  </a:cubicBezTo>
                  <a:cubicBezTo>
                    <a:pt x="377" y="497"/>
                    <a:pt x="406" y="492"/>
                    <a:pt x="437" y="482"/>
                  </a:cubicBezTo>
                  <a:cubicBezTo>
                    <a:pt x="708" y="391"/>
                    <a:pt x="598" y="1"/>
                    <a:pt x="3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26"/>
            <p:cNvSpPr/>
            <p:nvPr/>
          </p:nvSpPr>
          <p:spPr>
            <a:xfrm>
              <a:off x="5700575" y="4601650"/>
              <a:ext cx="15150" cy="12275"/>
            </a:xfrm>
            <a:custGeom>
              <a:avLst/>
              <a:gdLst/>
              <a:ahLst/>
              <a:cxnLst/>
              <a:rect l="l" t="t" r="r" b="b"/>
              <a:pathLst>
                <a:path w="606" h="491" extrusionOk="0">
                  <a:moveTo>
                    <a:pt x="266" y="1"/>
                  </a:moveTo>
                  <a:cubicBezTo>
                    <a:pt x="158" y="1"/>
                    <a:pt x="62" y="65"/>
                    <a:pt x="34" y="176"/>
                  </a:cubicBezTo>
                  <a:cubicBezTo>
                    <a:pt x="1" y="309"/>
                    <a:pt x="68" y="443"/>
                    <a:pt x="201" y="476"/>
                  </a:cubicBezTo>
                  <a:cubicBezTo>
                    <a:pt x="230" y="486"/>
                    <a:pt x="257" y="490"/>
                    <a:pt x="283" y="490"/>
                  </a:cubicBezTo>
                  <a:cubicBezTo>
                    <a:pt x="523" y="490"/>
                    <a:pt x="606" y="100"/>
                    <a:pt x="335" y="9"/>
                  </a:cubicBezTo>
                  <a:cubicBezTo>
                    <a:pt x="312" y="3"/>
                    <a:pt x="289" y="1"/>
                    <a:pt x="2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26"/>
            <p:cNvSpPr/>
            <p:nvPr/>
          </p:nvSpPr>
          <p:spPr>
            <a:xfrm>
              <a:off x="5727525" y="4513025"/>
              <a:ext cx="14950" cy="8200"/>
            </a:xfrm>
            <a:custGeom>
              <a:avLst/>
              <a:gdLst/>
              <a:ahLst/>
              <a:cxnLst/>
              <a:rect l="l" t="t" r="r" b="b"/>
              <a:pathLst>
                <a:path w="598" h="328" extrusionOk="0">
                  <a:moveTo>
                    <a:pt x="482" y="1"/>
                  </a:moveTo>
                  <a:cubicBezTo>
                    <a:pt x="316" y="1"/>
                    <a:pt x="0" y="225"/>
                    <a:pt x="257" y="319"/>
                  </a:cubicBezTo>
                  <a:cubicBezTo>
                    <a:pt x="280" y="324"/>
                    <a:pt x="303" y="327"/>
                    <a:pt x="325" y="327"/>
                  </a:cubicBezTo>
                  <a:cubicBezTo>
                    <a:pt x="433" y="327"/>
                    <a:pt x="530" y="262"/>
                    <a:pt x="557" y="152"/>
                  </a:cubicBezTo>
                  <a:cubicBezTo>
                    <a:pt x="597" y="42"/>
                    <a:pt x="554" y="1"/>
                    <a:pt x="4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26"/>
            <p:cNvSpPr/>
            <p:nvPr/>
          </p:nvSpPr>
          <p:spPr>
            <a:xfrm>
              <a:off x="5600675" y="4446750"/>
              <a:ext cx="14875" cy="12625"/>
            </a:xfrm>
            <a:custGeom>
              <a:avLst/>
              <a:gdLst/>
              <a:ahLst/>
              <a:cxnLst/>
              <a:rect l="l" t="t" r="r" b="b"/>
              <a:pathLst>
                <a:path w="595" h="505" extrusionOk="0">
                  <a:moveTo>
                    <a:pt x="297" y="1"/>
                  </a:moveTo>
                  <a:cubicBezTo>
                    <a:pt x="213" y="1"/>
                    <a:pt x="139" y="45"/>
                    <a:pt x="94" y="134"/>
                  </a:cubicBezTo>
                  <a:cubicBezTo>
                    <a:pt x="1" y="290"/>
                    <a:pt x="140" y="504"/>
                    <a:pt x="322" y="504"/>
                  </a:cubicBezTo>
                  <a:cubicBezTo>
                    <a:pt x="335" y="504"/>
                    <a:pt x="348" y="503"/>
                    <a:pt x="361" y="501"/>
                  </a:cubicBezTo>
                  <a:cubicBezTo>
                    <a:pt x="561" y="434"/>
                    <a:pt x="595" y="168"/>
                    <a:pt x="428" y="34"/>
                  </a:cubicBezTo>
                  <a:cubicBezTo>
                    <a:pt x="383" y="12"/>
                    <a:pt x="339" y="1"/>
                    <a:pt x="2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26"/>
            <p:cNvSpPr/>
            <p:nvPr/>
          </p:nvSpPr>
          <p:spPr>
            <a:xfrm>
              <a:off x="5467925" y="4506575"/>
              <a:ext cx="13375" cy="12075"/>
            </a:xfrm>
            <a:custGeom>
              <a:avLst/>
              <a:gdLst/>
              <a:ahLst/>
              <a:cxnLst/>
              <a:rect l="l" t="t" r="r" b="b"/>
              <a:pathLst>
                <a:path w="535" h="483" extrusionOk="0">
                  <a:moveTo>
                    <a:pt x="269" y="1"/>
                  </a:moveTo>
                  <a:cubicBezTo>
                    <a:pt x="246" y="1"/>
                    <a:pt x="223" y="4"/>
                    <a:pt x="200" y="9"/>
                  </a:cubicBezTo>
                  <a:cubicBezTo>
                    <a:pt x="67" y="43"/>
                    <a:pt x="0" y="176"/>
                    <a:pt x="34" y="276"/>
                  </a:cubicBezTo>
                  <a:cubicBezTo>
                    <a:pt x="63" y="392"/>
                    <a:pt x="167" y="483"/>
                    <a:pt x="281" y="483"/>
                  </a:cubicBezTo>
                  <a:cubicBezTo>
                    <a:pt x="299" y="483"/>
                    <a:pt x="316" y="481"/>
                    <a:pt x="334" y="476"/>
                  </a:cubicBezTo>
                  <a:cubicBezTo>
                    <a:pt x="434" y="410"/>
                    <a:pt x="534" y="276"/>
                    <a:pt x="501" y="176"/>
                  </a:cubicBezTo>
                  <a:cubicBezTo>
                    <a:pt x="473" y="66"/>
                    <a:pt x="377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26"/>
            <p:cNvSpPr/>
            <p:nvPr/>
          </p:nvSpPr>
          <p:spPr>
            <a:xfrm>
              <a:off x="5484600" y="4547650"/>
              <a:ext cx="14200" cy="12375"/>
            </a:xfrm>
            <a:custGeom>
              <a:avLst/>
              <a:gdLst/>
              <a:ahLst/>
              <a:cxnLst/>
              <a:rect l="l" t="t" r="r" b="b"/>
              <a:pathLst>
                <a:path w="568" h="495" extrusionOk="0">
                  <a:moveTo>
                    <a:pt x="298" y="1"/>
                  </a:moveTo>
                  <a:cubicBezTo>
                    <a:pt x="256" y="1"/>
                    <a:pt x="212" y="12"/>
                    <a:pt x="167" y="34"/>
                  </a:cubicBezTo>
                  <a:cubicBezTo>
                    <a:pt x="67" y="101"/>
                    <a:pt x="0" y="234"/>
                    <a:pt x="67" y="335"/>
                  </a:cubicBezTo>
                  <a:cubicBezTo>
                    <a:pt x="116" y="432"/>
                    <a:pt x="201" y="494"/>
                    <a:pt x="295" y="494"/>
                  </a:cubicBezTo>
                  <a:cubicBezTo>
                    <a:pt x="329" y="494"/>
                    <a:pt x="365" y="486"/>
                    <a:pt x="401" y="468"/>
                  </a:cubicBezTo>
                  <a:cubicBezTo>
                    <a:pt x="501" y="401"/>
                    <a:pt x="568" y="268"/>
                    <a:pt x="501" y="134"/>
                  </a:cubicBezTo>
                  <a:cubicBezTo>
                    <a:pt x="456" y="45"/>
                    <a:pt x="382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26"/>
            <p:cNvSpPr/>
            <p:nvPr/>
          </p:nvSpPr>
          <p:spPr>
            <a:xfrm>
              <a:off x="5573125" y="4477725"/>
              <a:ext cx="14075" cy="11625"/>
            </a:xfrm>
            <a:custGeom>
              <a:avLst/>
              <a:gdLst/>
              <a:ahLst/>
              <a:cxnLst/>
              <a:rect l="l" t="t" r="r" b="b"/>
              <a:pathLst>
                <a:path w="563" h="465" extrusionOk="0">
                  <a:moveTo>
                    <a:pt x="318" y="0"/>
                  </a:moveTo>
                  <a:cubicBezTo>
                    <a:pt x="159" y="0"/>
                    <a:pt x="0" y="173"/>
                    <a:pt x="95" y="363"/>
                  </a:cubicBezTo>
                  <a:cubicBezTo>
                    <a:pt x="138" y="428"/>
                    <a:pt x="209" y="464"/>
                    <a:pt x="290" y="464"/>
                  </a:cubicBezTo>
                  <a:cubicBezTo>
                    <a:pt x="334" y="464"/>
                    <a:pt x="382" y="453"/>
                    <a:pt x="429" y="430"/>
                  </a:cubicBezTo>
                  <a:cubicBezTo>
                    <a:pt x="529" y="363"/>
                    <a:pt x="562" y="229"/>
                    <a:pt x="496" y="96"/>
                  </a:cubicBezTo>
                  <a:cubicBezTo>
                    <a:pt x="447" y="29"/>
                    <a:pt x="383" y="0"/>
                    <a:pt x="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26"/>
            <p:cNvSpPr/>
            <p:nvPr/>
          </p:nvSpPr>
          <p:spPr>
            <a:xfrm>
              <a:off x="5553825" y="4380225"/>
              <a:ext cx="14725" cy="12175"/>
            </a:xfrm>
            <a:custGeom>
              <a:avLst/>
              <a:gdLst/>
              <a:ahLst/>
              <a:cxnLst/>
              <a:rect l="l" t="t" r="r" b="b"/>
              <a:pathLst>
                <a:path w="589" h="487" extrusionOk="0">
                  <a:moveTo>
                    <a:pt x="339" y="0"/>
                  </a:moveTo>
                  <a:cubicBezTo>
                    <a:pt x="305" y="0"/>
                    <a:pt x="269" y="9"/>
                    <a:pt x="234" y="27"/>
                  </a:cubicBezTo>
                  <a:cubicBezTo>
                    <a:pt x="33" y="60"/>
                    <a:pt x="0" y="360"/>
                    <a:pt x="200" y="460"/>
                  </a:cubicBezTo>
                  <a:cubicBezTo>
                    <a:pt x="231" y="479"/>
                    <a:pt x="264" y="487"/>
                    <a:pt x="297" y="487"/>
                  </a:cubicBezTo>
                  <a:cubicBezTo>
                    <a:pt x="443" y="487"/>
                    <a:pt x="588" y="323"/>
                    <a:pt x="534" y="160"/>
                  </a:cubicBezTo>
                  <a:cubicBezTo>
                    <a:pt x="509" y="62"/>
                    <a:pt x="431" y="0"/>
                    <a:pt x="3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26"/>
            <p:cNvSpPr/>
            <p:nvPr/>
          </p:nvSpPr>
          <p:spPr>
            <a:xfrm>
              <a:off x="5438100" y="4367375"/>
              <a:ext cx="14000" cy="12575"/>
            </a:xfrm>
            <a:custGeom>
              <a:avLst/>
              <a:gdLst/>
              <a:ahLst/>
              <a:cxnLst/>
              <a:rect l="l" t="t" r="r" b="b"/>
              <a:pathLst>
                <a:path w="560" h="503" extrusionOk="0">
                  <a:moveTo>
                    <a:pt x="275" y="0"/>
                  </a:moveTo>
                  <a:cubicBezTo>
                    <a:pt x="167" y="0"/>
                    <a:pt x="88" y="91"/>
                    <a:pt x="59" y="207"/>
                  </a:cubicBezTo>
                  <a:cubicBezTo>
                    <a:pt x="0" y="384"/>
                    <a:pt x="138" y="503"/>
                    <a:pt x="281" y="503"/>
                  </a:cubicBezTo>
                  <a:cubicBezTo>
                    <a:pt x="382" y="503"/>
                    <a:pt x="485" y="444"/>
                    <a:pt x="526" y="307"/>
                  </a:cubicBezTo>
                  <a:cubicBezTo>
                    <a:pt x="560" y="174"/>
                    <a:pt x="459" y="40"/>
                    <a:pt x="326" y="7"/>
                  </a:cubicBezTo>
                  <a:cubicBezTo>
                    <a:pt x="308" y="2"/>
                    <a:pt x="291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26"/>
            <p:cNvSpPr/>
            <p:nvPr/>
          </p:nvSpPr>
          <p:spPr>
            <a:xfrm>
              <a:off x="5332100" y="4309700"/>
              <a:ext cx="14925" cy="12200"/>
            </a:xfrm>
            <a:custGeom>
              <a:avLst/>
              <a:gdLst/>
              <a:ahLst/>
              <a:cxnLst/>
              <a:rect l="l" t="t" r="r" b="b"/>
              <a:pathLst>
                <a:path w="597" h="488" extrusionOk="0">
                  <a:moveTo>
                    <a:pt x="330" y="0"/>
                  </a:moveTo>
                  <a:cubicBezTo>
                    <a:pt x="145" y="0"/>
                    <a:pt x="1" y="250"/>
                    <a:pt x="163" y="412"/>
                  </a:cubicBezTo>
                  <a:cubicBezTo>
                    <a:pt x="213" y="463"/>
                    <a:pt x="271" y="488"/>
                    <a:pt x="330" y="488"/>
                  </a:cubicBezTo>
                  <a:cubicBezTo>
                    <a:pt x="388" y="488"/>
                    <a:pt x="446" y="463"/>
                    <a:pt x="496" y="412"/>
                  </a:cubicBezTo>
                  <a:cubicBezTo>
                    <a:pt x="597" y="279"/>
                    <a:pt x="563" y="146"/>
                    <a:pt x="463" y="46"/>
                  </a:cubicBezTo>
                  <a:cubicBezTo>
                    <a:pt x="419" y="14"/>
                    <a:pt x="373" y="0"/>
                    <a:pt x="3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26"/>
            <p:cNvSpPr/>
            <p:nvPr/>
          </p:nvSpPr>
          <p:spPr>
            <a:xfrm>
              <a:off x="5364525" y="4283275"/>
              <a:ext cx="14200" cy="11775"/>
            </a:xfrm>
            <a:custGeom>
              <a:avLst/>
              <a:gdLst/>
              <a:ahLst/>
              <a:cxnLst/>
              <a:rect l="l" t="t" r="r" b="b"/>
              <a:pathLst>
                <a:path w="568" h="471" extrusionOk="0">
                  <a:moveTo>
                    <a:pt x="291" y="0"/>
                  </a:moveTo>
                  <a:cubicBezTo>
                    <a:pt x="246" y="0"/>
                    <a:pt x="202" y="11"/>
                    <a:pt x="167" y="35"/>
                  </a:cubicBezTo>
                  <a:cubicBezTo>
                    <a:pt x="67" y="102"/>
                    <a:pt x="0" y="235"/>
                    <a:pt x="67" y="369"/>
                  </a:cubicBezTo>
                  <a:cubicBezTo>
                    <a:pt x="131" y="433"/>
                    <a:pt x="210" y="470"/>
                    <a:pt x="293" y="470"/>
                  </a:cubicBezTo>
                  <a:cubicBezTo>
                    <a:pt x="339" y="470"/>
                    <a:pt x="386" y="459"/>
                    <a:pt x="434" y="435"/>
                  </a:cubicBezTo>
                  <a:cubicBezTo>
                    <a:pt x="534" y="369"/>
                    <a:pt x="567" y="235"/>
                    <a:pt x="500" y="102"/>
                  </a:cubicBezTo>
                  <a:cubicBezTo>
                    <a:pt x="457" y="37"/>
                    <a:pt x="372" y="0"/>
                    <a:pt x="2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26"/>
            <p:cNvSpPr/>
            <p:nvPr/>
          </p:nvSpPr>
          <p:spPr>
            <a:xfrm>
              <a:off x="5299475" y="4180700"/>
              <a:ext cx="15650" cy="11825"/>
            </a:xfrm>
            <a:custGeom>
              <a:avLst/>
              <a:gdLst/>
              <a:ahLst/>
              <a:cxnLst/>
              <a:rect l="l" t="t" r="r" b="b"/>
              <a:pathLst>
                <a:path w="626" h="473" extrusionOk="0">
                  <a:moveTo>
                    <a:pt x="291" y="0"/>
                  </a:moveTo>
                  <a:cubicBezTo>
                    <a:pt x="246" y="0"/>
                    <a:pt x="202" y="12"/>
                    <a:pt x="167" y="35"/>
                  </a:cubicBezTo>
                  <a:cubicBezTo>
                    <a:pt x="0" y="169"/>
                    <a:pt x="67" y="469"/>
                    <a:pt x="300" y="469"/>
                  </a:cubicBezTo>
                  <a:cubicBezTo>
                    <a:pt x="313" y="471"/>
                    <a:pt x="326" y="472"/>
                    <a:pt x="339" y="472"/>
                  </a:cubicBezTo>
                  <a:cubicBezTo>
                    <a:pt x="517" y="472"/>
                    <a:pt x="625" y="258"/>
                    <a:pt x="501" y="102"/>
                  </a:cubicBezTo>
                  <a:cubicBezTo>
                    <a:pt x="457" y="37"/>
                    <a:pt x="373" y="0"/>
                    <a:pt x="2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26"/>
            <p:cNvSpPr/>
            <p:nvPr/>
          </p:nvSpPr>
          <p:spPr>
            <a:xfrm>
              <a:off x="5292800" y="4354875"/>
              <a:ext cx="17050" cy="12675"/>
            </a:xfrm>
            <a:custGeom>
              <a:avLst/>
              <a:gdLst/>
              <a:ahLst/>
              <a:cxnLst/>
              <a:rect l="l" t="t" r="r" b="b"/>
              <a:pathLst>
                <a:path w="682" h="507" extrusionOk="0">
                  <a:moveTo>
                    <a:pt x="356" y="1"/>
                  </a:moveTo>
                  <a:cubicBezTo>
                    <a:pt x="339" y="1"/>
                    <a:pt x="320" y="3"/>
                    <a:pt x="301" y="6"/>
                  </a:cubicBezTo>
                  <a:cubicBezTo>
                    <a:pt x="0" y="73"/>
                    <a:pt x="67" y="507"/>
                    <a:pt x="367" y="507"/>
                  </a:cubicBezTo>
                  <a:cubicBezTo>
                    <a:pt x="681" y="475"/>
                    <a:pt x="641" y="1"/>
                    <a:pt x="3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26"/>
            <p:cNvSpPr/>
            <p:nvPr/>
          </p:nvSpPr>
          <p:spPr>
            <a:xfrm>
              <a:off x="5565500" y="4631000"/>
              <a:ext cx="27300" cy="20750"/>
            </a:xfrm>
            <a:custGeom>
              <a:avLst/>
              <a:gdLst/>
              <a:ahLst/>
              <a:cxnLst/>
              <a:rect l="l" t="t" r="r" b="b"/>
              <a:pathLst>
                <a:path w="1092" h="830" extrusionOk="0">
                  <a:moveTo>
                    <a:pt x="543" y="1"/>
                  </a:moveTo>
                  <a:cubicBezTo>
                    <a:pt x="529" y="1"/>
                    <a:pt x="515" y="1"/>
                    <a:pt x="500" y="3"/>
                  </a:cubicBezTo>
                  <a:cubicBezTo>
                    <a:pt x="134" y="36"/>
                    <a:pt x="0" y="503"/>
                    <a:pt x="267" y="737"/>
                  </a:cubicBezTo>
                  <a:cubicBezTo>
                    <a:pt x="357" y="797"/>
                    <a:pt x="460" y="830"/>
                    <a:pt x="559" y="830"/>
                  </a:cubicBezTo>
                  <a:cubicBezTo>
                    <a:pt x="680" y="830"/>
                    <a:pt x="794" y="780"/>
                    <a:pt x="867" y="670"/>
                  </a:cubicBezTo>
                  <a:cubicBezTo>
                    <a:pt x="1092" y="381"/>
                    <a:pt x="885" y="1"/>
                    <a:pt x="5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26"/>
            <p:cNvSpPr/>
            <p:nvPr/>
          </p:nvSpPr>
          <p:spPr>
            <a:xfrm>
              <a:off x="5657225" y="4622700"/>
              <a:ext cx="28925" cy="20900"/>
            </a:xfrm>
            <a:custGeom>
              <a:avLst/>
              <a:gdLst/>
              <a:ahLst/>
              <a:cxnLst/>
              <a:rect l="l" t="t" r="r" b="b"/>
              <a:pathLst>
                <a:path w="1157" h="836" extrusionOk="0">
                  <a:moveTo>
                    <a:pt x="600" y="0"/>
                  </a:moveTo>
                  <a:cubicBezTo>
                    <a:pt x="589" y="0"/>
                    <a:pt x="579" y="0"/>
                    <a:pt x="567" y="1"/>
                  </a:cubicBezTo>
                  <a:cubicBezTo>
                    <a:pt x="0" y="1"/>
                    <a:pt x="34" y="835"/>
                    <a:pt x="601" y="835"/>
                  </a:cubicBezTo>
                  <a:cubicBezTo>
                    <a:pt x="1157" y="802"/>
                    <a:pt x="1136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26"/>
            <p:cNvSpPr/>
            <p:nvPr/>
          </p:nvSpPr>
          <p:spPr>
            <a:xfrm>
              <a:off x="5630200" y="4512300"/>
              <a:ext cx="26075" cy="20975"/>
            </a:xfrm>
            <a:custGeom>
              <a:avLst/>
              <a:gdLst/>
              <a:ahLst/>
              <a:cxnLst/>
              <a:rect l="l" t="t" r="r" b="b"/>
              <a:pathLst>
                <a:path w="1043" h="839" extrusionOk="0">
                  <a:moveTo>
                    <a:pt x="530" y="1"/>
                  </a:moveTo>
                  <a:cubicBezTo>
                    <a:pt x="264" y="1"/>
                    <a:pt x="0" y="244"/>
                    <a:pt x="147" y="581"/>
                  </a:cubicBezTo>
                  <a:cubicBezTo>
                    <a:pt x="220" y="762"/>
                    <a:pt x="366" y="838"/>
                    <a:pt x="514" y="838"/>
                  </a:cubicBezTo>
                  <a:cubicBezTo>
                    <a:pt x="776" y="838"/>
                    <a:pt x="1042" y="600"/>
                    <a:pt x="915" y="281"/>
                  </a:cubicBezTo>
                  <a:cubicBezTo>
                    <a:pt x="841" y="84"/>
                    <a:pt x="685" y="1"/>
                    <a:pt x="5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26"/>
            <p:cNvSpPr/>
            <p:nvPr/>
          </p:nvSpPr>
          <p:spPr>
            <a:xfrm>
              <a:off x="5564375" y="4513025"/>
              <a:ext cx="25325" cy="20425"/>
            </a:xfrm>
            <a:custGeom>
              <a:avLst/>
              <a:gdLst/>
              <a:ahLst/>
              <a:cxnLst/>
              <a:rect l="l" t="t" r="r" b="b"/>
              <a:pathLst>
                <a:path w="1013" h="817" extrusionOk="0">
                  <a:moveTo>
                    <a:pt x="470" y="1"/>
                  </a:moveTo>
                  <a:cubicBezTo>
                    <a:pt x="301" y="1"/>
                    <a:pt x="133" y="121"/>
                    <a:pt x="78" y="285"/>
                  </a:cubicBezTo>
                  <a:cubicBezTo>
                    <a:pt x="0" y="571"/>
                    <a:pt x="226" y="816"/>
                    <a:pt x="471" y="816"/>
                  </a:cubicBezTo>
                  <a:cubicBezTo>
                    <a:pt x="541" y="816"/>
                    <a:pt x="612" y="796"/>
                    <a:pt x="679" y="752"/>
                  </a:cubicBezTo>
                  <a:cubicBezTo>
                    <a:pt x="1012" y="585"/>
                    <a:pt x="946" y="85"/>
                    <a:pt x="579" y="18"/>
                  </a:cubicBezTo>
                  <a:cubicBezTo>
                    <a:pt x="543" y="7"/>
                    <a:pt x="507" y="1"/>
                    <a:pt x="4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26"/>
            <p:cNvSpPr/>
            <p:nvPr/>
          </p:nvSpPr>
          <p:spPr>
            <a:xfrm>
              <a:off x="5647425" y="4651850"/>
              <a:ext cx="27325" cy="20475"/>
            </a:xfrm>
            <a:custGeom>
              <a:avLst/>
              <a:gdLst/>
              <a:ahLst/>
              <a:cxnLst/>
              <a:rect l="l" t="t" r="r" b="b"/>
              <a:pathLst>
                <a:path w="1093" h="819" extrusionOk="0">
                  <a:moveTo>
                    <a:pt x="553" y="1"/>
                  </a:moveTo>
                  <a:cubicBezTo>
                    <a:pt x="209" y="1"/>
                    <a:pt x="1" y="413"/>
                    <a:pt x="226" y="670"/>
                  </a:cubicBezTo>
                  <a:cubicBezTo>
                    <a:pt x="323" y="767"/>
                    <a:pt x="443" y="819"/>
                    <a:pt x="565" y="819"/>
                  </a:cubicBezTo>
                  <a:cubicBezTo>
                    <a:pt x="653" y="819"/>
                    <a:pt x="742" y="792"/>
                    <a:pt x="826" y="737"/>
                  </a:cubicBezTo>
                  <a:cubicBezTo>
                    <a:pt x="1093" y="503"/>
                    <a:pt x="959" y="36"/>
                    <a:pt x="593" y="3"/>
                  </a:cubicBezTo>
                  <a:cubicBezTo>
                    <a:pt x="579" y="1"/>
                    <a:pt x="566" y="1"/>
                    <a:pt x="5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26"/>
            <p:cNvSpPr/>
            <p:nvPr/>
          </p:nvSpPr>
          <p:spPr>
            <a:xfrm>
              <a:off x="5838175" y="4650225"/>
              <a:ext cx="24225" cy="20875"/>
            </a:xfrm>
            <a:custGeom>
              <a:avLst/>
              <a:gdLst/>
              <a:ahLst/>
              <a:cxnLst/>
              <a:rect l="l" t="t" r="r" b="b"/>
              <a:pathLst>
                <a:path w="969" h="835" extrusionOk="0">
                  <a:moveTo>
                    <a:pt x="533" y="1"/>
                  </a:moveTo>
                  <a:cubicBezTo>
                    <a:pt x="440" y="1"/>
                    <a:pt x="347" y="32"/>
                    <a:pt x="268" y="101"/>
                  </a:cubicBezTo>
                  <a:cubicBezTo>
                    <a:pt x="1" y="335"/>
                    <a:pt x="134" y="802"/>
                    <a:pt x="535" y="835"/>
                  </a:cubicBezTo>
                  <a:cubicBezTo>
                    <a:pt x="735" y="835"/>
                    <a:pt x="935" y="668"/>
                    <a:pt x="968" y="435"/>
                  </a:cubicBezTo>
                  <a:cubicBezTo>
                    <a:pt x="968" y="176"/>
                    <a:pt x="753" y="1"/>
                    <a:pt x="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26"/>
            <p:cNvSpPr/>
            <p:nvPr/>
          </p:nvSpPr>
          <p:spPr>
            <a:xfrm>
              <a:off x="5840675" y="4546725"/>
              <a:ext cx="24850" cy="21150"/>
            </a:xfrm>
            <a:custGeom>
              <a:avLst/>
              <a:gdLst/>
              <a:ahLst/>
              <a:cxnLst/>
              <a:rect l="l" t="t" r="r" b="b"/>
              <a:pathLst>
                <a:path w="994" h="846" extrusionOk="0">
                  <a:moveTo>
                    <a:pt x="553" y="0"/>
                  </a:moveTo>
                  <a:cubicBezTo>
                    <a:pt x="536" y="0"/>
                    <a:pt x="518" y="2"/>
                    <a:pt x="501" y="5"/>
                  </a:cubicBezTo>
                  <a:cubicBezTo>
                    <a:pt x="101" y="71"/>
                    <a:pt x="1" y="538"/>
                    <a:pt x="301" y="772"/>
                  </a:cubicBezTo>
                  <a:cubicBezTo>
                    <a:pt x="377" y="822"/>
                    <a:pt x="459" y="845"/>
                    <a:pt x="540" y="845"/>
                  </a:cubicBezTo>
                  <a:cubicBezTo>
                    <a:pt x="776" y="845"/>
                    <a:pt x="993" y="646"/>
                    <a:pt x="968" y="372"/>
                  </a:cubicBezTo>
                  <a:cubicBezTo>
                    <a:pt x="938" y="158"/>
                    <a:pt x="740" y="0"/>
                    <a:pt x="5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26"/>
            <p:cNvSpPr/>
            <p:nvPr/>
          </p:nvSpPr>
          <p:spPr>
            <a:xfrm>
              <a:off x="5726700" y="4538125"/>
              <a:ext cx="23125" cy="21175"/>
            </a:xfrm>
            <a:custGeom>
              <a:avLst/>
              <a:gdLst/>
              <a:ahLst/>
              <a:cxnLst/>
              <a:rect l="l" t="t" r="r" b="b"/>
              <a:pathLst>
                <a:path w="925" h="847" extrusionOk="0">
                  <a:moveTo>
                    <a:pt x="452" y="0"/>
                  </a:moveTo>
                  <a:cubicBezTo>
                    <a:pt x="258" y="0"/>
                    <a:pt x="85" y="150"/>
                    <a:pt x="57" y="349"/>
                  </a:cubicBezTo>
                  <a:cubicBezTo>
                    <a:pt x="1" y="665"/>
                    <a:pt x="236" y="846"/>
                    <a:pt x="472" y="846"/>
                  </a:cubicBezTo>
                  <a:cubicBezTo>
                    <a:pt x="659" y="846"/>
                    <a:pt x="846" y="733"/>
                    <a:pt x="891" y="482"/>
                  </a:cubicBezTo>
                  <a:cubicBezTo>
                    <a:pt x="924" y="249"/>
                    <a:pt x="791" y="48"/>
                    <a:pt x="557" y="15"/>
                  </a:cubicBezTo>
                  <a:cubicBezTo>
                    <a:pt x="522" y="5"/>
                    <a:pt x="487" y="0"/>
                    <a:pt x="4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26"/>
            <p:cNvSpPr/>
            <p:nvPr/>
          </p:nvSpPr>
          <p:spPr>
            <a:xfrm>
              <a:off x="5731450" y="4628950"/>
              <a:ext cx="23675" cy="20825"/>
            </a:xfrm>
            <a:custGeom>
              <a:avLst/>
              <a:gdLst/>
              <a:ahLst/>
              <a:cxnLst/>
              <a:rect l="l" t="t" r="r" b="b"/>
              <a:pathLst>
                <a:path w="947" h="833" extrusionOk="0">
                  <a:moveTo>
                    <a:pt x="488" y="1"/>
                  </a:moveTo>
                  <a:cubicBezTo>
                    <a:pt x="448" y="1"/>
                    <a:pt x="408" y="6"/>
                    <a:pt x="367" y="18"/>
                  </a:cubicBezTo>
                  <a:cubicBezTo>
                    <a:pt x="134" y="51"/>
                    <a:pt x="0" y="285"/>
                    <a:pt x="67" y="518"/>
                  </a:cubicBezTo>
                  <a:cubicBezTo>
                    <a:pt x="121" y="737"/>
                    <a:pt x="288" y="832"/>
                    <a:pt x="456" y="832"/>
                  </a:cubicBezTo>
                  <a:cubicBezTo>
                    <a:pt x="699" y="832"/>
                    <a:pt x="946" y="633"/>
                    <a:pt x="867" y="318"/>
                  </a:cubicBezTo>
                  <a:cubicBezTo>
                    <a:pt x="840" y="125"/>
                    <a:pt x="676" y="1"/>
                    <a:pt x="4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26"/>
            <p:cNvSpPr/>
            <p:nvPr/>
          </p:nvSpPr>
          <p:spPr>
            <a:xfrm>
              <a:off x="5955725" y="4663375"/>
              <a:ext cx="30125" cy="21275"/>
            </a:xfrm>
            <a:custGeom>
              <a:avLst/>
              <a:gdLst/>
              <a:ahLst/>
              <a:cxnLst/>
              <a:rect l="l" t="t" r="r" b="b"/>
              <a:pathLst>
                <a:path w="1205" h="851" extrusionOk="0">
                  <a:moveTo>
                    <a:pt x="583" y="0"/>
                  </a:moveTo>
                  <a:cubicBezTo>
                    <a:pt x="119" y="0"/>
                    <a:pt x="1" y="748"/>
                    <a:pt x="536" y="843"/>
                  </a:cubicBezTo>
                  <a:cubicBezTo>
                    <a:pt x="568" y="848"/>
                    <a:pt x="599" y="851"/>
                    <a:pt x="628" y="851"/>
                  </a:cubicBezTo>
                  <a:cubicBezTo>
                    <a:pt x="1116" y="851"/>
                    <a:pt x="1204" y="103"/>
                    <a:pt x="669" y="9"/>
                  </a:cubicBezTo>
                  <a:cubicBezTo>
                    <a:pt x="639" y="3"/>
                    <a:pt x="610" y="0"/>
                    <a:pt x="5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26"/>
            <p:cNvSpPr/>
            <p:nvPr/>
          </p:nvSpPr>
          <p:spPr>
            <a:xfrm>
              <a:off x="6175925" y="4697775"/>
              <a:ext cx="28375" cy="21500"/>
            </a:xfrm>
            <a:custGeom>
              <a:avLst/>
              <a:gdLst/>
              <a:ahLst/>
              <a:cxnLst/>
              <a:rect l="l" t="t" r="r" b="b"/>
              <a:pathLst>
                <a:path w="1135" h="860" extrusionOk="0">
                  <a:moveTo>
                    <a:pt x="568" y="0"/>
                  </a:moveTo>
                  <a:cubicBezTo>
                    <a:pt x="201" y="0"/>
                    <a:pt x="1" y="467"/>
                    <a:pt x="267" y="734"/>
                  </a:cubicBezTo>
                  <a:cubicBezTo>
                    <a:pt x="351" y="818"/>
                    <a:pt x="459" y="859"/>
                    <a:pt x="568" y="859"/>
                  </a:cubicBezTo>
                  <a:cubicBezTo>
                    <a:pt x="676" y="859"/>
                    <a:pt x="784" y="818"/>
                    <a:pt x="868" y="734"/>
                  </a:cubicBezTo>
                  <a:cubicBezTo>
                    <a:pt x="1135" y="467"/>
                    <a:pt x="935" y="0"/>
                    <a:pt x="5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26"/>
            <p:cNvSpPr/>
            <p:nvPr/>
          </p:nvSpPr>
          <p:spPr>
            <a:xfrm>
              <a:off x="6559525" y="4697025"/>
              <a:ext cx="24225" cy="20775"/>
            </a:xfrm>
            <a:custGeom>
              <a:avLst/>
              <a:gdLst/>
              <a:ahLst/>
              <a:cxnLst/>
              <a:rect l="l" t="t" r="r" b="b"/>
              <a:pathLst>
                <a:path w="969" h="831" extrusionOk="0">
                  <a:moveTo>
                    <a:pt x="568" y="1"/>
                  </a:moveTo>
                  <a:cubicBezTo>
                    <a:pt x="464" y="1"/>
                    <a:pt x="357" y="41"/>
                    <a:pt x="268" y="130"/>
                  </a:cubicBezTo>
                  <a:cubicBezTo>
                    <a:pt x="1" y="397"/>
                    <a:pt x="201" y="831"/>
                    <a:pt x="568" y="831"/>
                  </a:cubicBezTo>
                  <a:cubicBezTo>
                    <a:pt x="801" y="831"/>
                    <a:pt x="968" y="631"/>
                    <a:pt x="968" y="431"/>
                  </a:cubicBezTo>
                  <a:cubicBezTo>
                    <a:pt x="968" y="164"/>
                    <a:pt x="775" y="1"/>
                    <a:pt x="5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26"/>
            <p:cNvSpPr/>
            <p:nvPr/>
          </p:nvSpPr>
          <p:spPr>
            <a:xfrm>
              <a:off x="6620850" y="4690450"/>
              <a:ext cx="24600" cy="20875"/>
            </a:xfrm>
            <a:custGeom>
              <a:avLst/>
              <a:gdLst/>
              <a:ahLst/>
              <a:cxnLst/>
              <a:rect l="l" t="t" r="r" b="b"/>
              <a:pathLst>
                <a:path w="984" h="835" extrusionOk="0">
                  <a:moveTo>
                    <a:pt x="545" y="0"/>
                  </a:moveTo>
                  <a:cubicBezTo>
                    <a:pt x="421" y="0"/>
                    <a:pt x="297" y="59"/>
                    <a:pt x="216" y="193"/>
                  </a:cubicBezTo>
                  <a:cubicBezTo>
                    <a:pt x="0" y="471"/>
                    <a:pt x="213" y="834"/>
                    <a:pt x="536" y="834"/>
                  </a:cubicBezTo>
                  <a:cubicBezTo>
                    <a:pt x="562" y="834"/>
                    <a:pt x="589" y="832"/>
                    <a:pt x="617" y="827"/>
                  </a:cubicBezTo>
                  <a:cubicBezTo>
                    <a:pt x="850" y="794"/>
                    <a:pt x="984" y="560"/>
                    <a:pt x="950" y="327"/>
                  </a:cubicBezTo>
                  <a:cubicBezTo>
                    <a:pt x="910" y="128"/>
                    <a:pt x="728" y="0"/>
                    <a:pt x="5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26"/>
            <p:cNvSpPr/>
            <p:nvPr/>
          </p:nvSpPr>
          <p:spPr>
            <a:xfrm>
              <a:off x="6299350" y="4668575"/>
              <a:ext cx="27550" cy="20875"/>
            </a:xfrm>
            <a:custGeom>
              <a:avLst/>
              <a:gdLst/>
              <a:ahLst/>
              <a:cxnLst/>
              <a:rect l="l" t="t" r="r" b="b"/>
              <a:pathLst>
                <a:path w="1102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101" y="835"/>
                    <a:pt x="1101" y="1"/>
                    <a:pt x="5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26"/>
            <p:cNvSpPr/>
            <p:nvPr/>
          </p:nvSpPr>
          <p:spPr>
            <a:xfrm>
              <a:off x="6156750" y="4742925"/>
              <a:ext cx="25275" cy="20775"/>
            </a:xfrm>
            <a:custGeom>
              <a:avLst/>
              <a:gdLst/>
              <a:ahLst/>
              <a:cxnLst/>
              <a:rect l="l" t="t" r="r" b="b"/>
              <a:pathLst>
                <a:path w="1011" h="831" extrusionOk="0">
                  <a:moveTo>
                    <a:pt x="489" y="1"/>
                  </a:moveTo>
                  <a:cubicBezTo>
                    <a:pt x="439" y="1"/>
                    <a:pt x="387" y="10"/>
                    <a:pt x="334" y="29"/>
                  </a:cubicBezTo>
                  <a:cubicBezTo>
                    <a:pt x="134" y="96"/>
                    <a:pt x="0" y="329"/>
                    <a:pt x="100" y="563"/>
                  </a:cubicBezTo>
                  <a:cubicBezTo>
                    <a:pt x="153" y="738"/>
                    <a:pt x="316" y="830"/>
                    <a:pt x="483" y="830"/>
                  </a:cubicBezTo>
                  <a:cubicBezTo>
                    <a:pt x="634" y="830"/>
                    <a:pt x="788" y="754"/>
                    <a:pt x="868" y="596"/>
                  </a:cubicBezTo>
                  <a:cubicBezTo>
                    <a:pt x="1010" y="311"/>
                    <a:pt x="787" y="1"/>
                    <a:pt x="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26"/>
            <p:cNvSpPr/>
            <p:nvPr/>
          </p:nvSpPr>
          <p:spPr>
            <a:xfrm>
              <a:off x="6466125" y="4748650"/>
              <a:ext cx="24225" cy="20875"/>
            </a:xfrm>
            <a:custGeom>
              <a:avLst/>
              <a:gdLst/>
              <a:ahLst/>
              <a:cxnLst/>
              <a:rect l="l" t="t" r="r" b="b"/>
              <a:pathLst>
                <a:path w="969" h="835" extrusionOk="0">
                  <a:moveTo>
                    <a:pt x="535" y="0"/>
                  </a:moveTo>
                  <a:cubicBezTo>
                    <a:pt x="1" y="0"/>
                    <a:pt x="1" y="834"/>
                    <a:pt x="535" y="834"/>
                  </a:cubicBezTo>
                  <a:cubicBezTo>
                    <a:pt x="768" y="834"/>
                    <a:pt x="968" y="634"/>
                    <a:pt x="968" y="434"/>
                  </a:cubicBezTo>
                  <a:cubicBezTo>
                    <a:pt x="968" y="200"/>
                    <a:pt x="768" y="0"/>
                    <a:pt x="5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26"/>
            <p:cNvSpPr/>
            <p:nvPr/>
          </p:nvSpPr>
          <p:spPr>
            <a:xfrm>
              <a:off x="6638450" y="4651700"/>
              <a:ext cx="24525" cy="21000"/>
            </a:xfrm>
            <a:custGeom>
              <a:avLst/>
              <a:gdLst/>
              <a:ahLst/>
              <a:cxnLst/>
              <a:rect l="l" t="t" r="r" b="b"/>
              <a:pathLst>
                <a:path w="981" h="840" extrusionOk="0">
                  <a:moveTo>
                    <a:pt x="496" y="0"/>
                  </a:moveTo>
                  <a:cubicBezTo>
                    <a:pt x="338" y="0"/>
                    <a:pt x="180" y="92"/>
                    <a:pt x="113" y="276"/>
                  </a:cubicBezTo>
                  <a:cubicBezTo>
                    <a:pt x="0" y="557"/>
                    <a:pt x="245" y="839"/>
                    <a:pt x="525" y="839"/>
                  </a:cubicBezTo>
                  <a:cubicBezTo>
                    <a:pt x="576" y="839"/>
                    <a:pt x="628" y="830"/>
                    <a:pt x="680" y="809"/>
                  </a:cubicBezTo>
                  <a:cubicBezTo>
                    <a:pt x="880" y="709"/>
                    <a:pt x="980" y="476"/>
                    <a:pt x="880" y="276"/>
                  </a:cubicBezTo>
                  <a:cubicBezTo>
                    <a:pt x="813" y="92"/>
                    <a:pt x="655" y="0"/>
                    <a:pt x="4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26"/>
            <p:cNvSpPr/>
            <p:nvPr/>
          </p:nvSpPr>
          <p:spPr>
            <a:xfrm>
              <a:off x="6580000" y="4639300"/>
              <a:ext cx="25425" cy="20800"/>
            </a:xfrm>
            <a:custGeom>
              <a:avLst/>
              <a:gdLst/>
              <a:ahLst/>
              <a:cxnLst/>
              <a:rect l="l" t="t" r="r" b="b"/>
              <a:pathLst>
                <a:path w="1017" h="832" extrusionOk="0">
                  <a:moveTo>
                    <a:pt x="431" y="0"/>
                  </a:moveTo>
                  <a:cubicBezTo>
                    <a:pt x="244" y="0"/>
                    <a:pt x="49" y="158"/>
                    <a:pt x="49" y="371"/>
                  </a:cubicBezTo>
                  <a:cubicBezTo>
                    <a:pt x="1" y="636"/>
                    <a:pt x="214" y="832"/>
                    <a:pt x="449" y="832"/>
                  </a:cubicBezTo>
                  <a:cubicBezTo>
                    <a:pt x="539" y="832"/>
                    <a:pt x="633" y="803"/>
                    <a:pt x="716" y="738"/>
                  </a:cubicBezTo>
                  <a:cubicBezTo>
                    <a:pt x="1016" y="505"/>
                    <a:pt x="850" y="38"/>
                    <a:pt x="483" y="4"/>
                  </a:cubicBezTo>
                  <a:cubicBezTo>
                    <a:pt x="466" y="1"/>
                    <a:pt x="448" y="0"/>
                    <a:pt x="4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26"/>
            <p:cNvSpPr/>
            <p:nvPr/>
          </p:nvSpPr>
          <p:spPr>
            <a:xfrm>
              <a:off x="6520350" y="4712100"/>
              <a:ext cx="22300" cy="20900"/>
            </a:xfrm>
            <a:custGeom>
              <a:avLst/>
              <a:gdLst/>
              <a:ahLst/>
              <a:cxnLst/>
              <a:rect l="l" t="t" r="r" b="b"/>
              <a:pathLst>
                <a:path w="892" h="836" extrusionOk="0">
                  <a:moveTo>
                    <a:pt x="447" y="1"/>
                  </a:moveTo>
                  <a:cubicBezTo>
                    <a:pt x="361" y="1"/>
                    <a:pt x="274" y="30"/>
                    <a:pt x="200" y="94"/>
                  </a:cubicBezTo>
                  <a:cubicBezTo>
                    <a:pt x="33" y="261"/>
                    <a:pt x="0" y="528"/>
                    <a:pt x="133" y="695"/>
                  </a:cubicBezTo>
                  <a:cubicBezTo>
                    <a:pt x="230" y="791"/>
                    <a:pt x="347" y="835"/>
                    <a:pt x="460" y="835"/>
                  </a:cubicBezTo>
                  <a:cubicBezTo>
                    <a:pt x="661" y="835"/>
                    <a:pt x="846" y="696"/>
                    <a:pt x="867" y="461"/>
                  </a:cubicBezTo>
                  <a:cubicBezTo>
                    <a:pt x="891" y="196"/>
                    <a:pt x="672" y="1"/>
                    <a:pt x="4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26"/>
            <p:cNvSpPr/>
            <p:nvPr/>
          </p:nvSpPr>
          <p:spPr>
            <a:xfrm>
              <a:off x="6785925" y="4667325"/>
              <a:ext cx="24650" cy="20625"/>
            </a:xfrm>
            <a:custGeom>
              <a:avLst/>
              <a:gdLst/>
              <a:ahLst/>
              <a:cxnLst/>
              <a:rect l="l" t="t" r="r" b="b"/>
              <a:pathLst>
                <a:path w="986" h="825" extrusionOk="0">
                  <a:moveTo>
                    <a:pt x="538" y="0"/>
                  </a:moveTo>
                  <a:cubicBezTo>
                    <a:pt x="416" y="0"/>
                    <a:pt x="295" y="48"/>
                    <a:pt x="218" y="151"/>
                  </a:cubicBezTo>
                  <a:cubicBezTo>
                    <a:pt x="1" y="430"/>
                    <a:pt x="188" y="825"/>
                    <a:pt x="510" y="825"/>
                  </a:cubicBezTo>
                  <a:cubicBezTo>
                    <a:pt x="534" y="825"/>
                    <a:pt x="559" y="823"/>
                    <a:pt x="585" y="818"/>
                  </a:cubicBezTo>
                  <a:cubicBezTo>
                    <a:pt x="819" y="785"/>
                    <a:pt x="985" y="585"/>
                    <a:pt x="952" y="351"/>
                  </a:cubicBezTo>
                  <a:cubicBezTo>
                    <a:pt x="931" y="125"/>
                    <a:pt x="733" y="0"/>
                    <a:pt x="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26"/>
            <p:cNvSpPr/>
            <p:nvPr/>
          </p:nvSpPr>
          <p:spPr>
            <a:xfrm>
              <a:off x="7003575" y="4631275"/>
              <a:ext cx="24650" cy="20850"/>
            </a:xfrm>
            <a:custGeom>
              <a:avLst/>
              <a:gdLst/>
              <a:ahLst/>
              <a:cxnLst/>
              <a:rect l="l" t="t" r="r" b="b"/>
              <a:pathLst>
                <a:path w="986" h="834" extrusionOk="0">
                  <a:moveTo>
                    <a:pt x="531" y="0"/>
                  </a:moveTo>
                  <a:cubicBezTo>
                    <a:pt x="393" y="0"/>
                    <a:pt x="257" y="61"/>
                    <a:pt x="185" y="192"/>
                  </a:cubicBezTo>
                  <a:cubicBezTo>
                    <a:pt x="1" y="499"/>
                    <a:pt x="240" y="834"/>
                    <a:pt x="565" y="834"/>
                  </a:cubicBezTo>
                  <a:cubicBezTo>
                    <a:pt x="593" y="834"/>
                    <a:pt x="622" y="831"/>
                    <a:pt x="652" y="826"/>
                  </a:cubicBezTo>
                  <a:cubicBezTo>
                    <a:pt x="852" y="759"/>
                    <a:pt x="986" y="525"/>
                    <a:pt x="952" y="292"/>
                  </a:cubicBezTo>
                  <a:cubicBezTo>
                    <a:pt x="896" y="103"/>
                    <a:pt x="711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26"/>
            <p:cNvSpPr/>
            <p:nvPr/>
          </p:nvSpPr>
          <p:spPr>
            <a:xfrm>
              <a:off x="6827225" y="4679825"/>
              <a:ext cx="25325" cy="20425"/>
            </a:xfrm>
            <a:custGeom>
              <a:avLst/>
              <a:gdLst/>
              <a:ahLst/>
              <a:cxnLst/>
              <a:rect l="l" t="t" r="r" b="b"/>
              <a:pathLst>
                <a:path w="1013" h="817" extrusionOk="0">
                  <a:moveTo>
                    <a:pt x="553" y="1"/>
                  </a:moveTo>
                  <a:cubicBezTo>
                    <a:pt x="514" y="1"/>
                    <a:pt x="475" y="6"/>
                    <a:pt x="434" y="18"/>
                  </a:cubicBezTo>
                  <a:cubicBezTo>
                    <a:pt x="67" y="85"/>
                    <a:pt x="0" y="585"/>
                    <a:pt x="334" y="752"/>
                  </a:cubicBezTo>
                  <a:cubicBezTo>
                    <a:pt x="401" y="796"/>
                    <a:pt x="473" y="816"/>
                    <a:pt x="543" y="816"/>
                  </a:cubicBezTo>
                  <a:cubicBezTo>
                    <a:pt x="788" y="816"/>
                    <a:pt x="1012" y="577"/>
                    <a:pt x="934" y="318"/>
                  </a:cubicBezTo>
                  <a:cubicBezTo>
                    <a:pt x="879" y="125"/>
                    <a:pt x="733" y="1"/>
                    <a:pt x="5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26"/>
            <p:cNvSpPr/>
            <p:nvPr/>
          </p:nvSpPr>
          <p:spPr>
            <a:xfrm>
              <a:off x="6791375" y="4716750"/>
              <a:ext cx="21700" cy="20800"/>
            </a:xfrm>
            <a:custGeom>
              <a:avLst/>
              <a:gdLst/>
              <a:ahLst/>
              <a:cxnLst/>
              <a:rect l="l" t="t" r="r" b="b"/>
              <a:pathLst>
                <a:path w="868" h="832" extrusionOk="0">
                  <a:moveTo>
                    <a:pt x="452" y="1"/>
                  </a:moveTo>
                  <a:cubicBezTo>
                    <a:pt x="353" y="1"/>
                    <a:pt x="251" y="35"/>
                    <a:pt x="167" y="109"/>
                  </a:cubicBezTo>
                  <a:cubicBezTo>
                    <a:pt x="0" y="275"/>
                    <a:pt x="0" y="542"/>
                    <a:pt x="167" y="709"/>
                  </a:cubicBezTo>
                  <a:cubicBezTo>
                    <a:pt x="252" y="794"/>
                    <a:pt x="354" y="832"/>
                    <a:pt x="453" y="832"/>
                  </a:cubicBezTo>
                  <a:cubicBezTo>
                    <a:pt x="666" y="832"/>
                    <a:pt x="867" y="659"/>
                    <a:pt x="867" y="409"/>
                  </a:cubicBezTo>
                  <a:cubicBezTo>
                    <a:pt x="867" y="158"/>
                    <a:pt x="665" y="1"/>
                    <a:pt x="4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26"/>
            <p:cNvSpPr/>
            <p:nvPr/>
          </p:nvSpPr>
          <p:spPr>
            <a:xfrm>
              <a:off x="7213425" y="4461450"/>
              <a:ext cx="27450" cy="20950"/>
            </a:xfrm>
            <a:custGeom>
              <a:avLst/>
              <a:gdLst/>
              <a:ahLst/>
              <a:cxnLst/>
              <a:rect l="l" t="t" r="r" b="b"/>
              <a:pathLst>
                <a:path w="1098" h="838" extrusionOk="0">
                  <a:moveTo>
                    <a:pt x="595" y="1"/>
                  </a:moveTo>
                  <a:cubicBezTo>
                    <a:pt x="527" y="1"/>
                    <a:pt x="459" y="16"/>
                    <a:pt x="397" y="47"/>
                  </a:cubicBezTo>
                  <a:cubicBezTo>
                    <a:pt x="0" y="273"/>
                    <a:pt x="230" y="838"/>
                    <a:pt x="615" y="838"/>
                  </a:cubicBezTo>
                  <a:cubicBezTo>
                    <a:pt x="683" y="838"/>
                    <a:pt x="756" y="820"/>
                    <a:pt x="831" y="780"/>
                  </a:cubicBezTo>
                  <a:cubicBezTo>
                    <a:pt x="1031" y="647"/>
                    <a:pt x="1098" y="413"/>
                    <a:pt x="964" y="213"/>
                  </a:cubicBezTo>
                  <a:cubicBezTo>
                    <a:pt x="895" y="75"/>
                    <a:pt x="746" y="1"/>
                    <a:pt x="5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26"/>
            <p:cNvSpPr/>
            <p:nvPr/>
          </p:nvSpPr>
          <p:spPr>
            <a:xfrm>
              <a:off x="7489750" y="4278125"/>
              <a:ext cx="27150" cy="20750"/>
            </a:xfrm>
            <a:custGeom>
              <a:avLst/>
              <a:gdLst/>
              <a:ahLst/>
              <a:cxnLst/>
              <a:rect l="l" t="t" r="r" b="b"/>
              <a:pathLst>
                <a:path w="1086" h="830" extrusionOk="0">
                  <a:moveTo>
                    <a:pt x="538" y="0"/>
                  </a:moveTo>
                  <a:cubicBezTo>
                    <a:pt x="215" y="0"/>
                    <a:pt x="0" y="364"/>
                    <a:pt x="185" y="641"/>
                  </a:cubicBezTo>
                  <a:cubicBezTo>
                    <a:pt x="271" y="770"/>
                    <a:pt x="411" y="829"/>
                    <a:pt x="545" y="829"/>
                  </a:cubicBezTo>
                  <a:cubicBezTo>
                    <a:pt x="620" y="829"/>
                    <a:pt x="692" y="811"/>
                    <a:pt x="752" y="775"/>
                  </a:cubicBezTo>
                  <a:cubicBezTo>
                    <a:pt x="1086" y="541"/>
                    <a:pt x="986" y="74"/>
                    <a:pt x="619" y="8"/>
                  </a:cubicBezTo>
                  <a:cubicBezTo>
                    <a:pt x="591" y="3"/>
                    <a:pt x="564" y="0"/>
                    <a:pt x="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26"/>
            <p:cNvSpPr/>
            <p:nvPr/>
          </p:nvSpPr>
          <p:spPr>
            <a:xfrm>
              <a:off x="7464350" y="4314000"/>
              <a:ext cx="23150" cy="20875"/>
            </a:xfrm>
            <a:custGeom>
              <a:avLst/>
              <a:gdLst/>
              <a:ahLst/>
              <a:cxnLst/>
              <a:rect l="l" t="t" r="r" b="b"/>
              <a:pathLst>
                <a:path w="926" h="835" extrusionOk="0">
                  <a:moveTo>
                    <a:pt x="479" y="0"/>
                  </a:moveTo>
                  <a:cubicBezTo>
                    <a:pt x="366" y="0"/>
                    <a:pt x="251" y="44"/>
                    <a:pt x="167" y="140"/>
                  </a:cubicBezTo>
                  <a:cubicBezTo>
                    <a:pt x="0" y="307"/>
                    <a:pt x="34" y="574"/>
                    <a:pt x="234" y="741"/>
                  </a:cubicBezTo>
                  <a:cubicBezTo>
                    <a:pt x="308" y="806"/>
                    <a:pt x="395" y="834"/>
                    <a:pt x="481" y="834"/>
                  </a:cubicBezTo>
                  <a:cubicBezTo>
                    <a:pt x="705" y="834"/>
                    <a:pt x="925" y="639"/>
                    <a:pt x="901" y="374"/>
                  </a:cubicBezTo>
                  <a:cubicBezTo>
                    <a:pt x="880" y="139"/>
                    <a:pt x="681" y="0"/>
                    <a:pt x="4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26"/>
            <p:cNvSpPr/>
            <p:nvPr/>
          </p:nvSpPr>
          <p:spPr>
            <a:xfrm>
              <a:off x="7336750" y="4444475"/>
              <a:ext cx="27025" cy="21850"/>
            </a:xfrm>
            <a:custGeom>
              <a:avLst/>
              <a:gdLst/>
              <a:ahLst/>
              <a:cxnLst/>
              <a:rect l="l" t="t" r="r" b="b"/>
              <a:pathLst>
                <a:path w="1081" h="874" extrusionOk="0">
                  <a:moveTo>
                    <a:pt x="468" y="0"/>
                  </a:moveTo>
                  <a:cubicBezTo>
                    <a:pt x="359" y="0"/>
                    <a:pt x="251" y="42"/>
                    <a:pt x="167" y="125"/>
                  </a:cubicBezTo>
                  <a:cubicBezTo>
                    <a:pt x="1" y="292"/>
                    <a:pt x="1" y="592"/>
                    <a:pt x="201" y="759"/>
                  </a:cubicBezTo>
                  <a:cubicBezTo>
                    <a:pt x="288" y="839"/>
                    <a:pt x="384" y="873"/>
                    <a:pt x="475" y="873"/>
                  </a:cubicBezTo>
                  <a:cubicBezTo>
                    <a:pt x="803" y="873"/>
                    <a:pt x="1081" y="438"/>
                    <a:pt x="768" y="125"/>
                  </a:cubicBezTo>
                  <a:cubicBezTo>
                    <a:pt x="684" y="42"/>
                    <a:pt x="576" y="0"/>
                    <a:pt x="4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26"/>
            <p:cNvSpPr/>
            <p:nvPr/>
          </p:nvSpPr>
          <p:spPr>
            <a:xfrm>
              <a:off x="7459600" y="4405325"/>
              <a:ext cx="31300" cy="21175"/>
            </a:xfrm>
            <a:custGeom>
              <a:avLst/>
              <a:gdLst/>
              <a:ahLst/>
              <a:cxnLst/>
              <a:rect l="l" t="t" r="r" b="b"/>
              <a:pathLst>
                <a:path w="1252" h="847" extrusionOk="0">
                  <a:moveTo>
                    <a:pt x="664" y="1"/>
                  </a:moveTo>
                  <a:cubicBezTo>
                    <a:pt x="599" y="1"/>
                    <a:pt x="530" y="18"/>
                    <a:pt x="457" y="57"/>
                  </a:cubicBezTo>
                  <a:cubicBezTo>
                    <a:pt x="1" y="256"/>
                    <a:pt x="227" y="846"/>
                    <a:pt x="615" y="846"/>
                  </a:cubicBezTo>
                  <a:cubicBezTo>
                    <a:pt x="681" y="846"/>
                    <a:pt x="752" y="829"/>
                    <a:pt x="824" y="790"/>
                  </a:cubicBezTo>
                  <a:cubicBezTo>
                    <a:pt x="1252" y="591"/>
                    <a:pt x="1046" y="1"/>
                    <a:pt x="6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26"/>
            <p:cNvSpPr/>
            <p:nvPr/>
          </p:nvSpPr>
          <p:spPr>
            <a:xfrm>
              <a:off x="7586975" y="4286625"/>
              <a:ext cx="30375" cy="21475"/>
            </a:xfrm>
            <a:custGeom>
              <a:avLst/>
              <a:gdLst/>
              <a:ahLst/>
              <a:cxnLst/>
              <a:rect l="l" t="t" r="r" b="b"/>
              <a:pathLst>
                <a:path w="1215" h="859" extrusionOk="0">
                  <a:moveTo>
                    <a:pt x="628" y="0"/>
                  </a:moveTo>
                  <a:cubicBezTo>
                    <a:pt x="541" y="0"/>
                    <a:pt x="451" y="31"/>
                    <a:pt x="366" y="101"/>
                  </a:cubicBezTo>
                  <a:cubicBezTo>
                    <a:pt x="1" y="388"/>
                    <a:pt x="288" y="859"/>
                    <a:pt x="622" y="859"/>
                  </a:cubicBezTo>
                  <a:cubicBezTo>
                    <a:pt x="715" y="859"/>
                    <a:pt x="812" y="822"/>
                    <a:pt x="899" y="735"/>
                  </a:cubicBezTo>
                  <a:cubicBezTo>
                    <a:pt x="1215" y="420"/>
                    <a:pt x="950" y="0"/>
                    <a:pt x="6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26"/>
            <p:cNvSpPr/>
            <p:nvPr/>
          </p:nvSpPr>
          <p:spPr>
            <a:xfrm>
              <a:off x="7443500" y="4345500"/>
              <a:ext cx="23725" cy="20400"/>
            </a:xfrm>
            <a:custGeom>
              <a:avLst/>
              <a:gdLst/>
              <a:ahLst/>
              <a:cxnLst/>
              <a:rect l="l" t="t" r="r" b="b"/>
              <a:pathLst>
                <a:path w="949" h="816" extrusionOk="0">
                  <a:moveTo>
                    <a:pt x="462" y="1"/>
                  </a:moveTo>
                  <a:cubicBezTo>
                    <a:pt x="399" y="1"/>
                    <a:pt x="332" y="15"/>
                    <a:pt x="267" y="48"/>
                  </a:cubicBezTo>
                  <a:cubicBezTo>
                    <a:pt x="67" y="148"/>
                    <a:pt x="0" y="381"/>
                    <a:pt x="100" y="582"/>
                  </a:cubicBezTo>
                  <a:cubicBezTo>
                    <a:pt x="180" y="740"/>
                    <a:pt x="327" y="816"/>
                    <a:pt x="473" y="816"/>
                  </a:cubicBezTo>
                  <a:cubicBezTo>
                    <a:pt x="636" y="816"/>
                    <a:pt x="798" y="723"/>
                    <a:pt x="868" y="548"/>
                  </a:cubicBezTo>
                  <a:cubicBezTo>
                    <a:pt x="948" y="253"/>
                    <a:pt x="726" y="1"/>
                    <a:pt x="4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26"/>
            <p:cNvSpPr/>
            <p:nvPr/>
          </p:nvSpPr>
          <p:spPr>
            <a:xfrm>
              <a:off x="7420150" y="4407150"/>
              <a:ext cx="24550" cy="21150"/>
            </a:xfrm>
            <a:custGeom>
              <a:avLst/>
              <a:gdLst/>
              <a:ahLst/>
              <a:cxnLst/>
              <a:rect l="l" t="t" r="r" b="b"/>
              <a:pathLst>
                <a:path w="982" h="846" extrusionOk="0">
                  <a:moveTo>
                    <a:pt x="484" y="0"/>
                  </a:moveTo>
                  <a:cubicBezTo>
                    <a:pt x="326" y="0"/>
                    <a:pt x="167" y="84"/>
                    <a:pt x="100" y="250"/>
                  </a:cubicBezTo>
                  <a:cubicBezTo>
                    <a:pt x="0" y="484"/>
                    <a:pt x="100" y="717"/>
                    <a:pt x="334" y="818"/>
                  </a:cubicBezTo>
                  <a:cubicBezTo>
                    <a:pt x="382" y="837"/>
                    <a:pt x="430" y="846"/>
                    <a:pt x="477" y="846"/>
                  </a:cubicBezTo>
                  <a:cubicBezTo>
                    <a:pt x="754" y="846"/>
                    <a:pt x="982" y="536"/>
                    <a:pt x="868" y="250"/>
                  </a:cubicBezTo>
                  <a:cubicBezTo>
                    <a:pt x="801" y="84"/>
                    <a:pt x="643" y="0"/>
                    <a:pt x="4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26"/>
            <p:cNvSpPr/>
            <p:nvPr/>
          </p:nvSpPr>
          <p:spPr>
            <a:xfrm>
              <a:off x="7611375" y="4247750"/>
              <a:ext cx="23125" cy="20950"/>
            </a:xfrm>
            <a:custGeom>
              <a:avLst/>
              <a:gdLst/>
              <a:ahLst/>
              <a:cxnLst/>
              <a:rect l="l" t="t" r="r" b="b"/>
              <a:pathLst>
                <a:path w="925" h="838" extrusionOk="0">
                  <a:moveTo>
                    <a:pt x="447" y="0"/>
                  </a:moveTo>
                  <a:cubicBezTo>
                    <a:pt x="245" y="0"/>
                    <a:pt x="45" y="153"/>
                    <a:pt x="24" y="389"/>
                  </a:cubicBezTo>
                  <a:cubicBezTo>
                    <a:pt x="0" y="646"/>
                    <a:pt x="222" y="837"/>
                    <a:pt x="449" y="837"/>
                  </a:cubicBezTo>
                  <a:cubicBezTo>
                    <a:pt x="546" y="837"/>
                    <a:pt x="644" y="802"/>
                    <a:pt x="724" y="722"/>
                  </a:cubicBezTo>
                  <a:cubicBezTo>
                    <a:pt x="891" y="589"/>
                    <a:pt x="924" y="322"/>
                    <a:pt x="757" y="155"/>
                  </a:cubicBezTo>
                  <a:cubicBezTo>
                    <a:pt x="674" y="48"/>
                    <a:pt x="560" y="0"/>
                    <a:pt x="4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26"/>
            <p:cNvSpPr/>
            <p:nvPr/>
          </p:nvSpPr>
          <p:spPr>
            <a:xfrm>
              <a:off x="7616325" y="4118975"/>
              <a:ext cx="24850" cy="20875"/>
            </a:xfrm>
            <a:custGeom>
              <a:avLst/>
              <a:gdLst/>
              <a:ahLst/>
              <a:cxnLst/>
              <a:rect l="l" t="t" r="r" b="b"/>
              <a:pathLst>
                <a:path w="994" h="835" extrusionOk="0">
                  <a:moveTo>
                    <a:pt x="550" y="0"/>
                  </a:moveTo>
                  <a:cubicBezTo>
                    <a:pt x="208" y="0"/>
                    <a:pt x="0" y="381"/>
                    <a:pt x="192" y="670"/>
                  </a:cubicBezTo>
                  <a:cubicBezTo>
                    <a:pt x="281" y="783"/>
                    <a:pt x="403" y="835"/>
                    <a:pt x="524" y="835"/>
                  </a:cubicBezTo>
                  <a:cubicBezTo>
                    <a:pt x="723" y="835"/>
                    <a:pt x="918" y="697"/>
                    <a:pt x="960" y="469"/>
                  </a:cubicBezTo>
                  <a:cubicBezTo>
                    <a:pt x="993" y="236"/>
                    <a:pt x="826" y="36"/>
                    <a:pt x="593" y="2"/>
                  </a:cubicBezTo>
                  <a:cubicBezTo>
                    <a:pt x="578" y="1"/>
                    <a:pt x="564" y="0"/>
                    <a:pt x="5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26"/>
            <p:cNvSpPr/>
            <p:nvPr/>
          </p:nvSpPr>
          <p:spPr>
            <a:xfrm>
              <a:off x="7553750" y="4179575"/>
              <a:ext cx="27375" cy="21250"/>
            </a:xfrm>
            <a:custGeom>
              <a:avLst/>
              <a:gdLst/>
              <a:ahLst/>
              <a:cxnLst/>
              <a:rect l="l" t="t" r="r" b="b"/>
              <a:pathLst>
                <a:path w="1095" h="850" extrusionOk="0">
                  <a:moveTo>
                    <a:pt x="559" y="0"/>
                  </a:moveTo>
                  <a:cubicBezTo>
                    <a:pt x="430" y="0"/>
                    <a:pt x="294" y="60"/>
                    <a:pt x="194" y="180"/>
                  </a:cubicBezTo>
                  <a:cubicBezTo>
                    <a:pt x="1" y="437"/>
                    <a:pt x="211" y="849"/>
                    <a:pt x="554" y="849"/>
                  </a:cubicBezTo>
                  <a:cubicBezTo>
                    <a:pt x="567" y="849"/>
                    <a:pt x="581" y="849"/>
                    <a:pt x="594" y="847"/>
                  </a:cubicBezTo>
                  <a:cubicBezTo>
                    <a:pt x="961" y="781"/>
                    <a:pt x="1094" y="314"/>
                    <a:pt x="794" y="80"/>
                  </a:cubicBezTo>
                  <a:cubicBezTo>
                    <a:pt x="727" y="27"/>
                    <a:pt x="645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26"/>
            <p:cNvSpPr/>
            <p:nvPr/>
          </p:nvSpPr>
          <p:spPr>
            <a:xfrm>
              <a:off x="7591925" y="4184900"/>
              <a:ext cx="20875" cy="20875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35" y="1"/>
                  </a:moveTo>
                  <a:cubicBezTo>
                    <a:pt x="201" y="1"/>
                    <a:pt x="1" y="167"/>
                    <a:pt x="1" y="401"/>
                  </a:cubicBezTo>
                  <a:cubicBezTo>
                    <a:pt x="1" y="634"/>
                    <a:pt x="201" y="835"/>
                    <a:pt x="435" y="835"/>
                  </a:cubicBezTo>
                  <a:cubicBezTo>
                    <a:pt x="668" y="835"/>
                    <a:pt x="835" y="634"/>
                    <a:pt x="835" y="401"/>
                  </a:cubicBezTo>
                  <a:cubicBezTo>
                    <a:pt x="835" y="167"/>
                    <a:pt x="668" y="1"/>
                    <a:pt x="4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26"/>
            <p:cNvSpPr/>
            <p:nvPr/>
          </p:nvSpPr>
          <p:spPr>
            <a:xfrm>
              <a:off x="7725675" y="3915875"/>
              <a:ext cx="28900" cy="21525"/>
            </a:xfrm>
            <a:custGeom>
              <a:avLst/>
              <a:gdLst/>
              <a:ahLst/>
              <a:cxnLst/>
              <a:rect l="l" t="t" r="r" b="b"/>
              <a:pathLst>
                <a:path w="1156" h="861" extrusionOk="0">
                  <a:moveTo>
                    <a:pt x="641" y="0"/>
                  </a:moveTo>
                  <a:cubicBezTo>
                    <a:pt x="229" y="0"/>
                    <a:pt x="1" y="620"/>
                    <a:pt x="488" y="821"/>
                  </a:cubicBezTo>
                  <a:cubicBezTo>
                    <a:pt x="542" y="848"/>
                    <a:pt x="601" y="860"/>
                    <a:pt x="659" y="860"/>
                  </a:cubicBezTo>
                  <a:cubicBezTo>
                    <a:pt x="820" y="860"/>
                    <a:pt x="982" y="768"/>
                    <a:pt x="1056" y="621"/>
                  </a:cubicBezTo>
                  <a:cubicBezTo>
                    <a:pt x="1156" y="421"/>
                    <a:pt x="1056" y="154"/>
                    <a:pt x="855" y="54"/>
                  </a:cubicBezTo>
                  <a:cubicBezTo>
                    <a:pt x="781" y="17"/>
                    <a:pt x="709" y="0"/>
                    <a:pt x="6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26"/>
            <p:cNvSpPr/>
            <p:nvPr/>
          </p:nvSpPr>
          <p:spPr>
            <a:xfrm>
              <a:off x="7794325" y="3680800"/>
              <a:ext cx="25300" cy="21200"/>
            </a:xfrm>
            <a:custGeom>
              <a:avLst/>
              <a:gdLst/>
              <a:ahLst/>
              <a:cxnLst/>
              <a:rect l="l" t="t" r="r" b="b"/>
              <a:pathLst>
                <a:path w="1012" h="848" extrusionOk="0">
                  <a:moveTo>
                    <a:pt x="531" y="0"/>
                  </a:moveTo>
                  <a:cubicBezTo>
                    <a:pt x="242" y="0"/>
                    <a:pt x="0" y="322"/>
                    <a:pt x="178" y="617"/>
                  </a:cubicBezTo>
                  <a:cubicBezTo>
                    <a:pt x="255" y="772"/>
                    <a:pt x="397" y="848"/>
                    <a:pt x="541" y="848"/>
                  </a:cubicBezTo>
                  <a:cubicBezTo>
                    <a:pt x="706" y="848"/>
                    <a:pt x="873" y="747"/>
                    <a:pt x="945" y="551"/>
                  </a:cubicBezTo>
                  <a:cubicBezTo>
                    <a:pt x="1011" y="317"/>
                    <a:pt x="878" y="84"/>
                    <a:pt x="645" y="17"/>
                  </a:cubicBezTo>
                  <a:cubicBezTo>
                    <a:pt x="606" y="5"/>
                    <a:pt x="568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26"/>
            <p:cNvSpPr/>
            <p:nvPr/>
          </p:nvSpPr>
          <p:spPr>
            <a:xfrm>
              <a:off x="7782900" y="3759175"/>
              <a:ext cx="26350" cy="21000"/>
            </a:xfrm>
            <a:custGeom>
              <a:avLst/>
              <a:gdLst/>
              <a:ahLst/>
              <a:cxnLst/>
              <a:rect l="l" t="t" r="r" b="b"/>
              <a:pathLst>
                <a:path w="1054" h="840" extrusionOk="0">
                  <a:moveTo>
                    <a:pt x="461" y="0"/>
                  </a:moveTo>
                  <a:cubicBezTo>
                    <a:pt x="291" y="0"/>
                    <a:pt x="123" y="125"/>
                    <a:pt x="67" y="318"/>
                  </a:cubicBezTo>
                  <a:cubicBezTo>
                    <a:pt x="1" y="518"/>
                    <a:pt x="134" y="751"/>
                    <a:pt x="368" y="818"/>
                  </a:cubicBezTo>
                  <a:cubicBezTo>
                    <a:pt x="416" y="833"/>
                    <a:pt x="461" y="840"/>
                    <a:pt x="504" y="840"/>
                  </a:cubicBezTo>
                  <a:cubicBezTo>
                    <a:pt x="932" y="840"/>
                    <a:pt x="1053" y="139"/>
                    <a:pt x="568" y="17"/>
                  </a:cubicBezTo>
                  <a:cubicBezTo>
                    <a:pt x="533" y="6"/>
                    <a:pt x="497" y="0"/>
                    <a:pt x="4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26"/>
            <p:cNvSpPr/>
            <p:nvPr/>
          </p:nvSpPr>
          <p:spPr>
            <a:xfrm>
              <a:off x="7782075" y="3907875"/>
              <a:ext cx="24825" cy="21075"/>
            </a:xfrm>
            <a:custGeom>
              <a:avLst/>
              <a:gdLst/>
              <a:ahLst/>
              <a:cxnLst/>
              <a:rect l="l" t="t" r="r" b="b"/>
              <a:pathLst>
                <a:path w="993" h="843" extrusionOk="0">
                  <a:moveTo>
                    <a:pt x="455" y="0"/>
                  </a:moveTo>
                  <a:cubicBezTo>
                    <a:pt x="254" y="0"/>
                    <a:pt x="55" y="139"/>
                    <a:pt x="34" y="374"/>
                  </a:cubicBezTo>
                  <a:cubicBezTo>
                    <a:pt x="0" y="607"/>
                    <a:pt x="167" y="808"/>
                    <a:pt x="401" y="841"/>
                  </a:cubicBezTo>
                  <a:cubicBezTo>
                    <a:pt x="414" y="842"/>
                    <a:pt x="427" y="843"/>
                    <a:pt x="440" y="843"/>
                  </a:cubicBezTo>
                  <a:cubicBezTo>
                    <a:pt x="784" y="843"/>
                    <a:pt x="993" y="430"/>
                    <a:pt x="768" y="140"/>
                  </a:cubicBezTo>
                  <a:cubicBezTo>
                    <a:pt x="683" y="44"/>
                    <a:pt x="569" y="0"/>
                    <a:pt x="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26"/>
            <p:cNvSpPr/>
            <p:nvPr/>
          </p:nvSpPr>
          <p:spPr>
            <a:xfrm>
              <a:off x="7859825" y="3647250"/>
              <a:ext cx="25425" cy="20650"/>
            </a:xfrm>
            <a:custGeom>
              <a:avLst/>
              <a:gdLst/>
              <a:ahLst/>
              <a:cxnLst/>
              <a:rect l="l" t="t" r="r" b="b"/>
              <a:pathLst>
                <a:path w="1017" h="826" extrusionOk="0">
                  <a:moveTo>
                    <a:pt x="503" y="1"/>
                  </a:moveTo>
                  <a:cubicBezTo>
                    <a:pt x="346" y="1"/>
                    <a:pt x="190" y="88"/>
                    <a:pt x="126" y="291"/>
                  </a:cubicBezTo>
                  <a:cubicBezTo>
                    <a:pt x="1" y="604"/>
                    <a:pt x="267" y="826"/>
                    <a:pt x="524" y="826"/>
                  </a:cubicBezTo>
                  <a:cubicBezTo>
                    <a:pt x="679" y="826"/>
                    <a:pt x="831" y="746"/>
                    <a:pt x="893" y="558"/>
                  </a:cubicBezTo>
                  <a:cubicBezTo>
                    <a:pt x="1017" y="228"/>
                    <a:pt x="758" y="1"/>
                    <a:pt x="5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26"/>
            <p:cNvSpPr/>
            <p:nvPr/>
          </p:nvSpPr>
          <p:spPr>
            <a:xfrm>
              <a:off x="7862125" y="3576050"/>
              <a:ext cx="23125" cy="21075"/>
            </a:xfrm>
            <a:custGeom>
              <a:avLst/>
              <a:gdLst/>
              <a:ahLst/>
              <a:cxnLst/>
              <a:rect l="l" t="t" r="r" b="b"/>
              <a:pathLst>
                <a:path w="925" h="843" extrusionOk="0">
                  <a:moveTo>
                    <a:pt x="441" y="0"/>
                  </a:moveTo>
                  <a:cubicBezTo>
                    <a:pt x="258" y="0"/>
                    <a:pt x="77" y="106"/>
                    <a:pt x="34" y="337"/>
                  </a:cubicBezTo>
                  <a:cubicBezTo>
                    <a:pt x="1" y="571"/>
                    <a:pt x="134" y="804"/>
                    <a:pt x="368" y="838"/>
                  </a:cubicBezTo>
                  <a:cubicBezTo>
                    <a:pt x="388" y="841"/>
                    <a:pt x="408" y="842"/>
                    <a:pt x="427" y="842"/>
                  </a:cubicBezTo>
                  <a:cubicBezTo>
                    <a:pt x="635" y="842"/>
                    <a:pt x="807" y="687"/>
                    <a:pt x="868" y="504"/>
                  </a:cubicBezTo>
                  <a:cubicBezTo>
                    <a:pt x="925" y="183"/>
                    <a:pt x="681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26"/>
            <p:cNvSpPr/>
            <p:nvPr/>
          </p:nvSpPr>
          <p:spPr>
            <a:xfrm>
              <a:off x="7960525" y="3726925"/>
              <a:ext cx="24750" cy="21150"/>
            </a:xfrm>
            <a:custGeom>
              <a:avLst/>
              <a:gdLst/>
              <a:ahLst/>
              <a:cxnLst/>
              <a:rect l="l" t="t" r="r" b="b"/>
              <a:pathLst>
                <a:path w="990" h="846" extrusionOk="0">
                  <a:moveTo>
                    <a:pt x="466" y="1"/>
                  </a:moveTo>
                  <a:cubicBezTo>
                    <a:pt x="411" y="1"/>
                    <a:pt x="355" y="13"/>
                    <a:pt x="301" y="40"/>
                  </a:cubicBezTo>
                  <a:cubicBezTo>
                    <a:pt x="68" y="140"/>
                    <a:pt x="1" y="373"/>
                    <a:pt x="101" y="607"/>
                  </a:cubicBezTo>
                  <a:cubicBezTo>
                    <a:pt x="179" y="775"/>
                    <a:pt x="315" y="845"/>
                    <a:pt x="450" y="845"/>
                  </a:cubicBezTo>
                  <a:cubicBezTo>
                    <a:pt x="719" y="845"/>
                    <a:pt x="990" y="572"/>
                    <a:pt x="835" y="240"/>
                  </a:cubicBezTo>
                  <a:cubicBezTo>
                    <a:pt x="762" y="93"/>
                    <a:pt x="617" y="1"/>
                    <a:pt x="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26"/>
            <p:cNvSpPr/>
            <p:nvPr/>
          </p:nvSpPr>
          <p:spPr>
            <a:xfrm>
              <a:off x="8013075" y="3656150"/>
              <a:ext cx="27300" cy="21250"/>
            </a:xfrm>
            <a:custGeom>
              <a:avLst/>
              <a:gdLst/>
              <a:ahLst/>
              <a:cxnLst/>
              <a:rect l="l" t="t" r="r" b="b"/>
              <a:pathLst>
                <a:path w="1092" h="850" extrusionOk="0">
                  <a:moveTo>
                    <a:pt x="510" y="0"/>
                  </a:moveTo>
                  <a:cubicBezTo>
                    <a:pt x="496" y="0"/>
                    <a:pt x="482" y="1"/>
                    <a:pt x="467" y="2"/>
                  </a:cubicBezTo>
                  <a:cubicBezTo>
                    <a:pt x="100" y="69"/>
                    <a:pt x="0" y="536"/>
                    <a:pt x="301" y="769"/>
                  </a:cubicBezTo>
                  <a:cubicBezTo>
                    <a:pt x="367" y="823"/>
                    <a:pt x="450" y="849"/>
                    <a:pt x="534" y="849"/>
                  </a:cubicBezTo>
                  <a:cubicBezTo>
                    <a:pt x="659" y="849"/>
                    <a:pt x="788" y="789"/>
                    <a:pt x="868" y="669"/>
                  </a:cubicBezTo>
                  <a:cubicBezTo>
                    <a:pt x="1092" y="381"/>
                    <a:pt x="855" y="0"/>
                    <a:pt x="5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26"/>
            <p:cNvSpPr/>
            <p:nvPr/>
          </p:nvSpPr>
          <p:spPr>
            <a:xfrm>
              <a:off x="7976375" y="3477350"/>
              <a:ext cx="24650" cy="20475"/>
            </a:xfrm>
            <a:custGeom>
              <a:avLst/>
              <a:gdLst/>
              <a:ahLst/>
              <a:cxnLst/>
              <a:rect l="l" t="t" r="r" b="b"/>
              <a:pathLst>
                <a:path w="986" h="819" extrusionOk="0">
                  <a:moveTo>
                    <a:pt x="561" y="1"/>
                  </a:moveTo>
                  <a:cubicBezTo>
                    <a:pt x="530" y="1"/>
                    <a:pt x="498" y="5"/>
                    <a:pt x="468" y="16"/>
                  </a:cubicBezTo>
                  <a:cubicBezTo>
                    <a:pt x="101" y="82"/>
                    <a:pt x="1" y="549"/>
                    <a:pt x="301" y="750"/>
                  </a:cubicBezTo>
                  <a:cubicBezTo>
                    <a:pt x="372" y="797"/>
                    <a:pt x="448" y="818"/>
                    <a:pt x="523" y="818"/>
                  </a:cubicBezTo>
                  <a:cubicBezTo>
                    <a:pt x="764" y="818"/>
                    <a:pt x="986" y="596"/>
                    <a:pt x="935" y="316"/>
                  </a:cubicBezTo>
                  <a:cubicBezTo>
                    <a:pt x="906" y="146"/>
                    <a:pt x="734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26"/>
            <p:cNvSpPr/>
            <p:nvPr/>
          </p:nvSpPr>
          <p:spPr>
            <a:xfrm>
              <a:off x="7923850" y="3478700"/>
              <a:ext cx="24425" cy="20675"/>
            </a:xfrm>
            <a:custGeom>
              <a:avLst/>
              <a:gdLst/>
              <a:ahLst/>
              <a:cxnLst/>
              <a:rect l="l" t="t" r="r" b="b"/>
              <a:pathLst>
                <a:path w="977" h="827" extrusionOk="0">
                  <a:moveTo>
                    <a:pt x="487" y="0"/>
                  </a:moveTo>
                  <a:cubicBezTo>
                    <a:pt x="438" y="0"/>
                    <a:pt x="387" y="9"/>
                    <a:pt x="334" y="28"/>
                  </a:cubicBezTo>
                  <a:cubicBezTo>
                    <a:pt x="134" y="95"/>
                    <a:pt x="0" y="329"/>
                    <a:pt x="67" y="529"/>
                  </a:cubicBezTo>
                  <a:cubicBezTo>
                    <a:pt x="138" y="725"/>
                    <a:pt x="305" y="826"/>
                    <a:pt x="471" y="826"/>
                  </a:cubicBezTo>
                  <a:cubicBezTo>
                    <a:pt x="614" y="826"/>
                    <a:pt x="757" y="750"/>
                    <a:pt x="834" y="595"/>
                  </a:cubicBezTo>
                  <a:cubicBezTo>
                    <a:pt x="977" y="310"/>
                    <a:pt x="778" y="0"/>
                    <a:pt x="4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26"/>
            <p:cNvSpPr/>
            <p:nvPr/>
          </p:nvSpPr>
          <p:spPr>
            <a:xfrm>
              <a:off x="7945525" y="3521550"/>
              <a:ext cx="23150" cy="21075"/>
            </a:xfrm>
            <a:custGeom>
              <a:avLst/>
              <a:gdLst/>
              <a:ahLst/>
              <a:cxnLst/>
              <a:rect l="l" t="t" r="r" b="b"/>
              <a:pathLst>
                <a:path w="926" h="843" extrusionOk="0">
                  <a:moveTo>
                    <a:pt x="472" y="1"/>
                  </a:moveTo>
                  <a:cubicBezTo>
                    <a:pt x="438" y="1"/>
                    <a:pt x="403" y="6"/>
                    <a:pt x="367" y="16"/>
                  </a:cubicBezTo>
                  <a:cubicBezTo>
                    <a:pt x="167" y="49"/>
                    <a:pt x="0" y="282"/>
                    <a:pt x="67" y="516"/>
                  </a:cubicBezTo>
                  <a:lnTo>
                    <a:pt x="34" y="516"/>
                  </a:lnTo>
                  <a:cubicBezTo>
                    <a:pt x="76" y="742"/>
                    <a:pt x="250" y="842"/>
                    <a:pt x="429" y="842"/>
                  </a:cubicBezTo>
                  <a:cubicBezTo>
                    <a:pt x="673" y="842"/>
                    <a:pt x="925" y="657"/>
                    <a:pt x="868" y="349"/>
                  </a:cubicBezTo>
                  <a:cubicBezTo>
                    <a:pt x="839" y="151"/>
                    <a:pt x="667" y="1"/>
                    <a:pt x="4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26"/>
            <p:cNvSpPr/>
            <p:nvPr/>
          </p:nvSpPr>
          <p:spPr>
            <a:xfrm>
              <a:off x="8040125" y="3046400"/>
              <a:ext cx="25500" cy="21125"/>
            </a:xfrm>
            <a:custGeom>
              <a:avLst/>
              <a:gdLst/>
              <a:ahLst/>
              <a:cxnLst/>
              <a:rect l="l" t="t" r="r" b="b"/>
              <a:pathLst>
                <a:path w="1020" h="845" extrusionOk="0">
                  <a:moveTo>
                    <a:pt x="572" y="1"/>
                  </a:moveTo>
                  <a:cubicBezTo>
                    <a:pt x="244" y="1"/>
                    <a:pt x="1" y="364"/>
                    <a:pt x="186" y="642"/>
                  </a:cubicBezTo>
                  <a:cubicBezTo>
                    <a:pt x="284" y="781"/>
                    <a:pt x="422" y="845"/>
                    <a:pt x="555" y="845"/>
                  </a:cubicBezTo>
                  <a:cubicBezTo>
                    <a:pt x="740" y="845"/>
                    <a:pt x="914" y="722"/>
                    <a:pt x="953" y="508"/>
                  </a:cubicBezTo>
                  <a:cubicBezTo>
                    <a:pt x="1020" y="275"/>
                    <a:pt x="853" y="75"/>
                    <a:pt x="653" y="8"/>
                  </a:cubicBezTo>
                  <a:cubicBezTo>
                    <a:pt x="625" y="3"/>
                    <a:pt x="598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26"/>
            <p:cNvSpPr/>
            <p:nvPr/>
          </p:nvSpPr>
          <p:spPr>
            <a:xfrm>
              <a:off x="7946000" y="2756325"/>
              <a:ext cx="24575" cy="20975"/>
            </a:xfrm>
            <a:custGeom>
              <a:avLst/>
              <a:gdLst/>
              <a:ahLst/>
              <a:cxnLst/>
              <a:rect l="l" t="t" r="r" b="b"/>
              <a:pathLst>
                <a:path w="983" h="839" extrusionOk="0">
                  <a:moveTo>
                    <a:pt x="510" y="1"/>
                  </a:moveTo>
                  <a:cubicBezTo>
                    <a:pt x="262" y="1"/>
                    <a:pt x="1" y="214"/>
                    <a:pt x="81" y="536"/>
                  </a:cubicBezTo>
                  <a:cubicBezTo>
                    <a:pt x="147" y="747"/>
                    <a:pt x="312" y="839"/>
                    <a:pt x="478" y="839"/>
                  </a:cubicBezTo>
                  <a:cubicBezTo>
                    <a:pt x="730" y="839"/>
                    <a:pt x="983" y="626"/>
                    <a:pt x="882" y="303"/>
                  </a:cubicBezTo>
                  <a:cubicBezTo>
                    <a:pt x="829" y="92"/>
                    <a:pt x="672" y="1"/>
                    <a:pt x="5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26"/>
            <p:cNvSpPr/>
            <p:nvPr/>
          </p:nvSpPr>
          <p:spPr>
            <a:xfrm>
              <a:off x="7908825" y="2882050"/>
              <a:ext cx="24675" cy="20475"/>
            </a:xfrm>
            <a:custGeom>
              <a:avLst/>
              <a:gdLst/>
              <a:ahLst/>
              <a:cxnLst/>
              <a:rect l="l" t="t" r="r" b="b"/>
              <a:pathLst>
                <a:path w="987" h="819" extrusionOk="0">
                  <a:moveTo>
                    <a:pt x="448" y="1"/>
                  </a:moveTo>
                  <a:cubicBezTo>
                    <a:pt x="257" y="1"/>
                    <a:pt x="74" y="125"/>
                    <a:pt x="34" y="344"/>
                  </a:cubicBezTo>
                  <a:cubicBezTo>
                    <a:pt x="1" y="578"/>
                    <a:pt x="134" y="778"/>
                    <a:pt x="368" y="811"/>
                  </a:cubicBezTo>
                  <a:cubicBezTo>
                    <a:pt x="395" y="816"/>
                    <a:pt x="422" y="819"/>
                    <a:pt x="448" y="819"/>
                  </a:cubicBezTo>
                  <a:cubicBezTo>
                    <a:pt x="772" y="819"/>
                    <a:pt x="986" y="455"/>
                    <a:pt x="801" y="177"/>
                  </a:cubicBezTo>
                  <a:cubicBezTo>
                    <a:pt x="707" y="57"/>
                    <a:pt x="576" y="1"/>
                    <a:pt x="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26"/>
            <p:cNvSpPr/>
            <p:nvPr/>
          </p:nvSpPr>
          <p:spPr>
            <a:xfrm>
              <a:off x="7983050" y="3078550"/>
              <a:ext cx="26300" cy="21025"/>
            </a:xfrm>
            <a:custGeom>
              <a:avLst/>
              <a:gdLst/>
              <a:ahLst/>
              <a:cxnLst/>
              <a:rect l="l" t="t" r="r" b="b"/>
              <a:pathLst>
                <a:path w="1052" h="841" extrusionOk="0">
                  <a:moveTo>
                    <a:pt x="475" y="0"/>
                  </a:moveTo>
                  <a:cubicBezTo>
                    <a:pt x="431" y="0"/>
                    <a:pt x="384" y="7"/>
                    <a:pt x="334" y="23"/>
                  </a:cubicBezTo>
                  <a:cubicBezTo>
                    <a:pt x="134" y="56"/>
                    <a:pt x="0" y="290"/>
                    <a:pt x="67" y="523"/>
                  </a:cubicBezTo>
                  <a:cubicBezTo>
                    <a:pt x="122" y="716"/>
                    <a:pt x="268" y="841"/>
                    <a:pt x="449" y="841"/>
                  </a:cubicBezTo>
                  <a:cubicBezTo>
                    <a:pt x="487" y="841"/>
                    <a:pt x="527" y="835"/>
                    <a:pt x="568" y="824"/>
                  </a:cubicBezTo>
                  <a:cubicBezTo>
                    <a:pt x="1051" y="672"/>
                    <a:pt x="905" y="0"/>
                    <a:pt x="4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26"/>
            <p:cNvSpPr/>
            <p:nvPr/>
          </p:nvSpPr>
          <p:spPr>
            <a:xfrm>
              <a:off x="8048525" y="3011875"/>
              <a:ext cx="22950" cy="21000"/>
            </a:xfrm>
            <a:custGeom>
              <a:avLst/>
              <a:gdLst/>
              <a:ahLst/>
              <a:cxnLst/>
              <a:rect l="l" t="t" r="r" b="b"/>
              <a:pathLst>
                <a:path w="918" h="840" extrusionOk="0">
                  <a:moveTo>
                    <a:pt x="467" y="0"/>
                  </a:moveTo>
                  <a:cubicBezTo>
                    <a:pt x="225" y="0"/>
                    <a:pt x="1" y="217"/>
                    <a:pt x="50" y="488"/>
                  </a:cubicBezTo>
                  <a:cubicBezTo>
                    <a:pt x="71" y="715"/>
                    <a:pt x="256" y="839"/>
                    <a:pt x="450" y="839"/>
                  </a:cubicBezTo>
                  <a:cubicBezTo>
                    <a:pt x="570" y="839"/>
                    <a:pt x="694" y="791"/>
                    <a:pt x="784" y="689"/>
                  </a:cubicBezTo>
                  <a:cubicBezTo>
                    <a:pt x="917" y="488"/>
                    <a:pt x="884" y="222"/>
                    <a:pt x="717" y="88"/>
                  </a:cubicBezTo>
                  <a:cubicBezTo>
                    <a:pt x="639" y="27"/>
                    <a:pt x="552" y="0"/>
                    <a:pt x="4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26"/>
            <p:cNvSpPr/>
            <p:nvPr/>
          </p:nvSpPr>
          <p:spPr>
            <a:xfrm>
              <a:off x="8018900" y="2836075"/>
              <a:ext cx="23125" cy="20900"/>
            </a:xfrm>
            <a:custGeom>
              <a:avLst/>
              <a:gdLst/>
              <a:ahLst/>
              <a:cxnLst/>
              <a:rect l="l" t="t" r="r" b="b"/>
              <a:pathLst>
                <a:path w="925" h="836" extrusionOk="0">
                  <a:moveTo>
                    <a:pt x="473" y="0"/>
                  </a:moveTo>
                  <a:cubicBezTo>
                    <a:pt x="438" y="0"/>
                    <a:pt x="403" y="5"/>
                    <a:pt x="368" y="15"/>
                  </a:cubicBezTo>
                  <a:cubicBezTo>
                    <a:pt x="168" y="48"/>
                    <a:pt x="1" y="248"/>
                    <a:pt x="34" y="482"/>
                  </a:cubicBezTo>
                  <a:cubicBezTo>
                    <a:pt x="78" y="728"/>
                    <a:pt x="259" y="836"/>
                    <a:pt x="442" y="836"/>
                  </a:cubicBezTo>
                  <a:cubicBezTo>
                    <a:pt x="682" y="836"/>
                    <a:pt x="925" y="651"/>
                    <a:pt x="868" y="349"/>
                  </a:cubicBezTo>
                  <a:cubicBezTo>
                    <a:pt x="840" y="150"/>
                    <a:pt x="667" y="0"/>
                    <a:pt x="4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26"/>
            <p:cNvSpPr/>
            <p:nvPr/>
          </p:nvSpPr>
          <p:spPr>
            <a:xfrm>
              <a:off x="7977200" y="2796575"/>
              <a:ext cx="27325" cy="20750"/>
            </a:xfrm>
            <a:custGeom>
              <a:avLst/>
              <a:gdLst/>
              <a:ahLst/>
              <a:cxnLst/>
              <a:rect l="l" t="t" r="r" b="b"/>
              <a:pathLst>
                <a:path w="1093" h="830" extrusionOk="0">
                  <a:moveTo>
                    <a:pt x="566" y="1"/>
                  </a:moveTo>
                  <a:cubicBezTo>
                    <a:pt x="471" y="1"/>
                    <a:pt x="376" y="34"/>
                    <a:pt x="301" y="94"/>
                  </a:cubicBezTo>
                  <a:cubicBezTo>
                    <a:pt x="1" y="327"/>
                    <a:pt x="134" y="794"/>
                    <a:pt x="501" y="828"/>
                  </a:cubicBezTo>
                  <a:cubicBezTo>
                    <a:pt x="516" y="829"/>
                    <a:pt x="530" y="830"/>
                    <a:pt x="544" y="830"/>
                  </a:cubicBezTo>
                  <a:cubicBezTo>
                    <a:pt x="886" y="830"/>
                    <a:pt x="1093" y="449"/>
                    <a:pt x="868" y="161"/>
                  </a:cubicBezTo>
                  <a:cubicBezTo>
                    <a:pt x="795" y="50"/>
                    <a:pt x="681" y="1"/>
                    <a:pt x="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26"/>
            <p:cNvSpPr/>
            <p:nvPr/>
          </p:nvSpPr>
          <p:spPr>
            <a:xfrm>
              <a:off x="7962200" y="3157775"/>
              <a:ext cx="24200" cy="21425"/>
            </a:xfrm>
            <a:custGeom>
              <a:avLst/>
              <a:gdLst/>
              <a:ahLst/>
              <a:cxnLst/>
              <a:rect l="l" t="t" r="r" b="b"/>
              <a:pathLst>
                <a:path w="968" h="857" extrusionOk="0">
                  <a:moveTo>
                    <a:pt x="415" y="0"/>
                  </a:moveTo>
                  <a:cubicBezTo>
                    <a:pt x="202" y="0"/>
                    <a:pt x="1" y="173"/>
                    <a:pt x="1" y="423"/>
                  </a:cubicBezTo>
                  <a:cubicBezTo>
                    <a:pt x="1" y="657"/>
                    <a:pt x="167" y="857"/>
                    <a:pt x="401" y="857"/>
                  </a:cubicBezTo>
                  <a:cubicBezTo>
                    <a:pt x="768" y="857"/>
                    <a:pt x="968" y="390"/>
                    <a:pt x="701" y="123"/>
                  </a:cubicBezTo>
                  <a:cubicBezTo>
                    <a:pt x="616" y="38"/>
                    <a:pt x="514" y="0"/>
                    <a:pt x="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26"/>
            <p:cNvSpPr/>
            <p:nvPr/>
          </p:nvSpPr>
          <p:spPr>
            <a:xfrm>
              <a:off x="7995125" y="3261700"/>
              <a:ext cx="24650" cy="21050"/>
            </a:xfrm>
            <a:custGeom>
              <a:avLst/>
              <a:gdLst/>
              <a:ahLst/>
              <a:cxnLst/>
              <a:rect l="l" t="t" r="r" b="b"/>
              <a:pathLst>
                <a:path w="986" h="842" extrusionOk="0">
                  <a:moveTo>
                    <a:pt x="463" y="0"/>
                  </a:moveTo>
                  <a:cubicBezTo>
                    <a:pt x="222" y="0"/>
                    <a:pt x="0" y="222"/>
                    <a:pt x="51" y="503"/>
                  </a:cubicBezTo>
                  <a:cubicBezTo>
                    <a:pt x="81" y="712"/>
                    <a:pt x="272" y="841"/>
                    <a:pt x="480" y="841"/>
                  </a:cubicBezTo>
                  <a:cubicBezTo>
                    <a:pt x="504" y="841"/>
                    <a:pt x="528" y="840"/>
                    <a:pt x="552" y="836"/>
                  </a:cubicBezTo>
                  <a:cubicBezTo>
                    <a:pt x="918" y="769"/>
                    <a:pt x="985" y="269"/>
                    <a:pt x="685" y="69"/>
                  </a:cubicBezTo>
                  <a:cubicBezTo>
                    <a:pt x="614" y="22"/>
                    <a:pt x="538" y="0"/>
                    <a:pt x="4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26"/>
            <p:cNvSpPr/>
            <p:nvPr/>
          </p:nvSpPr>
          <p:spPr>
            <a:xfrm>
              <a:off x="8036800" y="3136475"/>
              <a:ext cx="24675" cy="20475"/>
            </a:xfrm>
            <a:custGeom>
              <a:avLst/>
              <a:gdLst/>
              <a:ahLst/>
              <a:cxnLst/>
              <a:rect l="l" t="t" r="r" b="b"/>
              <a:pathLst>
                <a:path w="987" h="819" extrusionOk="0">
                  <a:moveTo>
                    <a:pt x="539" y="0"/>
                  </a:moveTo>
                  <a:cubicBezTo>
                    <a:pt x="215" y="0"/>
                    <a:pt x="0" y="364"/>
                    <a:pt x="185" y="641"/>
                  </a:cubicBezTo>
                  <a:cubicBezTo>
                    <a:pt x="266" y="762"/>
                    <a:pt x="395" y="818"/>
                    <a:pt x="525" y="818"/>
                  </a:cubicBezTo>
                  <a:cubicBezTo>
                    <a:pt x="718" y="818"/>
                    <a:pt x="913" y="694"/>
                    <a:pt x="953" y="475"/>
                  </a:cubicBezTo>
                  <a:cubicBezTo>
                    <a:pt x="986" y="274"/>
                    <a:pt x="853" y="41"/>
                    <a:pt x="619" y="8"/>
                  </a:cubicBezTo>
                  <a:cubicBezTo>
                    <a:pt x="592" y="3"/>
                    <a:pt x="565" y="0"/>
                    <a:pt x="5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26"/>
            <p:cNvSpPr/>
            <p:nvPr/>
          </p:nvSpPr>
          <p:spPr>
            <a:xfrm>
              <a:off x="7959125" y="2708900"/>
              <a:ext cx="23200" cy="21600"/>
            </a:xfrm>
            <a:custGeom>
              <a:avLst/>
              <a:gdLst/>
              <a:ahLst/>
              <a:cxnLst/>
              <a:rect l="l" t="t" r="r" b="b"/>
              <a:pathLst>
                <a:path w="928" h="864" extrusionOk="0">
                  <a:moveTo>
                    <a:pt x="472" y="1"/>
                  </a:moveTo>
                  <a:cubicBezTo>
                    <a:pt x="236" y="1"/>
                    <a:pt x="1" y="182"/>
                    <a:pt x="57" y="499"/>
                  </a:cubicBezTo>
                  <a:cubicBezTo>
                    <a:pt x="86" y="749"/>
                    <a:pt x="266" y="863"/>
                    <a:pt x="451" y="863"/>
                  </a:cubicBezTo>
                  <a:cubicBezTo>
                    <a:pt x="685" y="863"/>
                    <a:pt x="928" y="682"/>
                    <a:pt x="891" y="365"/>
                  </a:cubicBezTo>
                  <a:cubicBezTo>
                    <a:pt x="847" y="115"/>
                    <a:pt x="659" y="1"/>
                    <a:pt x="4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26"/>
            <p:cNvSpPr/>
            <p:nvPr/>
          </p:nvSpPr>
          <p:spPr>
            <a:xfrm>
              <a:off x="7905950" y="2511250"/>
              <a:ext cx="23900" cy="20875"/>
            </a:xfrm>
            <a:custGeom>
              <a:avLst/>
              <a:gdLst/>
              <a:ahLst/>
              <a:cxnLst/>
              <a:rect l="l" t="t" r="r" b="b"/>
              <a:pathLst>
                <a:path w="956" h="835" extrusionOk="0">
                  <a:moveTo>
                    <a:pt x="503" y="1"/>
                  </a:moveTo>
                  <a:cubicBezTo>
                    <a:pt x="251" y="1"/>
                    <a:pt x="0" y="206"/>
                    <a:pt x="116" y="532"/>
                  </a:cubicBezTo>
                  <a:cubicBezTo>
                    <a:pt x="172" y="742"/>
                    <a:pt x="333" y="835"/>
                    <a:pt x="496" y="835"/>
                  </a:cubicBezTo>
                  <a:cubicBezTo>
                    <a:pt x="723" y="835"/>
                    <a:pt x="955" y="656"/>
                    <a:pt x="916" y="366"/>
                  </a:cubicBezTo>
                  <a:cubicBezTo>
                    <a:pt x="874" y="111"/>
                    <a:pt x="688" y="1"/>
                    <a:pt x="5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26"/>
            <p:cNvSpPr/>
            <p:nvPr/>
          </p:nvSpPr>
          <p:spPr>
            <a:xfrm>
              <a:off x="7862125" y="2612525"/>
              <a:ext cx="26525" cy="20825"/>
            </a:xfrm>
            <a:custGeom>
              <a:avLst/>
              <a:gdLst/>
              <a:ahLst/>
              <a:cxnLst/>
              <a:rect l="l" t="t" r="r" b="b"/>
              <a:pathLst>
                <a:path w="1061" h="833" extrusionOk="0">
                  <a:moveTo>
                    <a:pt x="447" y="0"/>
                  </a:moveTo>
                  <a:cubicBezTo>
                    <a:pt x="259" y="0"/>
                    <a:pt x="95" y="125"/>
                    <a:pt x="67" y="317"/>
                  </a:cubicBezTo>
                  <a:cubicBezTo>
                    <a:pt x="1" y="518"/>
                    <a:pt x="134" y="751"/>
                    <a:pt x="368" y="818"/>
                  </a:cubicBezTo>
                  <a:cubicBezTo>
                    <a:pt x="408" y="828"/>
                    <a:pt x="447" y="833"/>
                    <a:pt x="484" y="833"/>
                  </a:cubicBezTo>
                  <a:cubicBezTo>
                    <a:pt x="928" y="833"/>
                    <a:pt x="1061" y="140"/>
                    <a:pt x="568" y="17"/>
                  </a:cubicBezTo>
                  <a:cubicBezTo>
                    <a:pt x="527" y="6"/>
                    <a:pt x="486" y="0"/>
                    <a:pt x="4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26"/>
            <p:cNvSpPr/>
            <p:nvPr/>
          </p:nvSpPr>
          <p:spPr>
            <a:xfrm>
              <a:off x="7892375" y="2637925"/>
              <a:ext cx="27325" cy="21300"/>
            </a:xfrm>
            <a:custGeom>
              <a:avLst/>
              <a:gdLst/>
              <a:ahLst/>
              <a:cxnLst/>
              <a:rect l="l" t="t" r="r" b="b"/>
              <a:pathLst>
                <a:path w="1093" h="852" extrusionOk="0">
                  <a:moveTo>
                    <a:pt x="552" y="0"/>
                  </a:moveTo>
                  <a:cubicBezTo>
                    <a:pt x="209" y="0"/>
                    <a:pt x="0" y="413"/>
                    <a:pt x="225" y="702"/>
                  </a:cubicBezTo>
                  <a:cubicBezTo>
                    <a:pt x="303" y="800"/>
                    <a:pt x="426" y="852"/>
                    <a:pt x="555" y="852"/>
                  </a:cubicBezTo>
                  <a:cubicBezTo>
                    <a:pt x="647" y="852"/>
                    <a:pt x="742" y="825"/>
                    <a:pt x="825" y="769"/>
                  </a:cubicBezTo>
                  <a:cubicBezTo>
                    <a:pt x="1092" y="536"/>
                    <a:pt x="959" y="69"/>
                    <a:pt x="592" y="2"/>
                  </a:cubicBezTo>
                  <a:cubicBezTo>
                    <a:pt x="579" y="1"/>
                    <a:pt x="565" y="0"/>
                    <a:pt x="5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26"/>
            <p:cNvSpPr/>
            <p:nvPr/>
          </p:nvSpPr>
          <p:spPr>
            <a:xfrm>
              <a:off x="7762050" y="2215025"/>
              <a:ext cx="24925" cy="21125"/>
            </a:xfrm>
            <a:custGeom>
              <a:avLst/>
              <a:gdLst/>
              <a:ahLst/>
              <a:cxnLst/>
              <a:rect l="l" t="t" r="r" b="b"/>
              <a:pathLst>
                <a:path w="997" h="845" extrusionOk="0">
                  <a:moveTo>
                    <a:pt x="482" y="1"/>
                  </a:moveTo>
                  <a:cubicBezTo>
                    <a:pt x="423" y="1"/>
                    <a:pt x="362" y="13"/>
                    <a:pt x="301" y="39"/>
                  </a:cubicBezTo>
                  <a:cubicBezTo>
                    <a:pt x="101" y="139"/>
                    <a:pt x="1" y="373"/>
                    <a:pt x="101" y="573"/>
                  </a:cubicBezTo>
                  <a:cubicBezTo>
                    <a:pt x="173" y="765"/>
                    <a:pt x="319" y="845"/>
                    <a:pt x="466" y="845"/>
                  </a:cubicBezTo>
                  <a:cubicBezTo>
                    <a:pt x="728" y="845"/>
                    <a:pt x="996" y="593"/>
                    <a:pt x="868" y="273"/>
                  </a:cubicBezTo>
                  <a:cubicBezTo>
                    <a:pt x="794" y="100"/>
                    <a:pt x="647" y="1"/>
                    <a:pt x="4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26"/>
            <p:cNvSpPr/>
            <p:nvPr/>
          </p:nvSpPr>
          <p:spPr>
            <a:xfrm>
              <a:off x="7603275" y="2067500"/>
              <a:ext cx="24575" cy="20975"/>
            </a:xfrm>
            <a:custGeom>
              <a:avLst/>
              <a:gdLst/>
              <a:ahLst/>
              <a:cxnLst/>
              <a:rect l="l" t="t" r="r" b="b"/>
              <a:pathLst>
                <a:path w="983" h="839" extrusionOk="0">
                  <a:moveTo>
                    <a:pt x="509" y="1"/>
                  </a:moveTo>
                  <a:cubicBezTo>
                    <a:pt x="261" y="1"/>
                    <a:pt x="0" y="214"/>
                    <a:pt x="81" y="536"/>
                  </a:cubicBezTo>
                  <a:cubicBezTo>
                    <a:pt x="147" y="747"/>
                    <a:pt x="312" y="838"/>
                    <a:pt x="477" y="838"/>
                  </a:cubicBezTo>
                  <a:cubicBezTo>
                    <a:pt x="729" y="838"/>
                    <a:pt x="982" y="626"/>
                    <a:pt x="881" y="303"/>
                  </a:cubicBezTo>
                  <a:cubicBezTo>
                    <a:pt x="828" y="92"/>
                    <a:pt x="671" y="1"/>
                    <a:pt x="5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26"/>
            <p:cNvSpPr/>
            <p:nvPr/>
          </p:nvSpPr>
          <p:spPr>
            <a:xfrm>
              <a:off x="7650300" y="2134025"/>
              <a:ext cx="23375" cy="20950"/>
            </a:xfrm>
            <a:custGeom>
              <a:avLst/>
              <a:gdLst/>
              <a:ahLst/>
              <a:cxnLst/>
              <a:rect l="l" t="t" r="r" b="b"/>
              <a:pathLst>
                <a:path w="935" h="838" extrusionOk="0">
                  <a:moveTo>
                    <a:pt x="483" y="1"/>
                  </a:moveTo>
                  <a:cubicBezTo>
                    <a:pt x="388" y="1"/>
                    <a:pt x="291" y="35"/>
                    <a:pt x="201" y="110"/>
                  </a:cubicBezTo>
                  <a:cubicBezTo>
                    <a:pt x="34" y="244"/>
                    <a:pt x="1" y="511"/>
                    <a:pt x="168" y="677"/>
                  </a:cubicBezTo>
                  <a:cubicBezTo>
                    <a:pt x="241" y="788"/>
                    <a:pt x="355" y="837"/>
                    <a:pt x="470" y="837"/>
                  </a:cubicBezTo>
                  <a:cubicBezTo>
                    <a:pt x="565" y="837"/>
                    <a:pt x="660" y="804"/>
                    <a:pt x="735" y="744"/>
                  </a:cubicBezTo>
                  <a:cubicBezTo>
                    <a:pt x="902" y="611"/>
                    <a:pt x="935" y="344"/>
                    <a:pt x="802" y="144"/>
                  </a:cubicBezTo>
                  <a:cubicBezTo>
                    <a:pt x="710" y="52"/>
                    <a:pt x="598" y="1"/>
                    <a:pt x="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26"/>
            <p:cNvSpPr/>
            <p:nvPr/>
          </p:nvSpPr>
          <p:spPr>
            <a:xfrm>
              <a:off x="7659475" y="2079025"/>
              <a:ext cx="42575" cy="37950"/>
            </a:xfrm>
            <a:custGeom>
              <a:avLst/>
              <a:gdLst/>
              <a:ahLst/>
              <a:cxnLst/>
              <a:rect l="l" t="t" r="r" b="b"/>
              <a:pathLst>
                <a:path w="1703" h="1518" extrusionOk="0">
                  <a:moveTo>
                    <a:pt x="886" y="1"/>
                  </a:moveTo>
                  <a:cubicBezTo>
                    <a:pt x="803" y="1"/>
                    <a:pt x="718" y="14"/>
                    <a:pt x="635" y="42"/>
                  </a:cubicBezTo>
                  <a:cubicBezTo>
                    <a:pt x="234" y="175"/>
                    <a:pt x="1" y="609"/>
                    <a:pt x="134" y="1009"/>
                  </a:cubicBezTo>
                  <a:cubicBezTo>
                    <a:pt x="240" y="1326"/>
                    <a:pt x="533" y="1518"/>
                    <a:pt x="850" y="1518"/>
                  </a:cubicBezTo>
                  <a:cubicBezTo>
                    <a:pt x="933" y="1518"/>
                    <a:pt x="1018" y="1504"/>
                    <a:pt x="1102" y="1476"/>
                  </a:cubicBezTo>
                  <a:cubicBezTo>
                    <a:pt x="1502" y="1343"/>
                    <a:pt x="1702" y="909"/>
                    <a:pt x="1569" y="509"/>
                  </a:cubicBezTo>
                  <a:cubicBezTo>
                    <a:pt x="1489" y="192"/>
                    <a:pt x="1201" y="1"/>
                    <a:pt x="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26"/>
            <p:cNvSpPr/>
            <p:nvPr/>
          </p:nvSpPr>
          <p:spPr>
            <a:xfrm>
              <a:off x="7933875" y="2836900"/>
              <a:ext cx="45875" cy="38175"/>
            </a:xfrm>
            <a:custGeom>
              <a:avLst/>
              <a:gdLst/>
              <a:ahLst/>
              <a:cxnLst/>
              <a:rect l="l" t="t" r="r" b="b"/>
              <a:pathLst>
                <a:path w="1835" h="1527" extrusionOk="0">
                  <a:moveTo>
                    <a:pt x="844" y="1"/>
                  </a:moveTo>
                  <a:cubicBezTo>
                    <a:pt x="400" y="1"/>
                    <a:pt x="0" y="386"/>
                    <a:pt x="99" y="883"/>
                  </a:cubicBezTo>
                  <a:cubicBezTo>
                    <a:pt x="159" y="1272"/>
                    <a:pt x="461" y="1527"/>
                    <a:pt x="836" y="1527"/>
                  </a:cubicBezTo>
                  <a:cubicBezTo>
                    <a:pt x="878" y="1527"/>
                    <a:pt x="922" y="1523"/>
                    <a:pt x="967" y="1516"/>
                  </a:cubicBezTo>
                  <a:cubicBezTo>
                    <a:pt x="1634" y="1416"/>
                    <a:pt x="1834" y="549"/>
                    <a:pt x="1300" y="149"/>
                  </a:cubicBezTo>
                  <a:cubicBezTo>
                    <a:pt x="1155" y="46"/>
                    <a:pt x="997" y="1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26"/>
            <p:cNvSpPr/>
            <p:nvPr/>
          </p:nvSpPr>
          <p:spPr>
            <a:xfrm>
              <a:off x="7873800" y="3533600"/>
              <a:ext cx="45725" cy="38425"/>
            </a:xfrm>
            <a:custGeom>
              <a:avLst/>
              <a:gdLst/>
              <a:ahLst/>
              <a:cxnLst/>
              <a:rect l="l" t="t" r="r" b="b"/>
              <a:pathLst>
                <a:path w="1829" h="1537" extrusionOk="0">
                  <a:moveTo>
                    <a:pt x="878" y="1"/>
                  </a:moveTo>
                  <a:cubicBezTo>
                    <a:pt x="563" y="1"/>
                    <a:pt x="244" y="188"/>
                    <a:pt x="134" y="534"/>
                  </a:cubicBezTo>
                  <a:cubicBezTo>
                    <a:pt x="1" y="935"/>
                    <a:pt x="234" y="1368"/>
                    <a:pt x="634" y="1502"/>
                  </a:cubicBezTo>
                  <a:cubicBezTo>
                    <a:pt x="710" y="1526"/>
                    <a:pt x="785" y="1537"/>
                    <a:pt x="858" y="1537"/>
                  </a:cubicBezTo>
                  <a:cubicBezTo>
                    <a:pt x="1398" y="1537"/>
                    <a:pt x="1829" y="930"/>
                    <a:pt x="1535" y="401"/>
                  </a:cubicBezTo>
                  <a:cubicBezTo>
                    <a:pt x="1399" y="129"/>
                    <a:pt x="1140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26"/>
            <p:cNvSpPr/>
            <p:nvPr/>
          </p:nvSpPr>
          <p:spPr>
            <a:xfrm>
              <a:off x="7368450" y="4279875"/>
              <a:ext cx="47325" cy="38000"/>
            </a:xfrm>
            <a:custGeom>
              <a:avLst/>
              <a:gdLst/>
              <a:ahLst/>
              <a:cxnLst/>
              <a:rect l="l" t="t" r="r" b="b"/>
              <a:pathLst>
                <a:path w="1893" h="1520" extrusionOk="0">
                  <a:moveTo>
                    <a:pt x="942" y="1"/>
                  </a:moveTo>
                  <a:cubicBezTo>
                    <a:pt x="829" y="1"/>
                    <a:pt x="714" y="24"/>
                    <a:pt x="601" y="71"/>
                  </a:cubicBezTo>
                  <a:cubicBezTo>
                    <a:pt x="0" y="371"/>
                    <a:pt x="34" y="1239"/>
                    <a:pt x="667" y="1472"/>
                  </a:cubicBezTo>
                  <a:cubicBezTo>
                    <a:pt x="761" y="1505"/>
                    <a:pt x="853" y="1520"/>
                    <a:pt x="942" y="1520"/>
                  </a:cubicBezTo>
                  <a:cubicBezTo>
                    <a:pt x="1485" y="1520"/>
                    <a:pt x="1893" y="954"/>
                    <a:pt x="1635" y="438"/>
                  </a:cubicBezTo>
                  <a:cubicBezTo>
                    <a:pt x="1491" y="151"/>
                    <a:pt x="1227" y="1"/>
                    <a:pt x="9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26"/>
            <p:cNvSpPr/>
            <p:nvPr/>
          </p:nvSpPr>
          <p:spPr>
            <a:xfrm>
              <a:off x="7210000" y="4382775"/>
              <a:ext cx="43250" cy="37900"/>
            </a:xfrm>
            <a:custGeom>
              <a:avLst/>
              <a:gdLst/>
              <a:ahLst/>
              <a:cxnLst/>
              <a:rect l="l" t="t" r="r" b="b"/>
              <a:pathLst>
                <a:path w="1730" h="1516" extrusionOk="0">
                  <a:moveTo>
                    <a:pt x="878" y="1"/>
                  </a:moveTo>
                  <a:cubicBezTo>
                    <a:pt x="741" y="1"/>
                    <a:pt x="600" y="39"/>
                    <a:pt x="467" y="125"/>
                  </a:cubicBezTo>
                  <a:cubicBezTo>
                    <a:pt x="100" y="325"/>
                    <a:pt x="0" y="825"/>
                    <a:pt x="234" y="1159"/>
                  </a:cubicBezTo>
                  <a:cubicBezTo>
                    <a:pt x="390" y="1401"/>
                    <a:pt x="638" y="1515"/>
                    <a:pt x="881" y="1515"/>
                  </a:cubicBezTo>
                  <a:cubicBezTo>
                    <a:pt x="1207" y="1515"/>
                    <a:pt x="1525" y="1308"/>
                    <a:pt x="1602" y="925"/>
                  </a:cubicBezTo>
                  <a:cubicBezTo>
                    <a:pt x="1729" y="414"/>
                    <a:pt x="132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26"/>
            <p:cNvSpPr/>
            <p:nvPr/>
          </p:nvSpPr>
          <p:spPr>
            <a:xfrm>
              <a:off x="6837225" y="4632325"/>
              <a:ext cx="45150" cy="38200"/>
            </a:xfrm>
            <a:custGeom>
              <a:avLst/>
              <a:gdLst/>
              <a:ahLst/>
              <a:cxnLst/>
              <a:rect l="l" t="t" r="r" b="b"/>
              <a:pathLst>
                <a:path w="1806" h="1528" extrusionOk="0">
                  <a:moveTo>
                    <a:pt x="826" y="1"/>
                  </a:moveTo>
                  <a:cubicBezTo>
                    <a:pt x="775" y="1"/>
                    <a:pt x="722" y="6"/>
                    <a:pt x="668" y="16"/>
                  </a:cubicBezTo>
                  <a:cubicBezTo>
                    <a:pt x="268" y="117"/>
                    <a:pt x="1" y="517"/>
                    <a:pt x="67" y="917"/>
                  </a:cubicBezTo>
                  <a:cubicBezTo>
                    <a:pt x="165" y="1308"/>
                    <a:pt x="504" y="1527"/>
                    <a:pt x="841" y="1527"/>
                  </a:cubicBezTo>
                  <a:cubicBezTo>
                    <a:pt x="1079" y="1527"/>
                    <a:pt x="1317" y="1418"/>
                    <a:pt x="1468" y="1184"/>
                  </a:cubicBezTo>
                  <a:cubicBezTo>
                    <a:pt x="1806" y="663"/>
                    <a:pt x="1410" y="1"/>
                    <a:pt x="8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26"/>
            <p:cNvSpPr/>
            <p:nvPr/>
          </p:nvSpPr>
          <p:spPr>
            <a:xfrm>
              <a:off x="6416925" y="4679325"/>
              <a:ext cx="45450" cy="38075"/>
            </a:xfrm>
            <a:custGeom>
              <a:avLst/>
              <a:gdLst/>
              <a:ahLst/>
              <a:cxnLst/>
              <a:rect l="l" t="t" r="r" b="b"/>
              <a:pathLst>
                <a:path w="1818" h="1523" extrusionOk="0">
                  <a:moveTo>
                    <a:pt x="816" y="0"/>
                  </a:moveTo>
                  <a:cubicBezTo>
                    <a:pt x="789" y="0"/>
                    <a:pt x="762" y="2"/>
                    <a:pt x="735" y="4"/>
                  </a:cubicBezTo>
                  <a:cubicBezTo>
                    <a:pt x="334" y="38"/>
                    <a:pt x="1" y="405"/>
                    <a:pt x="67" y="838"/>
                  </a:cubicBezTo>
                  <a:cubicBezTo>
                    <a:pt x="110" y="1261"/>
                    <a:pt x="459" y="1523"/>
                    <a:pt x="820" y="1523"/>
                  </a:cubicBezTo>
                  <a:cubicBezTo>
                    <a:pt x="1030" y="1523"/>
                    <a:pt x="1243" y="1435"/>
                    <a:pt x="1402" y="1239"/>
                  </a:cubicBezTo>
                  <a:cubicBezTo>
                    <a:pt x="1818" y="727"/>
                    <a:pt x="1436" y="0"/>
                    <a:pt x="8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26"/>
            <p:cNvSpPr/>
            <p:nvPr/>
          </p:nvSpPr>
          <p:spPr>
            <a:xfrm>
              <a:off x="5985500" y="4634325"/>
              <a:ext cx="52325" cy="38500"/>
            </a:xfrm>
            <a:custGeom>
              <a:avLst/>
              <a:gdLst/>
              <a:ahLst/>
              <a:cxnLst/>
              <a:rect l="l" t="t" r="r" b="b"/>
              <a:pathLst>
                <a:path w="2093" h="1540" extrusionOk="0">
                  <a:moveTo>
                    <a:pt x="1047" y="1"/>
                  </a:moveTo>
                  <a:cubicBezTo>
                    <a:pt x="75" y="1"/>
                    <a:pt x="0" y="1440"/>
                    <a:pt x="979" y="1538"/>
                  </a:cubicBezTo>
                  <a:cubicBezTo>
                    <a:pt x="1001" y="1539"/>
                    <a:pt x="1022" y="1540"/>
                    <a:pt x="1042" y="1540"/>
                  </a:cubicBezTo>
                  <a:cubicBezTo>
                    <a:pt x="1985" y="1540"/>
                    <a:pt x="2092" y="68"/>
                    <a:pt x="1113" y="3"/>
                  </a:cubicBezTo>
                  <a:cubicBezTo>
                    <a:pt x="1090" y="2"/>
                    <a:pt x="1068" y="1"/>
                    <a:pt x="1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26"/>
            <p:cNvSpPr/>
            <p:nvPr/>
          </p:nvSpPr>
          <p:spPr>
            <a:xfrm>
              <a:off x="5839125" y="4603000"/>
              <a:ext cx="45775" cy="38575"/>
            </a:xfrm>
            <a:custGeom>
              <a:avLst/>
              <a:gdLst/>
              <a:ahLst/>
              <a:cxnLst/>
              <a:rect l="l" t="t" r="r" b="b"/>
              <a:pathLst>
                <a:path w="1831" h="1543" extrusionOk="0">
                  <a:moveTo>
                    <a:pt x="858" y="1"/>
                  </a:moveTo>
                  <a:cubicBezTo>
                    <a:pt x="514" y="1"/>
                    <a:pt x="187" y="246"/>
                    <a:pt x="130" y="589"/>
                  </a:cubicBezTo>
                  <a:cubicBezTo>
                    <a:pt x="0" y="1106"/>
                    <a:pt x="412" y="1543"/>
                    <a:pt x="867" y="1543"/>
                  </a:cubicBezTo>
                  <a:cubicBezTo>
                    <a:pt x="1000" y="1543"/>
                    <a:pt x="1136" y="1506"/>
                    <a:pt x="1264" y="1423"/>
                  </a:cubicBezTo>
                  <a:cubicBezTo>
                    <a:pt x="1831" y="1056"/>
                    <a:pt x="1697" y="155"/>
                    <a:pt x="1030" y="22"/>
                  </a:cubicBezTo>
                  <a:cubicBezTo>
                    <a:pt x="973" y="8"/>
                    <a:pt x="915" y="1"/>
                    <a:pt x="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26"/>
            <p:cNvSpPr/>
            <p:nvPr/>
          </p:nvSpPr>
          <p:spPr>
            <a:xfrm>
              <a:off x="5672700" y="4521425"/>
              <a:ext cx="55850" cy="38925"/>
            </a:xfrm>
            <a:custGeom>
              <a:avLst/>
              <a:gdLst/>
              <a:ahLst/>
              <a:cxnLst/>
              <a:rect l="l" t="t" r="r" b="b"/>
              <a:pathLst>
                <a:path w="2234" h="1557" extrusionOk="0">
                  <a:moveTo>
                    <a:pt x="1068" y="0"/>
                  </a:moveTo>
                  <a:cubicBezTo>
                    <a:pt x="350" y="0"/>
                    <a:pt x="0" y="1107"/>
                    <a:pt x="782" y="1484"/>
                  </a:cubicBezTo>
                  <a:cubicBezTo>
                    <a:pt x="899" y="1534"/>
                    <a:pt x="1012" y="1556"/>
                    <a:pt x="1117" y="1556"/>
                  </a:cubicBezTo>
                  <a:cubicBezTo>
                    <a:pt x="1850" y="1556"/>
                    <a:pt x="2233" y="462"/>
                    <a:pt x="1416" y="83"/>
                  </a:cubicBezTo>
                  <a:cubicBezTo>
                    <a:pt x="1293" y="26"/>
                    <a:pt x="1177" y="0"/>
                    <a:pt x="10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26"/>
            <p:cNvSpPr/>
            <p:nvPr/>
          </p:nvSpPr>
          <p:spPr>
            <a:xfrm>
              <a:off x="5498350" y="4439075"/>
              <a:ext cx="56850" cy="39275"/>
            </a:xfrm>
            <a:custGeom>
              <a:avLst/>
              <a:gdLst/>
              <a:ahLst/>
              <a:cxnLst/>
              <a:rect l="l" t="t" r="r" b="b"/>
              <a:pathLst>
                <a:path w="2274" h="1571" extrusionOk="0">
                  <a:moveTo>
                    <a:pt x="1115" y="1"/>
                  </a:moveTo>
                  <a:cubicBezTo>
                    <a:pt x="448" y="1"/>
                    <a:pt x="0" y="973"/>
                    <a:pt x="718" y="1442"/>
                  </a:cubicBezTo>
                  <a:cubicBezTo>
                    <a:pt x="863" y="1531"/>
                    <a:pt x="1008" y="1570"/>
                    <a:pt x="1144" y="1570"/>
                  </a:cubicBezTo>
                  <a:cubicBezTo>
                    <a:pt x="1817" y="1570"/>
                    <a:pt x="2274" y="613"/>
                    <a:pt x="1552" y="141"/>
                  </a:cubicBezTo>
                  <a:cubicBezTo>
                    <a:pt x="1402" y="43"/>
                    <a:pt x="1254" y="1"/>
                    <a:pt x="1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2">
  <p:cSld name="CUSTOM_2_1_1_1_1_2_1_1_1_1">
    <p:spTree>
      <p:nvGrpSpPr>
        <p:cNvPr id="1" name="Shape 1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0" name="Google Shape;11570;p27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1571" name="Google Shape;11571;p27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572" name="Google Shape;11572;p27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1573" name="Google Shape;11573;p27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4" name="Google Shape;11574;p27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5" name="Google Shape;11575;p27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6" name="Google Shape;11576;p27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7" name="Google Shape;11577;p27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8" name="Google Shape;11578;p27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9" name="Google Shape;11579;p27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0" name="Google Shape;11580;p27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1" name="Google Shape;11581;p27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2" name="Google Shape;11582;p27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3" name="Google Shape;11583;p27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4" name="Google Shape;11584;p27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5" name="Google Shape;11585;p27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6" name="Google Shape;11586;p27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7" name="Google Shape;11587;p27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8" name="Google Shape;11588;p27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9" name="Google Shape;11589;p27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0" name="Google Shape;11590;p27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1" name="Google Shape;11591;p27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2" name="Google Shape;11592;p27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3" name="Google Shape;11593;p27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4" name="Google Shape;11594;p27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5" name="Google Shape;11595;p27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6" name="Google Shape;11596;p27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7" name="Google Shape;11597;p27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98" name="Google Shape;11598;p27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1599" name="Google Shape;11599;p27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0" name="Google Shape;11600;p27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1" name="Google Shape;11601;p27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2" name="Google Shape;11602;p27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3" name="Google Shape;11603;p27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4" name="Google Shape;11604;p27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5" name="Google Shape;11605;p27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6" name="Google Shape;11606;p27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7" name="Google Shape;11607;p27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8" name="Google Shape;11608;p27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9" name="Google Shape;11609;p27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0" name="Google Shape;11610;p27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1" name="Google Shape;11611;p27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2" name="Google Shape;11612;p27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3" name="Google Shape;11613;p27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4" name="Google Shape;11614;p27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5" name="Google Shape;11615;p27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6" name="Google Shape;11616;p27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7" name="Google Shape;11617;p27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8" name="Google Shape;11618;p27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9" name="Google Shape;11619;p27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0" name="Google Shape;11620;p27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1" name="Google Shape;11621;p27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2" name="Google Shape;11622;p27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3" name="Google Shape;11623;p27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4" name="Google Shape;11624;p27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625" name="Google Shape;11625;p27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27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27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27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27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27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27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27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27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27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27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27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27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27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27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27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27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27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27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27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27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27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27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27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27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27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27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27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27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27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27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27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27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27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27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27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27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27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27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27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27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27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27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27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27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27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27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27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27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27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27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27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27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27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27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27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27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27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27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27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27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27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27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27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27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27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27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27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27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27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27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27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27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27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27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27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27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27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27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27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27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27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27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27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27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27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27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27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27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27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27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27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27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27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27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27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27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27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27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27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725" name="Google Shape;11725;p27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1726" name="Google Shape;11726;p27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7" name="Google Shape;11727;p27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8" name="Google Shape;11728;p27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9" name="Google Shape;11729;p27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0" name="Google Shape;11730;p27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1" name="Google Shape;11731;p27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2" name="Google Shape;11732;p27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3" name="Google Shape;11733;p27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4" name="Google Shape;11734;p27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5" name="Google Shape;11735;p27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6" name="Google Shape;11736;p27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7" name="Google Shape;11737;p27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8" name="Google Shape;11738;p27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9" name="Google Shape;11739;p27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0" name="Google Shape;11740;p27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1" name="Google Shape;11741;p27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2" name="Google Shape;11742;p27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3" name="Google Shape;11743;p27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4" name="Google Shape;11744;p27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5" name="Google Shape;11745;p27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6" name="Google Shape;11746;p27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7" name="Google Shape;11747;p27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8" name="Google Shape;11748;p27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9" name="Google Shape;11749;p27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0" name="Google Shape;11750;p27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1" name="Google Shape;11751;p27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752" name="Google Shape;11752;p27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27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27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27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27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757" name="Google Shape;11757;p27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1758" name="Google Shape;11758;p27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9" name="Google Shape;11759;p27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0" name="Google Shape;11760;p27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1" name="Google Shape;11761;p27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2" name="Google Shape;11762;p27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3" name="Google Shape;11763;p27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4" name="Google Shape;11764;p27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5" name="Google Shape;11765;p27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6" name="Google Shape;11766;p27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7" name="Google Shape;11767;p27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8" name="Google Shape;11768;p27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9" name="Google Shape;11769;p27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0" name="Google Shape;11770;p27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1" name="Google Shape;11771;p27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2" name="Google Shape;11772;p27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3" name="Google Shape;11773;p27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4" name="Google Shape;11774;p27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5" name="Google Shape;11775;p27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6" name="Google Shape;11776;p27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7" name="Google Shape;11777;p27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8" name="Google Shape;11778;p27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9" name="Google Shape;11779;p27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0" name="Google Shape;11780;p27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1" name="Google Shape;11781;p27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2" name="Google Shape;11782;p27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3" name="Google Shape;11783;p27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784" name="Google Shape;11784;p27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785" name="Google Shape;11785;p27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1786" name="Google Shape;11786;p27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7" name="Google Shape;11787;p27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8" name="Google Shape;11788;p27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9" name="Google Shape;11789;p27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0" name="Google Shape;11790;p27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1" name="Google Shape;11791;p27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2" name="Google Shape;11792;p27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3" name="Google Shape;11793;p27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4" name="Google Shape;11794;p27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5" name="Google Shape;11795;p27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6" name="Google Shape;11796;p27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7" name="Google Shape;11797;p27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8" name="Google Shape;11798;p27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9" name="Google Shape;11799;p27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0" name="Google Shape;11800;p27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1" name="Google Shape;11801;p27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2" name="Google Shape;11802;p27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3" name="Google Shape;11803;p27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4" name="Google Shape;11804;p27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5" name="Google Shape;11805;p27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6" name="Google Shape;11806;p27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7" name="Google Shape;11807;p27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8" name="Google Shape;11808;p27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9" name="Google Shape;11809;p27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0" name="Google Shape;11810;p27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1" name="Google Shape;11811;p27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1812" name="Google Shape;11812;p27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1813" name="Google Shape;11813;p27"/>
          <p:cNvGrpSpPr/>
          <p:nvPr/>
        </p:nvGrpSpPr>
        <p:grpSpPr>
          <a:xfrm rot="1916315">
            <a:off x="-972421" y="135349"/>
            <a:ext cx="2654991" cy="3328212"/>
            <a:chOff x="7306176" y="-1317133"/>
            <a:chExt cx="2655040" cy="3328274"/>
          </a:xfrm>
        </p:grpSpPr>
        <p:grpSp>
          <p:nvGrpSpPr>
            <p:cNvPr id="11814" name="Google Shape;11814;p27"/>
            <p:cNvGrpSpPr/>
            <p:nvPr/>
          </p:nvGrpSpPr>
          <p:grpSpPr>
            <a:xfrm rot="10800000">
              <a:off x="8450164" y="407156"/>
              <a:ext cx="1511053" cy="1603986"/>
              <a:chOff x="7805848" y="0"/>
              <a:chExt cx="1338162" cy="1420462"/>
            </a:xfrm>
          </p:grpSpPr>
          <p:grpSp>
            <p:nvGrpSpPr>
              <p:cNvPr id="11815" name="Google Shape;11815;p27"/>
              <p:cNvGrpSpPr/>
              <p:nvPr/>
            </p:nvGrpSpPr>
            <p:grpSpPr>
              <a:xfrm>
                <a:off x="8368560" y="0"/>
                <a:ext cx="775450" cy="710225"/>
                <a:chOff x="2092310" y="847750"/>
                <a:chExt cx="775450" cy="710225"/>
              </a:xfrm>
            </p:grpSpPr>
            <p:sp>
              <p:nvSpPr>
                <p:cNvPr id="11816" name="Google Shape;11816;p27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17" name="Google Shape;11817;p27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18" name="Google Shape;11818;p27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19" name="Google Shape;11819;p27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20" name="Google Shape;11820;p27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21" name="Google Shape;11821;p27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22" name="Google Shape;11822;p27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23" name="Google Shape;11823;p27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24" name="Google Shape;11824;p27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25" name="Google Shape;11825;p27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26" name="Google Shape;11826;p27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27" name="Google Shape;11827;p27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28" name="Google Shape;11828;p27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29" name="Google Shape;11829;p27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30" name="Google Shape;11830;p27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831" name="Google Shape;11831;p27"/>
              <p:cNvGrpSpPr/>
              <p:nvPr/>
            </p:nvGrpSpPr>
            <p:grpSpPr>
              <a:xfrm rot="-5400000">
                <a:off x="7773235" y="184387"/>
                <a:ext cx="775450" cy="710225"/>
                <a:chOff x="2092310" y="847750"/>
                <a:chExt cx="775450" cy="710225"/>
              </a:xfrm>
            </p:grpSpPr>
            <p:sp>
              <p:nvSpPr>
                <p:cNvPr id="11832" name="Google Shape;11832;p27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33" name="Google Shape;11833;p27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34" name="Google Shape;11834;p27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35" name="Google Shape;11835;p27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36" name="Google Shape;11836;p27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37" name="Google Shape;11837;p27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38" name="Google Shape;11838;p27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39" name="Google Shape;11839;p27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0" name="Google Shape;11840;p27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1" name="Google Shape;11841;p27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2" name="Google Shape;11842;p27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3" name="Google Shape;11843;p27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4" name="Google Shape;11844;p27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5" name="Google Shape;11845;p27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6" name="Google Shape;11846;p27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847" name="Google Shape;11847;p27"/>
              <p:cNvGrpSpPr/>
              <p:nvPr/>
            </p:nvGrpSpPr>
            <p:grpSpPr>
              <a:xfrm rot="10800000" flipH="1">
                <a:off x="8257960" y="710237"/>
                <a:ext cx="775450" cy="710225"/>
                <a:chOff x="2092310" y="847750"/>
                <a:chExt cx="775450" cy="710225"/>
              </a:xfrm>
            </p:grpSpPr>
            <p:sp>
              <p:nvSpPr>
                <p:cNvPr id="11848" name="Google Shape;11848;p27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9" name="Google Shape;11849;p27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0" name="Google Shape;11850;p27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1" name="Google Shape;11851;p27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2" name="Google Shape;11852;p27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3" name="Google Shape;11853;p27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4" name="Google Shape;11854;p27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5" name="Google Shape;11855;p27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6" name="Google Shape;11856;p27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7" name="Google Shape;11857;p27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8" name="Google Shape;11858;p27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9" name="Google Shape;11859;p27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0" name="Google Shape;11860;p27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1" name="Google Shape;11861;p27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2" name="Google Shape;11862;p27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863" name="Google Shape;11863;p27"/>
            <p:cNvGrpSpPr/>
            <p:nvPr/>
          </p:nvGrpSpPr>
          <p:grpSpPr>
            <a:xfrm rot="9604665">
              <a:off x="7620658" y="-1091792"/>
              <a:ext cx="1699059" cy="2145125"/>
              <a:chOff x="146217" y="2712579"/>
              <a:chExt cx="1552966" cy="1960401"/>
            </a:xfrm>
          </p:grpSpPr>
          <p:grpSp>
            <p:nvGrpSpPr>
              <p:cNvPr id="11864" name="Google Shape;11864;p27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1865" name="Google Shape;11865;p27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6" name="Google Shape;11866;p27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7" name="Google Shape;11867;p27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8" name="Google Shape;11868;p27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9" name="Google Shape;11869;p27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70" name="Google Shape;11870;p27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71" name="Google Shape;11871;p27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72" name="Google Shape;11872;p27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73" name="Google Shape;11873;p27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74" name="Google Shape;11874;p27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75" name="Google Shape;11875;p27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76" name="Google Shape;11876;p27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77" name="Google Shape;11877;p27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78" name="Google Shape;11878;p27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879" name="Google Shape;11879;p27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1880" name="Google Shape;11880;p27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81" name="Google Shape;11881;p27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82" name="Google Shape;11882;p27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83" name="Google Shape;11883;p27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84" name="Google Shape;11884;p27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85" name="Google Shape;11885;p27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86" name="Google Shape;11886;p27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87" name="Google Shape;11887;p27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88" name="Google Shape;11888;p27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89" name="Google Shape;11889;p27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0" name="Google Shape;11890;p27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1" name="Google Shape;11891;p27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2" name="Google Shape;11892;p27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3" name="Google Shape;11893;p27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894" name="Google Shape;11894;p27"/>
              <p:cNvGrpSpPr/>
              <p:nvPr/>
            </p:nvGrpSpPr>
            <p:grpSpPr>
              <a:xfrm rot="7120513" flipH="1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1895" name="Google Shape;11895;p27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6" name="Google Shape;11896;p27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7" name="Google Shape;11897;p27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8" name="Google Shape;11898;p27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9" name="Google Shape;11899;p27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0" name="Google Shape;11900;p27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1" name="Google Shape;11901;p27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2" name="Google Shape;11902;p27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3" name="Google Shape;11903;p27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4" name="Google Shape;11904;p27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5" name="Google Shape;11905;p27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6" name="Google Shape;11906;p27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7" name="Google Shape;11907;p27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8" name="Google Shape;11908;p27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1909" name="Google Shape;11909;p27"/>
          <p:cNvGrpSpPr/>
          <p:nvPr/>
        </p:nvGrpSpPr>
        <p:grpSpPr>
          <a:xfrm rot="10800000" flipH="1">
            <a:off x="-317109" y="3643406"/>
            <a:ext cx="1511053" cy="1603986"/>
            <a:chOff x="7805848" y="0"/>
            <a:chExt cx="1338162" cy="1420462"/>
          </a:xfrm>
        </p:grpSpPr>
        <p:grpSp>
          <p:nvGrpSpPr>
            <p:cNvPr id="11910" name="Google Shape;11910;p27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1911" name="Google Shape;11911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2" name="Google Shape;11912;p27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3" name="Google Shape;11913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4" name="Google Shape;11914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5" name="Google Shape;11915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6" name="Google Shape;11916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7" name="Google Shape;11917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8" name="Google Shape;11918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9" name="Google Shape;11919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0" name="Google Shape;11920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1" name="Google Shape;11921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2" name="Google Shape;11922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3" name="Google Shape;11923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4" name="Google Shape;11924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5" name="Google Shape;11925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26" name="Google Shape;11926;p27"/>
            <p:cNvGrpSpPr/>
            <p:nvPr/>
          </p:nvGrpSpPr>
          <p:grpSpPr>
            <a:xfrm rot="-5400000">
              <a:off x="7625662" y="331960"/>
              <a:ext cx="1070596" cy="710225"/>
              <a:chOff x="1797164" y="847750"/>
              <a:chExt cx="1070596" cy="710225"/>
            </a:xfrm>
          </p:grpSpPr>
          <p:sp>
            <p:nvSpPr>
              <p:cNvPr id="11927" name="Google Shape;11927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8" name="Google Shape;11928;p27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9" name="Google Shape;11929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0" name="Google Shape;11930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1" name="Google Shape;11931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2" name="Google Shape;11932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3" name="Google Shape;11933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4" name="Google Shape;11934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5" name="Google Shape;11935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6" name="Google Shape;11936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7" name="Google Shape;11937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8" name="Google Shape;11938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9" name="Google Shape;11939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0" name="Google Shape;11940;p27"/>
              <p:cNvSpPr/>
              <p:nvPr/>
            </p:nvSpPr>
            <p:spPr>
              <a:xfrm>
                <a:off x="1797164" y="1232190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1" name="Google Shape;11941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42" name="Google Shape;11942;p27"/>
            <p:cNvGrpSpPr/>
            <p:nvPr/>
          </p:nvGrpSpPr>
          <p:grpSpPr>
            <a:xfrm rot="10800000" flipH="1">
              <a:off x="8325441" y="710237"/>
              <a:ext cx="707969" cy="710225"/>
              <a:chOff x="2159791" y="847750"/>
              <a:chExt cx="707969" cy="710225"/>
            </a:xfrm>
          </p:grpSpPr>
          <p:sp>
            <p:nvSpPr>
              <p:cNvPr id="11943" name="Google Shape;11943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4" name="Google Shape;11944;p27"/>
              <p:cNvSpPr/>
              <p:nvPr/>
            </p:nvSpPr>
            <p:spPr>
              <a:xfrm>
                <a:off x="2159791" y="1174492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5" name="Google Shape;11945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6" name="Google Shape;11946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7" name="Google Shape;11947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8" name="Google Shape;11948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9" name="Google Shape;11949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0" name="Google Shape;11950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1" name="Google Shape;11951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2" name="Google Shape;11952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3" name="Google Shape;11953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4" name="Google Shape;11954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5" name="Google Shape;11955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6" name="Google Shape;11956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7" name="Google Shape;11957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958" name="Google Shape;11958;p27"/>
          <p:cNvGrpSpPr/>
          <p:nvPr/>
        </p:nvGrpSpPr>
        <p:grpSpPr>
          <a:xfrm rot="5400000" flipH="1">
            <a:off x="-176896" y="2500418"/>
            <a:ext cx="1511053" cy="1603986"/>
            <a:chOff x="7805848" y="0"/>
            <a:chExt cx="1338162" cy="1420462"/>
          </a:xfrm>
        </p:grpSpPr>
        <p:grpSp>
          <p:nvGrpSpPr>
            <p:cNvPr id="11959" name="Google Shape;11959;p27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1960" name="Google Shape;11960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1" name="Google Shape;11961;p27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2" name="Google Shape;11962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3" name="Google Shape;11963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4" name="Google Shape;11964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5" name="Google Shape;11965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6" name="Google Shape;11966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7" name="Google Shape;11967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8" name="Google Shape;11968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9" name="Google Shape;11969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0" name="Google Shape;11970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1" name="Google Shape;11971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2" name="Google Shape;11972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3" name="Google Shape;11973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4" name="Google Shape;11974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75" name="Google Shape;11975;p27"/>
            <p:cNvGrpSpPr/>
            <p:nvPr/>
          </p:nvGrpSpPr>
          <p:grpSpPr>
            <a:xfrm rot="-5400000">
              <a:off x="7672013" y="285610"/>
              <a:ext cx="977894" cy="710225"/>
              <a:chOff x="1889866" y="847750"/>
              <a:chExt cx="977894" cy="710225"/>
            </a:xfrm>
          </p:grpSpPr>
          <p:sp>
            <p:nvSpPr>
              <p:cNvPr id="11976" name="Google Shape;11976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7" name="Google Shape;11977;p27"/>
              <p:cNvSpPr/>
              <p:nvPr/>
            </p:nvSpPr>
            <p:spPr>
              <a:xfrm>
                <a:off x="1889866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8" name="Google Shape;11978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9" name="Google Shape;11979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0" name="Google Shape;11980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1" name="Google Shape;11981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2" name="Google Shape;11982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3" name="Google Shape;11983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4" name="Google Shape;11984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5" name="Google Shape;11985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6" name="Google Shape;11986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7" name="Google Shape;11987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8" name="Google Shape;11988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9" name="Google Shape;11989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0" name="Google Shape;11990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91" name="Google Shape;11991;p27"/>
            <p:cNvGrpSpPr/>
            <p:nvPr/>
          </p:nvGrpSpPr>
          <p:grpSpPr>
            <a:xfrm rot="10800000" flipH="1">
              <a:off x="8030295" y="710237"/>
              <a:ext cx="1003115" cy="710225"/>
              <a:chOff x="1864645" y="847750"/>
              <a:chExt cx="1003115" cy="710225"/>
            </a:xfrm>
          </p:grpSpPr>
          <p:sp>
            <p:nvSpPr>
              <p:cNvPr id="11992" name="Google Shape;11992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3" name="Google Shape;11993;p27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4" name="Google Shape;11994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5" name="Google Shape;11995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6" name="Google Shape;11996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7" name="Google Shape;11997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8" name="Google Shape;11998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9" name="Google Shape;11999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0" name="Google Shape;12000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1" name="Google Shape;12001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2" name="Google Shape;12002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3" name="Google Shape;12003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4" name="Google Shape;12004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5" name="Google Shape;12005;p27"/>
              <p:cNvSpPr/>
              <p:nvPr/>
            </p:nvSpPr>
            <p:spPr>
              <a:xfrm>
                <a:off x="1864645" y="1232190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6" name="Google Shape;12006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007" name="Google Shape;12007;p27"/>
          <p:cNvGrpSpPr/>
          <p:nvPr/>
        </p:nvGrpSpPr>
        <p:grpSpPr>
          <a:xfrm rot="-5400000">
            <a:off x="1031383" y="3820181"/>
            <a:ext cx="1511053" cy="1603986"/>
            <a:chOff x="7805848" y="0"/>
            <a:chExt cx="1338162" cy="1420462"/>
          </a:xfrm>
        </p:grpSpPr>
        <p:grpSp>
          <p:nvGrpSpPr>
            <p:cNvPr id="12008" name="Google Shape;12008;p27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2009" name="Google Shape;12009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0" name="Google Shape;12010;p27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1" name="Google Shape;12011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2" name="Google Shape;12012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3" name="Google Shape;12013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4" name="Google Shape;12014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5" name="Google Shape;12015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6" name="Google Shape;12016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7" name="Google Shape;12017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8" name="Google Shape;12018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9" name="Google Shape;12019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0" name="Google Shape;12020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1" name="Google Shape;12021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2" name="Google Shape;12022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3" name="Google Shape;12023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24" name="Google Shape;12024;p27"/>
            <p:cNvGrpSpPr/>
            <p:nvPr/>
          </p:nvGrpSpPr>
          <p:grpSpPr>
            <a:xfrm rot="-5400000">
              <a:off x="7773235" y="184387"/>
              <a:ext cx="775450" cy="710225"/>
              <a:chOff x="2092310" y="847750"/>
              <a:chExt cx="775450" cy="710225"/>
            </a:xfrm>
          </p:grpSpPr>
          <p:sp>
            <p:nvSpPr>
              <p:cNvPr id="12025" name="Google Shape;12025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6" name="Google Shape;12026;p27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7" name="Google Shape;12027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8" name="Google Shape;12028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9" name="Google Shape;12029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0" name="Google Shape;12030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1" name="Google Shape;12031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2" name="Google Shape;12032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3" name="Google Shape;12033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4" name="Google Shape;12034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5" name="Google Shape;12035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6" name="Google Shape;12036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7" name="Google Shape;12037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8" name="Google Shape;12038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9" name="Google Shape;12039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40" name="Google Shape;12040;p27"/>
            <p:cNvGrpSpPr/>
            <p:nvPr/>
          </p:nvGrpSpPr>
          <p:grpSpPr>
            <a:xfrm rot="10800000" flipH="1">
              <a:off x="8257960" y="710237"/>
              <a:ext cx="775450" cy="710225"/>
              <a:chOff x="2092310" y="847750"/>
              <a:chExt cx="775450" cy="710225"/>
            </a:xfrm>
          </p:grpSpPr>
          <p:sp>
            <p:nvSpPr>
              <p:cNvPr id="12041" name="Google Shape;12041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2" name="Google Shape;12042;p27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3" name="Google Shape;12043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4" name="Google Shape;12044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5" name="Google Shape;12045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6" name="Google Shape;12046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7" name="Google Shape;12047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8" name="Google Shape;12048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9" name="Google Shape;12049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0" name="Google Shape;12050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1" name="Google Shape;12051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2" name="Google Shape;12052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3" name="Google Shape;12053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4" name="Google Shape;12054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5" name="Google Shape;12055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056" name="Google Shape;12056;p27"/>
          <p:cNvSpPr/>
          <p:nvPr/>
        </p:nvSpPr>
        <p:spPr>
          <a:xfrm rot="-1592122">
            <a:off x="8468959" y="848229"/>
            <a:ext cx="540544" cy="298592"/>
          </a:xfrm>
          <a:custGeom>
            <a:avLst/>
            <a:gdLst/>
            <a:ahLst/>
            <a:cxnLst/>
            <a:rect l="l" t="t" r="r" b="b"/>
            <a:pathLst>
              <a:path w="35776" h="19758" extrusionOk="0">
                <a:moveTo>
                  <a:pt x="9180" y="13709"/>
                </a:moveTo>
                <a:cubicBezTo>
                  <a:pt x="8298" y="14013"/>
                  <a:pt x="7447" y="14469"/>
                  <a:pt x="6535" y="14469"/>
                </a:cubicBezTo>
                <a:cubicBezTo>
                  <a:pt x="6292" y="14439"/>
                  <a:pt x="6049" y="14499"/>
                  <a:pt x="5836" y="14591"/>
                </a:cubicBezTo>
                <a:cubicBezTo>
                  <a:pt x="5623" y="14743"/>
                  <a:pt x="5441" y="14986"/>
                  <a:pt x="5350" y="15229"/>
                </a:cubicBezTo>
                <a:cubicBezTo>
                  <a:pt x="4924" y="15958"/>
                  <a:pt x="4043" y="16232"/>
                  <a:pt x="3222" y="16414"/>
                </a:cubicBezTo>
                <a:cubicBezTo>
                  <a:pt x="2401" y="16597"/>
                  <a:pt x="1550" y="16718"/>
                  <a:pt x="882" y="17235"/>
                </a:cubicBezTo>
                <a:cubicBezTo>
                  <a:pt x="243" y="17752"/>
                  <a:pt x="0" y="18876"/>
                  <a:pt x="608" y="19393"/>
                </a:cubicBezTo>
                <a:cubicBezTo>
                  <a:pt x="1094" y="19728"/>
                  <a:pt x="1702" y="19758"/>
                  <a:pt x="2189" y="19484"/>
                </a:cubicBezTo>
                <a:cubicBezTo>
                  <a:pt x="2675" y="19180"/>
                  <a:pt x="3101" y="18846"/>
                  <a:pt x="3465" y="18421"/>
                </a:cubicBezTo>
                <a:cubicBezTo>
                  <a:pt x="4590" y="17296"/>
                  <a:pt x="5867" y="16384"/>
                  <a:pt x="7295" y="15685"/>
                </a:cubicBezTo>
                <a:cubicBezTo>
                  <a:pt x="8937" y="14864"/>
                  <a:pt x="31277" y="2645"/>
                  <a:pt x="35776" y="1"/>
                </a:cubicBezTo>
                <a:cubicBezTo>
                  <a:pt x="25928" y="5502"/>
                  <a:pt x="13648" y="12007"/>
                  <a:pt x="9180" y="13709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57" name="Google Shape;12057;p27"/>
          <p:cNvGrpSpPr/>
          <p:nvPr/>
        </p:nvGrpSpPr>
        <p:grpSpPr>
          <a:xfrm rot="7328278">
            <a:off x="8157581" y="2366665"/>
            <a:ext cx="1578602" cy="1071302"/>
            <a:chOff x="3509770" y="668725"/>
            <a:chExt cx="1148773" cy="779603"/>
          </a:xfrm>
        </p:grpSpPr>
        <p:sp>
          <p:nvSpPr>
            <p:cNvPr id="12058" name="Google Shape;12058;p27"/>
            <p:cNvSpPr/>
            <p:nvPr/>
          </p:nvSpPr>
          <p:spPr>
            <a:xfrm>
              <a:off x="4108889" y="927460"/>
              <a:ext cx="306850" cy="277250"/>
            </a:xfrm>
            <a:custGeom>
              <a:avLst/>
              <a:gdLst/>
              <a:ahLst/>
              <a:cxnLst/>
              <a:rect l="l" t="t" r="r" b="b"/>
              <a:pathLst>
                <a:path w="12274" h="11090" extrusionOk="0">
                  <a:moveTo>
                    <a:pt x="624" y="7825"/>
                  </a:moveTo>
                  <a:cubicBezTo>
                    <a:pt x="960" y="8417"/>
                    <a:pt x="1520" y="8817"/>
                    <a:pt x="2016" y="9297"/>
                  </a:cubicBezTo>
                  <a:cubicBezTo>
                    <a:pt x="2465" y="9729"/>
                    <a:pt x="2865" y="10241"/>
                    <a:pt x="3425" y="10529"/>
                  </a:cubicBezTo>
                  <a:cubicBezTo>
                    <a:pt x="3825" y="10689"/>
                    <a:pt x="4241" y="10801"/>
                    <a:pt x="4657" y="10833"/>
                  </a:cubicBezTo>
                  <a:cubicBezTo>
                    <a:pt x="5521" y="10961"/>
                    <a:pt x="6417" y="11089"/>
                    <a:pt x="7265" y="10881"/>
                  </a:cubicBezTo>
                  <a:cubicBezTo>
                    <a:pt x="8193" y="10641"/>
                    <a:pt x="8961" y="10017"/>
                    <a:pt x="9681" y="9393"/>
                  </a:cubicBezTo>
                  <a:cubicBezTo>
                    <a:pt x="10753" y="8481"/>
                    <a:pt x="11873" y="7425"/>
                    <a:pt x="12081" y="6033"/>
                  </a:cubicBezTo>
                  <a:cubicBezTo>
                    <a:pt x="12273" y="4849"/>
                    <a:pt x="11761" y="3665"/>
                    <a:pt x="10993" y="2752"/>
                  </a:cubicBezTo>
                  <a:cubicBezTo>
                    <a:pt x="10225" y="1840"/>
                    <a:pt x="9233" y="1184"/>
                    <a:pt x="8241" y="528"/>
                  </a:cubicBezTo>
                  <a:cubicBezTo>
                    <a:pt x="7841" y="272"/>
                    <a:pt x="7393" y="0"/>
                    <a:pt x="6913" y="32"/>
                  </a:cubicBezTo>
                  <a:cubicBezTo>
                    <a:pt x="6257" y="64"/>
                    <a:pt x="5793" y="656"/>
                    <a:pt x="5345" y="1136"/>
                  </a:cubicBezTo>
                  <a:cubicBezTo>
                    <a:pt x="4209" y="2352"/>
                    <a:pt x="2561" y="2544"/>
                    <a:pt x="1424" y="3553"/>
                  </a:cubicBezTo>
                  <a:cubicBezTo>
                    <a:pt x="448" y="4449"/>
                    <a:pt x="0" y="6673"/>
                    <a:pt x="624" y="78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27"/>
            <p:cNvSpPr/>
            <p:nvPr/>
          </p:nvSpPr>
          <p:spPr>
            <a:xfrm>
              <a:off x="4514118" y="668725"/>
              <a:ext cx="144425" cy="123625"/>
            </a:xfrm>
            <a:custGeom>
              <a:avLst/>
              <a:gdLst/>
              <a:ahLst/>
              <a:cxnLst/>
              <a:rect l="l" t="t" r="r" b="b"/>
              <a:pathLst>
                <a:path w="5777" h="4945" extrusionOk="0">
                  <a:moveTo>
                    <a:pt x="512" y="2352"/>
                  </a:moveTo>
                  <a:cubicBezTo>
                    <a:pt x="976" y="3104"/>
                    <a:pt x="1536" y="3792"/>
                    <a:pt x="2160" y="4400"/>
                  </a:cubicBezTo>
                  <a:cubicBezTo>
                    <a:pt x="2320" y="4576"/>
                    <a:pt x="2512" y="4704"/>
                    <a:pt x="2736" y="4800"/>
                  </a:cubicBezTo>
                  <a:cubicBezTo>
                    <a:pt x="3152" y="4944"/>
                    <a:pt x="3616" y="4752"/>
                    <a:pt x="4032" y="4560"/>
                  </a:cubicBezTo>
                  <a:lnTo>
                    <a:pt x="5008" y="4096"/>
                  </a:lnTo>
                  <a:cubicBezTo>
                    <a:pt x="5185" y="4016"/>
                    <a:pt x="5345" y="3920"/>
                    <a:pt x="5473" y="3792"/>
                  </a:cubicBezTo>
                  <a:cubicBezTo>
                    <a:pt x="5729" y="3536"/>
                    <a:pt x="5761" y="3136"/>
                    <a:pt x="5761" y="2784"/>
                  </a:cubicBezTo>
                  <a:cubicBezTo>
                    <a:pt x="5777" y="2288"/>
                    <a:pt x="5777" y="1728"/>
                    <a:pt x="5457" y="1360"/>
                  </a:cubicBezTo>
                  <a:cubicBezTo>
                    <a:pt x="5249" y="1136"/>
                    <a:pt x="4992" y="976"/>
                    <a:pt x="4704" y="880"/>
                  </a:cubicBezTo>
                  <a:cubicBezTo>
                    <a:pt x="3680" y="416"/>
                    <a:pt x="2528" y="0"/>
                    <a:pt x="1408" y="432"/>
                  </a:cubicBezTo>
                  <a:cubicBezTo>
                    <a:pt x="592" y="752"/>
                    <a:pt x="0" y="1520"/>
                    <a:pt x="512" y="23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27"/>
            <p:cNvSpPr/>
            <p:nvPr/>
          </p:nvSpPr>
          <p:spPr>
            <a:xfrm>
              <a:off x="3509770" y="1275903"/>
              <a:ext cx="142450" cy="172425"/>
            </a:xfrm>
            <a:custGeom>
              <a:avLst/>
              <a:gdLst/>
              <a:ahLst/>
              <a:cxnLst/>
              <a:rect l="l" t="t" r="r" b="b"/>
              <a:pathLst>
                <a:path w="5698" h="6897" extrusionOk="0">
                  <a:moveTo>
                    <a:pt x="337" y="3040"/>
                  </a:moveTo>
                  <a:cubicBezTo>
                    <a:pt x="513" y="3264"/>
                    <a:pt x="721" y="3472"/>
                    <a:pt x="961" y="3649"/>
                  </a:cubicBezTo>
                  <a:cubicBezTo>
                    <a:pt x="1505" y="4161"/>
                    <a:pt x="1713" y="4913"/>
                    <a:pt x="2049" y="5585"/>
                  </a:cubicBezTo>
                  <a:cubicBezTo>
                    <a:pt x="2385" y="6257"/>
                    <a:pt x="2993" y="6897"/>
                    <a:pt x="3745" y="6833"/>
                  </a:cubicBezTo>
                  <a:cubicBezTo>
                    <a:pt x="4193" y="6753"/>
                    <a:pt x="4593" y="6481"/>
                    <a:pt x="4833" y="6065"/>
                  </a:cubicBezTo>
                  <a:cubicBezTo>
                    <a:pt x="5041" y="5665"/>
                    <a:pt x="5201" y="5233"/>
                    <a:pt x="5297" y="4785"/>
                  </a:cubicBezTo>
                  <a:cubicBezTo>
                    <a:pt x="5521" y="3937"/>
                    <a:pt x="5697" y="2928"/>
                    <a:pt x="5121" y="2272"/>
                  </a:cubicBezTo>
                  <a:cubicBezTo>
                    <a:pt x="4897" y="2032"/>
                    <a:pt x="4593" y="1872"/>
                    <a:pt x="4417" y="1584"/>
                  </a:cubicBezTo>
                  <a:cubicBezTo>
                    <a:pt x="4241" y="1280"/>
                    <a:pt x="4289" y="864"/>
                    <a:pt x="4097" y="544"/>
                  </a:cubicBezTo>
                  <a:cubicBezTo>
                    <a:pt x="3873" y="128"/>
                    <a:pt x="3329" y="0"/>
                    <a:pt x="2865" y="0"/>
                  </a:cubicBezTo>
                  <a:cubicBezTo>
                    <a:pt x="2129" y="0"/>
                    <a:pt x="993" y="256"/>
                    <a:pt x="561" y="912"/>
                  </a:cubicBezTo>
                  <a:cubicBezTo>
                    <a:pt x="225" y="1408"/>
                    <a:pt x="1" y="2544"/>
                    <a:pt x="337" y="3040"/>
                  </a:cubicBezTo>
                  <a:close/>
                </a:path>
              </a:pathLst>
            </a:custGeom>
            <a:solidFill>
              <a:srgbClr val="EAD1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27"/>
            <p:cNvSpPr/>
            <p:nvPr/>
          </p:nvSpPr>
          <p:spPr>
            <a:xfrm>
              <a:off x="4032822" y="1237475"/>
              <a:ext cx="71225" cy="58025"/>
            </a:xfrm>
            <a:custGeom>
              <a:avLst/>
              <a:gdLst/>
              <a:ahLst/>
              <a:cxnLst/>
              <a:rect l="l" t="t" r="r" b="b"/>
              <a:pathLst>
                <a:path w="2849" h="2321" extrusionOk="0">
                  <a:moveTo>
                    <a:pt x="561" y="1521"/>
                  </a:moveTo>
                  <a:cubicBezTo>
                    <a:pt x="833" y="1969"/>
                    <a:pt x="1345" y="2177"/>
                    <a:pt x="1841" y="2273"/>
                  </a:cubicBezTo>
                  <a:cubicBezTo>
                    <a:pt x="2033" y="2321"/>
                    <a:pt x="2225" y="2321"/>
                    <a:pt x="2401" y="2241"/>
                  </a:cubicBezTo>
                  <a:cubicBezTo>
                    <a:pt x="2545" y="2129"/>
                    <a:pt x="2641" y="2001"/>
                    <a:pt x="2689" y="1841"/>
                  </a:cubicBezTo>
                  <a:cubicBezTo>
                    <a:pt x="2769" y="1585"/>
                    <a:pt x="2817" y="1329"/>
                    <a:pt x="2833" y="1073"/>
                  </a:cubicBezTo>
                  <a:cubicBezTo>
                    <a:pt x="2849" y="865"/>
                    <a:pt x="2801" y="641"/>
                    <a:pt x="2689" y="449"/>
                  </a:cubicBezTo>
                  <a:cubicBezTo>
                    <a:pt x="2497" y="177"/>
                    <a:pt x="2177" y="17"/>
                    <a:pt x="1841" y="17"/>
                  </a:cubicBezTo>
                  <a:cubicBezTo>
                    <a:pt x="1041" y="1"/>
                    <a:pt x="1" y="609"/>
                    <a:pt x="561" y="1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27"/>
            <p:cNvSpPr/>
            <p:nvPr/>
          </p:nvSpPr>
          <p:spPr>
            <a:xfrm>
              <a:off x="4334732" y="1287190"/>
              <a:ext cx="69625" cy="71250"/>
            </a:xfrm>
            <a:custGeom>
              <a:avLst/>
              <a:gdLst/>
              <a:ahLst/>
              <a:cxnLst/>
              <a:rect l="l" t="t" r="r" b="b"/>
              <a:pathLst>
                <a:path w="2785" h="2850" extrusionOk="0">
                  <a:moveTo>
                    <a:pt x="80" y="1409"/>
                  </a:moveTo>
                  <a:cubicBezTo>
                    <a:pt x="32" y="1457"/>
                    <a:pt x="0" y="1521"/>
                    <a:pt x="0" y="1601"/>
                  </a:cubicBezTo>
                  <a:cubicBezTo>
                    <a:pt x="16" y="1681"/>
                    <a:pt x="64" y="1745"/>
                    <a:pt x="128" y="1809"/>
                  </a:cubicBezTo>
                  <a:lnTo>
                    <a:pt x="1040" y="2705"/>
                  </a:lnTo>
                  <a:cubicBezTo>
                    <a:pt x="1088" y="2769"/>
                    <a:pt x="1168" y="2817"/>
                    <a:pt x="1248" y="2849"/>
                  </a:cubicBezTo>
                  <a:cubicBezTo>
                    <a:pt x="1360" y="2849"/>
                    <a:pt x="1472" y="2817"/>
                    <a:pt x="1552" y="2753"/>
                  </a:cubicBezTo>
                  <a:cubicBezTo>
                    <a:pt x="2048" y="2385"/>
                    <a:pt x="2320" y="1809"/>
                    <a:pt x="2560" y="1249"/>
                  </a:cubicBezTo>
                  <a:cubicBezTo>
                    <a:pt x="2672" y="993"/>
                    <a:pt x="2784" y="689"/>
                    <a:pt x="2640" y="449"/>
                  </a:cubicBezTo>
                  <a:cubicBezTo>
                    <a:pt x="2400" y="49"/>
                    <a:pt x="1520" y="1"/>
                    <a:pt x="1136" y="161"/>
                  </a:cubicBezTo>
                  <a:cubicBezTo>
                    <a:pt x="704" y="369"/>
                    <a:pt x="336" y="1025"/>
                    <a:pt x="80" y="1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3" name="Google Shape;12063;p27"/>
          <p:cNvGrpSpPr/>
          <p:nvPr/>
        </p:nvGrpSpPr>
        <p:grpSpPr>
          <a:xfrm rot="128201" flipH="1">
            <a:off x="7675210" y="-262478"/>
            <a:ext cx="1511033" cy="1603965"/>
            <a:chOff x="7805848" y="0"/>
            <a:chExt cx="1338162" cy="1420462"/>
          </a:xfrm>
        </p:grpSpPr>
        <p:grpSp>
          <p:nvGrpSpPr>
            <p:cNvPr id="12064" name="Google Shape;12064;p27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2065" name="Google Shape;12065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6" name="Google Shape;12066;p27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7" name="Google Shape;12067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8" name="Google Shape;12068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9" name="Google Shape;12069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0" name="Google Shape;12070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1" name="Google Shape;12071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2" name="Google Shape;12072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3" name="Google Shape;12073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4" name="Google Shape;12074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5" name="Google Shape;12075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6" name="Google Shape;12076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7" name="Google Shape;12077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8" name="Google Shape;12078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9" name="Google Shape;12079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80" name="Google Shape;12080;p27"/>
            <p:cNvGrpSpPr/>
            <p:nvPr/>
          </p:nvGrpSpPr>
          <p:grpSpPr>
            <a:xfrm rot="-5400000">
              <a:off x="7570791" y="386832"/>
              <a:ext cx="1180338" cy="710225"/>
              <a:chOff x="1687422" y="847750"/>
              <a:chExt cx="1180338" cy="710225"/>
            </a:xfrm>
          </p:grpSpPr>
          <p:sp>
            <p:nvSpPr>
              <p:cNvPr id="12081" name="Google Shape;12081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2" name="Google Shape;12082;p27"/>
              <p:cNvSpPr/>
              <p:nvPr/>
            </p:nvSpPr>
            <p:spPr>
              <a:xfrm>
                <a:off x="1687422" y="1174492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3" name="Google Shape;12083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4" name="Google Shape;12084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5" name="Google Shape;12085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6" name="Google Shape;12086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7" name="Google Shape;12087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8" name="Google Shape;12088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9" name="Google Shape;12089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0" name="Google Shape;12090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1" name="Google Shape;12091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2" name="Google Shape;12092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3" name="Google Shape;12093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4" name="Google Shape;12094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5" name="Google Shape;12095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96" name="Google Shape;12096;p27"/>
            <p:cNvGrpSpPr/>
            <p:nvPr/>
          </p:nvGrpSpPr>
          <p:grpSpPr>
            <a:xfrm rot="10800000" flipH="1">
              <a:off x="7988034" y="710237"/>
              <a:ext cx="1045376" cy="710225"/>
              <a:chOff x="1822384" y="847750"/>
              <a:chExt cx="1045376" cy="710225"/>
            </a:xfrm>
          </p:grpSpPr>
          <p:sp>
            <p:nvSpPr>
              <p:cNvPr id="12097" name="Google Shape;12097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8" name="Google Shape;12098;p27"/>
              <p:cNvSpPr/>
              <p:nvPr/>
            </p:nvSpPr>
            <p:spPr>
              <a:xfrm>
                <a:off x="1822384" y="1241973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9" name="Google Shape;12099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0" name="Google Shape;12100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1" name="Google Shape;12101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2" name="Google Shape;12102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3" name="Google Shape;12103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4" name="Google Shape;12104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5" name="Google Shape;12105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6" name="Google Shape;12106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7" name="Google Shape;12107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8" name="Google Shape;12108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9" name="Google Shape;12109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0" name="Google Shape;12110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1" name="Google Shape;12111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112" name="Google Shape;12112;p27"/>
          <p:cNvGrpSpPr/>
          <p:nvPr/>
        </p:nvGrpSpPr>
        <p:grpSpPr>
          <a:xfrm rot="128201" flipH="1">
            <a:off x="8290166" y="1037770"/>
            <a:ext cx="1511033" cy="1603965"/>
            <a:chOff x="7805848" y="0"/>
            <a:chExt cx="1338162" cy="1420462"/>
          </a:xfrm>
        </p:grpSpPr>
        <p:grpSp>
          <p:nvGrpSpPr>
            <p:cNvPr id="12113" name="Google Shape;12113;p27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2114" name="Google Shape;12114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5" name="Google Shape;12115;p27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6" name="Google Shape;12116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7" name="Google Shape;12117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8" name="Google Shape;12118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9" name="Google Shape;12119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0" name="Google Shape;12120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1" name="Google Shape;12121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2" name="Google Shape;12122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3" name="Google Shape;12123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4" name="Google Shape;12124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5" name="Google Shape;12125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6" name="Google Shape;12126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7" name="Google Shape;12127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8" name="Google Shape;12128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29" name="Google Shape;12129;p27"/>
            <p:cNvGrpSpPr/>
            <p:nvPr/>
          </p:nvGrpSpPr>
          <p:grpSpPr>
            <a:xfrm rot="-5400000">
              <a:off x="7570791" y="386832"/>
              <a:ext cx="1180338" cy="710225"/>
              <a:chOff x="1687422" y="847750"/>
              <a:chExt cx="1180338" cy="710225"/>
            </a:xfrm>
          </p:grpSpPr>
          <p:sp>
            <p:nvSpPr>
              <p:cNvPr id="12130" name="Google Shape;12130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1" name="Google Shape;12131;p27"/>
              <p:cNvSpPr/>
              <p:nvPr/>
            </p:nvSpPr>
            <p:spPr>
              <a:xfrm>
                <a:off x="1687422" y="1174492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2" name="Google Shape;12132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3" name="Google Shape;12133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4" name="Google Shape;12134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5" name="Google Shape;12135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6" name="Google Shape;12136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7" name="Google Shape;12137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8" name="Google Shape;12138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9" name="Google Shape;12139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0" name="Google Shape;12140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1" name="Google Shape;12141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2" name="Google Shape;12142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3" name="Google Shape;12143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4" name="Google Shape;12144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45" name="Google Shape;12145;p27"/>
            <p:cNvGrpSpPr/>
            <p:nvPr/>
          </p:nvGrpSpPr>
          <p:grpSpPr>
            <a:xfrm rot="10800000" flipH="1">
              <a:off x="7988034" y="710237"/>
              <a:ext cx="1045376" cy="710225"/>
              <a:chOff x="1822384" y="847750"/>
              <a:chExt cx="1045376" cy="710225"/>
            </a:xfrm>
          </p:grpSpPr>
          <p:sp>
            <p:nvSpPr>
              <p:cNvPr id="12146" name="Google Shape;12146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7" name="Google Shape;12147;p27"/>
              <p:cNvSpPr/>
              <p:nvPr/>
            </p:nvSpPr>
            <p:spPr>
              <a:xfrm>
                <a:off x="1822384" y="1241973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8" name="Google Shape;12148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9" name="Google Shape;12149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0" name="Google Shape;12150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1" name="Google Shape;12151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2" name="Google Shape;12152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3" name="Google Shape;12153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4" name="Google Shape;12154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5" name="Google Shape;12155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6" name="Google Shape;12156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7" name="Google Shape;12157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8" name="Google Shape;12158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9" name="Google Shape;12159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0" name="Google Shape;12160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161" name="Google Shape;12161;p27"/>
          <p:cNvGrpSpPr/>
          <p:nvPr/>
        </p:nvGrpSpPr>
        <p:grpSpPr>
          <a:xfrm rot="128201" flipH="1">
            <a:off x="8715566" y="2926520"/>
            <a:ext cx="1511033" cy="1603965"/>
            <a:chOff x="7805848" y="0"/>
            <a:chExt cx="1338162" cy="1420462"/>
          </a:xfrm>
        </p:grpSpPr>
        <p:grpSp>
          <p:nvGrpSpPr>
            <p:cNvPr id="12162" name="Google Shape;12162;p27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2163" name="Google Shape;12163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4" name="Google Shape;12164;p27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5" name="Google Shape;12165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6" name="Google Shape;12166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7" name="Google Shape;12167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8" name="Google Shape;12168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9" name="Google Shape;12169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0" name="Google Shape;12170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1" name="Google Shape;12171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2" name="Google Shape;12172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3" name="Google Shape;12173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4" name="Google Shape;12174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5" name="Google Shape;12175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6" name="Google Shape;12176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7" name="Google Shape;12177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78" name="Google Shape;12178;p27"/>
            <p:cNvGrpSpPr/>
            <p:nvPr/>
          </p:nvGrpSpPr>
          <p:grpSpPr>
            <a:xfrm rot="-5400000">
              <a:off x="7570791" y="386832"/>
              <a:ext cx="1180338" cy="710225"/>
              <a:chOff x="1687422" y="847750"/>
              <a:chExt cx="1180338" cy="710225"/>
            </a:xfrm>
          </p:grpSpPr>
          <p:sp>
            <p:nvSpPr>
              <p:cNvPr id="12179" name="Google Shape;12179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0" name="Google Shape;12180;p27"/>
              <p:cNvSpPr/>
              <p:nvPr/>
            </p:nvSpPr>
            <p:spPr>
              <a:xfrm>
                <a:off x="1687422" y="1174492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1" name="Google Shape;12181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2" name="Google Shape;12182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3" name="Google Shape;12183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4" name="Google Shape;12184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5" name="Google Shape;12185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6" name="Google Shape;12186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7" name="Google Shape;12187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8" name="Google Shape;12188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9" name="Google Shape;12189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0" name="Google Shape;12190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1" name="Google Shape;12191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2" name="Google Shape;12192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3" name="Google Shape;12193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94" name="Google Shape;12194;p27"/>
            <p:cNvGrpSpPr/>
            <p:nvPr/>
          </p:nvGrpSpPr>
          <p:grpSpPr>
            <a:xfrm rot="10800000" flipH="1">
              <a:off x="7988034" y="710237"/>
              <a:ext cx="1045376" cy="710225"/>
              <a:chOff x="1822384" y="847750"/>
              <a:chExt cx="1045376" cy="710225"/>
            </a:xfrm>
          </p:grpSpPr>
          <p:sp>
            <p:nvSpPr>
              <p:cNvPr id="12195" name="Google Shape;12195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6" name="Google Shape;12196;p27"/>
              <p:cNvSpPr/>
              <p:nvPr/>
            </p:nvSpPr>
            <p:spPr>
              <a:xfrm>
                <a:off x="1822384" y="1241973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7" name="Google Shape;12197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8" name="Google Shape;12198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9" name="Google Shape;12199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0" name="Google Shape;12200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1" name="Google Shape;12201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2" name="Google Shape;12202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3" name="Google Shape;12203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4" name="Google Shape;12204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5" name="Google Shape;12205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6" name="Google Shape;12206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7" name="Google Shape;12207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8" name="Google Shape;12208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9" name="Google Shape;12209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210" name="Google Shape;12210;p27"/>
          <p:cNvSpPr/>
          <p:nvPr/>
        </p:nvSpPr>
        <p:spPr>
          <a:xfrm flipH="1">
            <a:off x="255362" y="2083348"/>
            <a:ext cx="522586" cy="523628"/>
          </a:xfrm>
          <a:custGeom>
            <a:avLst/>
            <a:gdLst/>
            <a:ahLst/>
            <a:cxnLst/>
            <a:rect l="l" t="t" r="r" b="b"/>
            <a:pathLst>
              <a:path w="18056" h="18092" extrusionOk="0">
                <a:moveTo>
                  <a:pt x="6695" y="1472"/>
                </a:moveTo>
                <a:cubicBezTo>
                  <a:pt x="6713" y="1486"/>
                  <a:pt x="6734" y="1495"/>
                  <a:pt x="6757" y="1495"/>
                </a:cubicBezTo>
                <a:cubicBezTo>
                  <a:pt x="6764" y="1495"/>
                  <a:pt x="6771" y="1494"/>
                  <a:pt x="6778" y="1492"/>
                </a:cubicBezTo>
                <a:cubicBezTo>
                  <a:pt x="6751" y="1486"/>
                  <a:pt x="6723" y="1479"/>
                  <a:pt x="6695" y="1472"/>
                </a:cubicBezTo>
                <a:close/>
                <a:moveTo>
                  <a:pt x="13763" y="3827"/>
                </a:moveTo>
                <a:lnTo>
                  <a:pt x="13763" y="3827"/>
                </a:lnTo>
                <a:cubicBezTo>
                  <a:pt x="14709" y="4623"/>
                  <a:pt x="15616" y="5469"/>
                  <a:pt x="16535" y="6265"/>
                </a:cubicBezTo>
                <a:lnTo>
                  <a:pt x="14104" y="4106"/>
                </a:lnTo>
                <a:cubicBezTo>
                  <a:pt x="14006" y="3995"/>
                  <a:pt x="13890" y="3903"/>
                  <a:pt x="13763" y="3827"/>
                </a:cubicBezTo>
                <a:close/>
                <a:moveTo>
                  <a:pt x="3092" y="0"/>
                </a:moveTo>
                <a:cubicBezTo>
                  <a:pt x="2894" y="0"/>
                  <a:pt x="2699" y="26"/>
                  <a:pt x="2493" y="64"/>
                </a:cubicBezTo>
                <a:cubicBezTo>
                  <a:pt x="2067" y="185"/>
                  <a:pt x="1702" y="459"/>
                  <a:pt x="1429" y="824"/>
                </a:cubicBezTo>
                <a:cubicBezTo>
                  <a:pt x="547" y="1918"/>
                  <a:pt x="274" y="3377"/>
                  <a:pt x="760" y="4714"/>
                </a:cubicBezTo>
                <a:cubicBezTo>
                  <a:pt x="882" y="4988"/>
                  <a:pt x="942" y="5261"/>
                  <a:pt x="882" y="5565"/>
                </a:cubicBezTo>
                <a:cubicBezTo>
                  <a:pt x="790" y="5778"/>
                  <a:pt x="638" y="5961"/>
                  <a:pt x="486" y="6113"/>
                </a:cubicBezTo>
                <a:cubicBezTo>
                  <a:pt x="0" y="6751"/>
                  <a:pt x="334" y="7663"/>
                  <a:pt x="730" y="8392"/>
                </a:cubicBezTo>
                <a:cubicBezTo>
                  <a:pt x="1672" y="10064"/>
                  <a:pt x="2888" y="11614"/>
                  <a:pt x="4316" y="12921"/>
                </a:cubicBezTo>
                <a:cubicBezTo>
                  <a:pt x="5684" y="14076"/>
                  <a:pt x="7113" y="15170"/>
                  <a:pt x="8663" y="16113"/>
                </a:cubicBezTo>
                <a:cubicBezTo>
                  <a:pt x="9392" y="16660"/>
                  <a:pt x="10183" y="17116"/>
                  <a:pt x="11034" y="17511"/>
                </a:cubicBezTo>
                <a:cubicBezTo>
                  <a:pt x="11917" y="17881"/>
                  <a:pt x="12853" y="18091"/>
                  <a:pt x="13818" y="18091"/>
                </a:cubicBezTo>
                <a:cubicBezTo>
                  <a:pt x="13882" y="18091"/>
                  <a:pt x="13947" y="18090"/>
                  <a:pt x="14013" y="18088"/>
                </a:cubicBezTo>
                <a:cubicBezTo>
                  <a:pt x="15259" y="18088"/>
                  <a:pt x="16596" y="17724"/>
                  <a:pt x="17326" y="16721"/>
                </a:cubicBezTo>
                <a:cubicBezTo>
                  <a:pt x="17842" y="15930"/>
                  <a:pt x="18055" y="14958"/>
                  <a:pt x="17873" y="14015"/>
                </a:cubicBezTo>
                <a:cubicBezTo>
                  <a:pt x="17690" y="13104"/>
                  <a:pt x="17386" y="12192"/>
                  <a:pt x="16931" y="11371"/>
                </a:cubicBezTo>
                <a:cubicBezTo>
                  <a:pt x="15715" y="8848"/>
                  <a:pt x="14225" y="6265"/>
                  <a:pt x="11824" y="4836"/>
                </a:cubicBezTo>
                <a:cubicBezTo>
                  <a:pt x="11034" y="4380"/>
                  <a:pt x="10213" y="4015"/>
                  <a:pt x="9362" y="3772"/>
                </a:cubicBezTo>
                <a:cubicBezTo>
                  <a:pt x="8799" y="3591"/>
                  <a:pt x="8183" y="3442"/>
                  <a:pt x="7589" y="3442"/>
                </a:cubicBezTo>
                <a:cubicBezTo>
                  <a:pt x="7189" y="3442"/>
                  <a:pt x="6799" y="3509"/>
                  <a:pt x="6444" y="3681"/>
                </a:cubicBezTo>
                <a:cubicBezTo>
                  <a:pt x="5228" y="4258"/>
                  <a:pt x="4803" y="5900"/>
                  <a:pt x="5167" y="7207"/>
                </a:cubicBezTo>
                <a:cubicBezTo>
                  <a:pt x="5563" y="8483"/>
                  <a:pt x="6505" y="9547"/>
                  <a:pt x="7447" y="10489"/>
                </a:cubicBezTo>
                <a:cubicBezTo>
                  <a:pt x="8055" y="11097"/>
                  <a:pt x="8693" y="11645"/>
                  <a:pt x="9392" y="12161"/>
                </a:cubicBezTo>
                <a:cubicBezTo>
                  <a:pt x="9879" y="12556"/>
                  <a:pt x="10456" y="12800"/>
                  <a:pt x="11095" y="12921"/>
                </a:cubicBezTo>
                <a:cubicBezTo>
                  <a:pt x="11207" y="12944"/>
                  <a:pt x="11320" y="12955"/>
                  <a:pt x="11434" y="12955"/>
                </a:cubicBezTo>
                <a:cubicBezTo>
                  <a:pt x="11932" y="12955"/>
                  <a:pt x="12425" y="12740"/>
                  <a:pt x="12797" y="12344"/>
                </a:cubicBezTo>
                <a:cubicBezTo>
                  <a:pt x="13192" y="11797"/>
                  <a:pt x="13253" y="11067"/>
                  <a:pt x="12979" y="10459"/>
                </a:cubicBezTo>
                <a:cubicBezTo>
                  <a:pt x="12706" y="9851"/>
                  <a:pt x="12250" y="9334"/>
                  <a:pt x="11672" y="8970"/>
                </a:cubicBezTo>
                <a:cubicBezTo>
                  <a:pt x="11464" y="8824"/>
                  <a:pt x="11213" y="8692"/>
                  <a:pt x="10978" y="8692"/>
                </a:cubicBezTo>
                <a:cubicBezTo>
                  <a:pt x="10870" y="8692"/>
                  <a:pt x="10765" y="8720"/>
                  <a:pt x="10669" y="8787"/>
                </a:cubicBezTo>
                <a:cubicBezTo>
                  <a:pt x="11050" y="8289"/>
                  <a:pt x="10526" y="7508"/>
                  <a:pt x="9916" y="7508"/>
                </a:cubicBezTo>
                <a:cubicBezTo>
                  <a:pt x="9893" y="7508"/>
                  <a:pt x="9871" y="7509"/>
                  <a:pt x="9848" y="7511"/>
                </a:cubicBezTo>
                <a:cubicBezTo>
                  <a:pt x="9210" y="7632"/>
                  <a:pt x="8784" y="8210"/>
                  <a:pt x="8845" y="8879"/>
                </a:cubicBezTo>
                <a:cubicBezTo>
                  <a:pt x="8936" y="9517"/>
                  <a:pt x="9301" y="10064"/>
                  <a:pt x="9848" y="10398"/>
                </a:cubicBezTo>
                <a:cubicBezTo>
                  <a:pt x="10046" y="10550"/>
                  <a:pt x="10327" y="10649"/>
                  <a:pt x="10574" y="10649"/>
                </a:cubicBezTo>
                <a:cubicBezTo>
                  <a:pt x="10821" y="10649"/>
                  <a:pt x="11034" y="10550"/>
                  <a:pt x="11095" y="10307"/>
                </a:cubicBezTo>
                <a:cubicBezTo>
                  <a:pt x="11216" y="9973"/>
                  <a:pt x="10882" y="9669"/>
                  <a:pt x="10578" y="9456"/>
                </a:cubicBezTo>
                <a:cubicBezTo>
                  <a:pt x="10766" y="9369"/>
                  <a:pt x="10961" y="9329"/>
                  <a:pt x="11152" y="9329"/>
                </a:cubicBezTo>
                <a:cubicBezTo>
                  <a:pt x="11762" y="9329"/>
                  <a:pt x="12331" y="9743"/>
                  <a:pt x="12493" y="10368"/>
                </a:cubicBezTo>
                <a:cubicBezTo>
                  <a:pt x="12706" y="11219"/>
                  <a:pt x="12128" y="12040"/>
                  <a:pt x="11247" y="12100"/>
                </a:cubicBezTo>
                <a:cubicBezTo>
                  <a:pt x="11209" y="12103"/>
                  <a:pt x="11172" y="12105"/>
                  <a:pt x="11136" y="12105"/>
                </a:cubicBezTo>
                <a:cubicBezTo>
                  <a:pt x="10422" y="12105"/>
                  <a:pt x="9791" y="11557"/>
                  <a:pt x="9271" y="11037"/>
                </a:cubicBezTo>
                <a:cubicBezTo>
                  <a:pt x="8268" y="10125"/>
                  <a:pt x="7356" y="9122"/>
                  <a:pt x="6535" y="8027"/>
                </a:cubicBezTo>
                <a:cubicBezTo>
                  <a:pt x="6201" y="7632"/>
                  <a:pt x="5988" y="7116"/>
                  <a:pt x="5958" y="6568"/>
                </a:cubicBezTo>
                <a:cubicBezTo>
                  <a:pt x="5958" y="5657"/>
                  <a:pt x="6839" y="4897"/>
                  <a:pt x="7751" y="4745"/>
                </a:cubicBezTo>
                <a:cubicBezTo>
                  <a:pt x="7880" y="4728"/>
                  <a:pt x="8009" y="4719"/>
                  <a:pt x="8137" y="4719"/>
                </a:cubicBezTo>
                <a:cubicBezTo>
                  <a:pt x="8919" y="4719"/>
                  <a:pt x="9691" y="5018"/>
                  <a:pt x="10395" y="5383"/>
                </a:cubicBezTo>
                <a:cubicBezTo>
                  <a:pt x="13982" y="7328"/>
                  <a:pt x="16383" y="10885"/>
                  <a:pt x="16809" y="14958"/>
                </a:cubicBezTo>
                <a:cubicBezTo>
                  <a:pt x="16870" y="15262"/>
                  <a:pt x="16809" y="15626"/>
                  <a:pt x="16596" y="15900"/>
                </a:cubicBezTo>
                <a:cubicBezTo>
                  <a:pt x="16231" y="16295"/>
                  <a:pt x="15563" y="16082"/>
                  <a:pt x="15046" y="16295"/>
                </a:cubicBezTo>
                <a:cubicBezTo>
                  <a:pt x="14833" y="16417"/>
                  <a:pt x="14681" y="16599"/>
                  <a:pt x="14438" y="16721"/>
                </a:cubicBezTo>
                <a:cubicBezTo>
                  <a:pt x="14238" y="16838"/>
                  <a:pt x="14010" y="16883"/>
                  <a:pt x="13773" y="16883"/>
                </a:cubicBezTo>
                <a:cubicBezTo>
                  <a:pt x="13398" y="16883"/>
                  <a:pt x="12998" y="16771"/>
                  <a:pt x="12645" y="16660"/>
                </a:cubicBezTo>
                <a:cubicBezTo>
                  <a:pt x="8207" y="15110"/>
                  <a:pt x="3982" y="12404"/>
                  <a:pt x="1702" y="8301"/>
                </a:cubicBezTo>
                <a:cubicBezTo>
                  <a:pt x="2341" y="7632"/>
                  <a:pt x="2432" y="6629"/>
                  <a:pt x="1915" y="5869"/>
                </a:cubicBezTo>
                <a:cubicBezTo>
                  <a:pt x="2249" y="5413"/>
                  <a:pt x="1885" y="4775"/>
                  <a:pt x="1763" y="4228"/>
                </a:cubicBezTo>
                <a:cubicBezTo>
                  <a:pt x="1520" y="3103"/>
                  <a:pt x="2371" y="1979"/>
                  <a:pt x="3404" y="1523"/>
                </a:cubicBezTo>
                <a:cubicBezTo>
                  <a:pt x="3902" y="1324"/>
                  <a:pt x="4433" y="1244"/>
                  <a:pt x="4970" y="1244"/>
                </a:cubicBezTo>
                <a:cubicBezTo>
                  <a:pt x="5551" y="1244"/>
                  <a:pt x="6138" y="1337"/>
                  <a:pt x="6695" y="1472"/>
                </a:cubicBezTo>
                <a:lnTo>
                  <a:pt x="6695" y="1472"/>
                </a:lnTo>
                <a:cubicBezTo>
                  <a:pt x="6610" y="1404"/>
                  <a:pt x="6598" y="1200"/>
                  <a:pt x="6718" y="1128"/>
                </a:cubicBezTo>
                <a:cubicBezTo>
                  <a:pt x="6794" y="1097"/>
                  <a:pt x="6877" y="1082"/>
                  <a:pt x="6961" y="1082"/>
                </a:cubicBezTo>
                <a:cubicBezTo>
                  <a:pt x="7044" y="1082"/>
                  <a:pt x="7128" y="1097"/>
                  <a:pt x="7204" y="1128"/>
                </a:cubicBezTo>
                <a:cubicBezTo>
                  <a:pt x="9180" y="1796"/>
                  <a:pt x="11003" y="2830"/>
                  <a:pt x="12614" y="4167"/>
                </a:cubicBezTo>
                <a:cubicBezTo>
                  <a:pt x="12557" y="3852"/>
                  <a:pt x="12905" y="3618"/>
                  <a:pt x="13226" y="3618"/>
                </a:cubicBezTo>
                <a:cubicBezTo>
                  <a:pt x="13245" y="3618"/>
                  <a:pt x="13264" y="3618"/>
                  <a:pt x="13283" y="3620"/>
                </a:cubicBezTo>
                <a:cubicBezTo>
                  <a:pt x="13448" y="3670"/>
                  <a:pt x="13612" y="3737"/>
                  <a:pt x="13763" y="3827"/>
                </a:cubicBezTo>
                <a:lnTo>
                  <a:pt x="13763" y="3827"/>
                </a:lnTo>
                <a:cubicBezTo>
                  <a:pt x="12143" y="2465"/>
                  <a:pt x="10408" y="1247"/>
                  <a:pt x="8298" y="672"/>
                </a:cubicBezTo>
                <a:cubicBezTo>
                  <a:pt x="6718" y="307"/>
                  <a:pt x="5076" y="64"/>
                  <a:pt x="3465" y="33"/>
                </a:cubicBezTo>
                <a:cubicBezTo>
                  <a:pt x="3337" y="10"/>
                  <a:pt x="3214" y="0"/>
                  <a:pt x="309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3">
  <p:cSld name="CUSTOM_2_1_1_1_1_2_1_1_1_1_1">
    <p:spTree>
      <p:nvGrpSpPr>
        <p:cNvPr id="1" name="Shape 12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12" name="Google Shape;12212;p28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2213" name="Google Shape;12213;p28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214" name="Google Shape;12214;p28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2215" name="Google Shape;12215;p28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6" name="Google Shape;12216;p28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7" name="Google Shape;12217;p28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8" name="Google Shape;12218;p28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9" name="Google Shape;12219;p28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0" name="Google Shape;12220;p28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1" name="Google Shape;12221;p28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2" name="Google Shape;12222;p28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3" name="Google Shape;12223;p28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4" name="Google Shape;12224;p28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5" name="Google Shape;12225;p28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6" name="Google Shape;12226;p28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7" name="Google Shape;12227;p28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8" name="Google Shape;12228;p28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9" name="Google Shape;12229;p28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0" name="Google Shape;12230;p28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1" name="Google Shape;12231;p28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2" name="Google Shape;12232;p28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3" name="Google Shape;12233;p28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4" name="Google Shape;12234;p28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5" name="Google Shape;12235;p28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6" name="Google Shape;12236;p28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7" name="Google Shape;12237;p28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8" name="Google Shape;12238;p28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9" name="Google Shape;12239;p28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40" name="Google Shape;12240;p28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2241" name="Google Shape;12241;p28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2" name="Google Shape;12242;p28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3" name="Google Shape;12243;p28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4" name="Google Shape;12244;p28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5" name="Google Shape;12245;p28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6" name="Google Shape;12246;p28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7" name="Google Shape;12247;p28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8" name="Google Shape;12248;p28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9" name="Google Shape;12249;p28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0" name="Google Shape;12250;p28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1" name="Google Shape;12251;p28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2" name="Google Shape;12252;p28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3" name="Google Shape;12253;p28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4" name="Google Shape;12254;p28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5" name="Google Shape;12255;p28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6" name="Google Shape;12256;p28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7" name="Google Shape;12257;p28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8" name="Google Shape;12258;p28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9" name="Google Shape;12259;p28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0" name="Google Shape;12260;p28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1" name="Google Shape;12261;p28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2" name="Google Shape;12262;p28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3" name="Google Shape;12263;p28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4" name="Google Shape;12264;p28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5" name="Google Shape;12265;p28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6" name="Google Shape;12266;p28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267" name="Google Shape;12267;p28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28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28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28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28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28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28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28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28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28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28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28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28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28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28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28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28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28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28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28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28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28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28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28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28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28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28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28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28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28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28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28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28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28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28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28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28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28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28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28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28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28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28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28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28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28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28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28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28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28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28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28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28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28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28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28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28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28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28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28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28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28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28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28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28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28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28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28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28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28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28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28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28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28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28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28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28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28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28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28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28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28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28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28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28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28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28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28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28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28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28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28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28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28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28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28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28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28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28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28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367" name="Google Shape;12367;p28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2368" name="Google Shape;12368;p28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9" name="Google Shape;12369;p28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0" name="Google Shape;12370;p28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1" name="Google Shape;12371;p28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2" name="Google Shape;12372;p28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3" name="Google Shape;12373;p28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4" name="Google Shape;12374;p28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5" name="Google Shape;12375;p28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6" name="Google Shape;12376;p28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7" name="Google Shape;12377;p28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8" name="Google Shape;12378;p28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9" name="Google Shape;12379;p28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0" name="Google Shape;12380;p28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1" name="Google Shape;12381;p28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2" name="Google Shape;12382;p28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3" name="Google Shape;12383;p28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4" name="Google Shape;12384;p28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5" name="Google Shape;12385;p28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6" name="Google Shape;12386;p28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7" name="Google Shape;12387;p28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8" name="Google Shape;12388;p28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9" name="Google Shape;12389;p28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0" name="Google Shape;12390;p28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1" name="Google Shape;12391;p28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2" name="Google Shape;12392;p28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3" name="Google Shape;12393;p28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394" name="Google Shape;12394;p28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28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28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28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28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399" name="Google Shape;12399;p28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2400" name="Google Shape;12400;p28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1" name="Google Shape;12401;p28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2" name="Google Shape;12402;p28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3" name="Google Shape;12403;p28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4" name="Google Shape;12404;p28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5" name="Google Shape;12405;p28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6" name="Google Shape;12406;p28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7" name="Google Shape;12407;p28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8" name="Google Shape;12408;p28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9" name="Google Shape;12409;p28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0" name="Google Shape;12410;p28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1" name="Google Shape;12411;p28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2" name="Google Shape;12412;p28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3" name="Google Shape;12413;p28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4" name="Google Shape;12414;p28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5" name="Google Shape;12415;p28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6" name="Google Shape;12416;p28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7" name="Google Shape;12417;p28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8" name="Google Shape;12418;p28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9" name="Google Shape;12419;p28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0" name="Google Shape;12420;p28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1" name="Google Shape;12421;p28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2" name="Google Shape;12422;p28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3" name="Google Shape;12423;p28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4" name="Google Shape;12424;p28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5" name="Google Shape;12425;p28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426" name="Google Shape;12426;p28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27" name="Google Shape;12427;p28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2428" name="Google Shape;12428;p28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9" name="Google Shape;12429;p28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0" name="Google Shape;12430;p28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1" name="Google Shape;12431;p28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2" name="Google Shape;12432;p28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3" name="Google Shape;12433;p28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4" name="Google Shape;12434;p28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5" name="Google Shape;12435;p28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6" name="Google Shape;12436;p28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7" name="Google Shape;12437;p28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8" name="Google Shape;12438;p28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9" name="Google Shape;12439;p28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0" name="Google Shape;12440;p28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1" name="Google Shape;12441;p28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2" name="Google Shape;12442;p28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3" name="Google Shape;12443;p28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4" name="Google Shape;12444;p28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5" name="Google Shape;12445;p28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6" name="Google Shape;12446;p28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7" name="Google Shape;12447;p28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8" name="Google Shape;12448;p28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9" name="Google Shape;12449;p28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0" name="Google Shape;12450;p28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1" name="Google Shape;12451;p28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2" name="Google Shape;12452;p28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3" name="Google Shape;12453;p28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454" name="Google Shape;12454;p28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455" name="Google Shape;12455;p28"/>
          <p:cNvGrpSpPr/>
          <p:nvPr/>
        </p:nvGrpSpPr>
        <p:grpSpPr>
          <a:xfrm rot="5737812">
            <a:off x="6760274" y="-147828"/>
            <a:ext cx="3339088" cy="2408989"/>
            <a:chOff x="-471207" y="3215792"/>
            <a:chExt cx="3339342" cy="2409172"/>
          </a:xfrm>
        </p:grpSpPr>
        <p:grpSp>
          <p:nvGrpSpPr>
            <p:cNvPr id="12456" name="Google Shape;12456;p28"/>
            <p:cNvGrpSpPr/>
            <p:nvPr/>
          </p:nvGrpSpPr>
          <p:grpSpPr>
            <a:xfrm rot="-4199403" flipH="1">
              <a:off x="-22239" y="3308503"/>
              <a:ext cx="1699178" cy="2145157"/>
              <a:chOff x="146217" y="2712579"/>
              <a:chExt cx="1552966" cy="1960401"/>
            </a:xfrm>
          </p:grpSpPr>
          <p:grpSp>
            <p:nvGrpSpPr>
              <p:cNvPr id="12457" name="Google Shape;12457;p28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2458" name="Google Shape;12458;p28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59" name="Google Shape;12459;p28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60" name="Google Shape;12460;p28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61" name="Google Shape;12461;p28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62" name="Google Shape;12462;p28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63" name="Google Shape;12463;p28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64" name="Google Shape;12464;p28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65" name="Google Shape;12465;p28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66" name="Google Shape;12466;p28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67" name="Google Shape;12467;p28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68" name="Google Shape;12468;p28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69" name="Google Shape;12469;p28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70" name="Google Shape;12470;p28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71" name="Google Shape;12471;p28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472" name="Google Shape;12472;p28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2473" name="Google Shape;12473;p28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74" name="Google Shape;12474;p28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75" name="Google Shape;12475;p28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76" name="Google Shape;12476;p28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77" name="Google Shape;12477;p28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78" name="Google Shape;12478;p28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79" name="Google Shape;12479;p28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80" name="Google Shape;12480;p28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81" name="Google Shape;12481;p28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82" name="Google Shape;12482;p28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83" name="Google Shape;12483;p28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84" name="Google Shape;12484;p28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85" name="Google Shape;12485;p28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86" name="Google Shape;12486;p28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487" name="Google Shape;12487;p28"/>
              <p:cNvGrpSpPr/>
              <p:nvPr/>
            </p:nvGrpSpPr>
            <p:grpSpPr>
              <a:xfrm rot="7120513" flipH="1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2488" name="Google Shape;12488;p28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89" name="Google Shape;12489;p28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90" name="Google Shape;12490;p28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91" name="Google Shape;12491;p28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92" name="Google Shape;12492;p28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93" name="Google Shape;12493;p28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94" name="Google Shape;12494;p28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95" name="Google Shape;12495;p28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96" name="Google Shape;12496;p28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97" name="Google Shape;12497;p28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98" name="Google Shape;12498;p28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99" name="Google Shape;12499;p28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00" name="Google Shape;12500;p28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01" name="Google Shape;12501;p28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502" name="Google Shape;12502;p28"/>
            <p:cNvGrpSpPr/>
            <p:nvPr/>
          </p:nvGrpSpPr>
          <p:grpSpPr>
            <a:xfrm rot="4112102" flipH="1">
              <a:off x="709472" y="3369139"/>
              <a:ext cx="1699242" cy="2145126"/>
              <a:chOff x="146217" y="2712579"/>
              <a:chExt cx="1552966" cy="1960401"/>
            </a:xfrm>
          </p:grpSpPr>
          <p:grpSp>
            <p:nvGrpSpPr>
              <p:cNvPr id="12503" name="Google Shape;12503;p28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2504" name="Google Shape;12504;p28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05" name="Google Shape;12505;p28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06" name="Google Shape;12506;p28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07" name="Google Shape;12507;p28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08" name="Google Shape;12508;p28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09" name="Google Shape;12509;p28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10" name="Google Shape;12510;p28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11" name="Google Shape;12511;p28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12" name="Google Shape;12512;p28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13" name="Google Shape;12513;p28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14" name="Google Shape;12514;p28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15" name="Google Shape;12515;p28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16" name="Google Shape;12516;p28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17" name="Google Shape;12517;p28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518" name="Google Shape;12518;p28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2519" name="Google Shape;12519;p28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20" name="Google Shape;12520;p28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21" name="Google Shape;12521;p28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22" name="Google Shape;12522;p28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23" name="Google Shape;12523;p28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24" name="Google Shape;12524;p28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25" name="Google Shape;12525;p28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26" name="Google Shape;12526;p28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27" name="Google Shape;12527;p28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28" name="Google Shape;12528;p28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29" name="Google Shape;12529;p28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30" name="Google Shape;12530;p28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31" name="Google Shape;12531;p28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32" name="Google Shape;12532;p28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533" name="Google Shape;12533;p28"/>
              <p:cNvGrpSpPr/>
              <p:nvPr/>
            </p:nvGrpSpPr>
            <p:grpSpPr>
              <a:xfrm rot="7120513" flipH="1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2534" name="Google Shape;12534;p28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35" name="Google Shape;12535;p28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36" name="Google Shape;12536;p28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37" name="Google Shape;12537;p28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38" name="Google Shape;12538;p28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39" name="Google Shape;12539;p28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40" name="Google Shape;12540;p28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41" name="Google Shape;12541;p28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42" name="Google Shape;12542;p28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43" name="Google Shape;12543;p28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44" name="Google Shape;12544;p28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45" name="Google Shape;12545;p28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46" name="Google Shape;12546;p28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47" name="Google Shape;12547;p28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2548" name="Google Shape;12548;p28"/>
          <p:cNvGrpSpPr/>
          <p:nvPr/>
        </p:nvGrpSpPr>
        <p:grpSpPr>
          <a:xfrm rot="2355937">
            <a:off x="8056134" y="493146"/>
            <a:ext cx="1050927" cy="974566"/>
            <a:chOff x="7794192" y="677033"/>
            <a:chExt cx="1050955" cy="974591"/>
          </a:xfrm>
        </p:grpSpPr>
        <p:sp>
          <p:nvSpPr>
            <p:cNvPr id="12549" name="Google Shape;12549;p28"/>
            <p:cNvSpPr/>
            <p:nvPr/>
          </p:nvSpPr>
          <p:spPr>
            <a:xfrm rot="3619535">
              <a:off x="8099365" y="942493"/>
              <a:ext cx="432795" cy="362704"/>
            </a:xfrm>
            <a:custGeom>
              <a:avLst/>
              <a:gdLst/>
              <a:ahLst/>
              <a:cxnLst/>
              <a:rect l="l" t="t" r="r" b="b"/>
              <a:pathLst>
                <a:path w="17314" h="14510" extrusionOk="0">
                  <a:moveTo>
                    <a:pt x="4503" y="0"/>
                  </a:moveTo>
                  <a:cubicBezTo>
                    <a:pt x="3783" y="0"/>
                    <a:pt x="3090" y="354"/>
                    <a:pt x="2703" y="999"/>
                  </a:cubicBezTo>
                  <a:lnTo>
                    <a:pt x="635" y="4302"/>
                  </a:lnTo>
                  <a:cubicBezTo>
                    <a:pt x="1" y="5303"/>
                    <a:pt x="301" y="6670"/>
                    <a:pt x="1335" y="7304"/>
                  </a:cubicBezTo>
                  <a:lnTo>
                    <a:pt x="12977" y="14509"/>
                  </a:lnTo>
                  <a:lnTo>
                    <a:pt x="17313" y="7537"/>
                  </a:lnTo>
                  <a:lnTo>
                    <a:pt x="5672" y="332"/>
                  </a:lnTo>
                  <a:cubicBezTo>
                    <a:pt x="5305" y="107"/>
                    <a:pt x="4900" y="0"/>
                    <a:pt x="4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28"/>
            <p:cNvSpPr/>
            <p:nvPr/>
          </p:nvSpPr>
          <p:spPr>
            <a:xfrm rot="3619535">
              <a:off x="8236507" y="1245472"/>
              <a:ext cx="168454" cy="193476"/>
            </a:xfrm>
            <a:custGeom>
              <a:avLst/>
              <a:gdLst/>
              <a:ahLst/>
              <a:cxnLst/>
              <a:rect l="l" t="t" r="r" b="b"/>
              <a:pathLst>
                <a:path w="6739" h="7740" extrusionOk="0">
                  <a:moveTo>
                    <a:pt x="4337" y="0"/>
                  </a:moveTo>
                  <a:lnTo>
                    <a:pt x="2102" y="3570"/>
                  </a:lnTo>
                  <a:lnTo>
                    <a:pt x="1" y="6939"/>
                  </a:lnTo>
                  <a:lnTo>
                    <a:pt x="4137" y="7739"/>
                  </a:lnTo>
                  <a:lnTo>
                    <a:pt x="5438" y="5638"/>
                  </a:lnTo>
                  <a:lnTo>
                    <a:pt x="6739" y="3536"/>
                  </a:lnTo>
                  <a:lnTo>
                    <a:pt x="43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28"/>
            <p:cNvSpPr/>
            <p:nvPr/>
          </p:nvSpPr>
          <p:spPr>
            <a:xfrm rot="3619535">
              <a:off x="8229888" y="1404838"/>
              <a:ext cx="138433" cy="164279"/>
            </a:xfrm>
            <a:custGeom>
              <a:avLst/>
              <a:gdLst/>
              <a:ahLst/>
              <a:cxnLst/>
              <a:rect l="l" t="t" r="r" b="b"/>
              <a:pathLst>
                <a:path w="5538" h="6572" extrusionOk="0">
                  <a:moveTo>
                    <a:pt x="2602" y="0"/>
                  </a:moveTo>
                  <a:lnTo>
                    <a:pt x="1368" y="2002"/>
                  </a:lnTo>
                  <a:lnTo>
                    <a:pt x="1302" y="2102"/>
                  </a:lnTo>
                  <a:lnTo>
                    <a:pt x="1" y="4204"/>
                  </a:lnTo>
                  <a:lnTo>
                    <a:pt x="1835" y="6572"/>
                  </a:lnTo>
                  <a:lnTo>
                    <a:pt x="3703" y="3603"/>
                  </a:lnTo>
                  <a:lnTo>
                    <a:pt x="3637" y="3536"/>
                  </a:lnTo>
                  <a:lnTo>
                    <a:pt x="3703" y="3570"/>
                  </a:lnTo>
                  <a:lnTo>
                    <a:pt x="5538" y="634"/>
                  </a:lnTo>
                  <a:lnTo>
                    <a:pt x="260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552" name="Google Shape;12552;p28"/>
            <p:cNvGrpSpPr/>
            <p:nvPr/>
          </p:nvGrpSpPr>
          <p:grpSpPr>
            <a:xfrm rot="3619535">
              <a:off x="8054627" y="1037366"/>
              <a:ext cx="569528" cy="420497"/>
              <a:chOff x="5952675" y="1472150"/>
              <a:chExt cx="569600" cy="420550"/>
            </a:xfrm>
          </p:grpSpPr>
          <p:sp>
            <p:nvSpPr>
              <p:cNvPr id="12553" name="Google Shape;12553;p28"/>
              <p:cNvSpPr/>
              <p:nvPr/>
            </p:nvSpPr>
            <p:spPr>
              <a:xfrm>
                <a:off x="6448875" y="1843025"/>
                <a:ext cx="55900" cy="35900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1436" fill="none" extrusionOk="0">
                    <a:moveTo>
                      <a:pt x="0" y="1"/>
                    </a:moveTo>
                    <a:lnTo>
                      <a:pt x="2235" y="1435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2554" name="Google Shape;12554;p28"/>
              <p:cNvGrpSpPr/>
              <p:nvPr/>
            </p:nvGrpSpPr>
            <p:grpSpPr>
              <a:xfrm>
                <a:off x="5952675" y="1472150"/>
                <a:ext cx="569600" cy="420550"/>
                <a:chOff x="5952675" y="1472150"/>
                <a:chExt cx="569600" cy="420550"/>
              </a:xfrm>
            </p:grpSpPr>
            <p:sp>
              <p:nvSpPr>
                <p:cNvPr id="12555" name="Google Shape;12555;p28"/>
                <p:cNvSpPr/>
                <p:nvPr/>
              </p:nvSpPr>
              <p:spPr>
                <a:xfrm>
                  <a:off x="6329625" y="1737125"/>
                  <a:ext cx="91750" cy="12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4871" extrusionOk="0">
                      <a:moveTo>
                        <a:pt x="2602" y="0"/>
                      </a:moveTo>
                      <a:lnTo>
                        <a:pt x="0" y="4203"/>
                      </a:lnTo>
                      <a:lnTo>
                        <a:pt x="1068" y="4871"/>
                      </a:lnTo>
                      <a:lnTo>
                        <a:pt x="3669" y="667"/>
                      </a:lnTo>
                      <a:lnTo>
                        <a:pt x="260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56" name="Google Shape;12556;p28"/>
                <p:cNvSpPr/>
                <p:nvPr/>
              </p:nvSpPr>
              <p:spPr>
                <a:xfrm>
                  <a:off x="5952675" y="1472150"/>
                  <a:ext cx="145975" cy="2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9" h="8465" extrusionOk="0">
                      <a:moveTo>
                        <a:pt x="5196" y="1"/>
                      </a:moveTo>
                      <a:cubicBezTo>
                        <a:pt x="5016" y="1"/>
                        <a:pt x="4843" y="90"/>
                        <a:pt x="4737" y="259"/>
                      </a:cubicBezTo>
                      <a:lnTo>
                        <a:pt x="167" y="7631"/>
                      </a:lnTo>
                      <a:cubicBezTo>
                        <a:pt x="1" y="7897"/>
                        <a:pt x="67" y="8231"/>
                        <a:pt x="334" y="8398"/>
                      </a:cubicBezTo>
                      <a:cubicBezTo>
                        <a:pt x="412" y="8442"/>
                        <a:pt x="505" y="8464"/>
                        <a:pt x="599" y="8464"/>
                      </a:cubicBezTo>
                      <a:cubicBezTo>
                        <a:pt x="786" y="8464"/>
                        <a:pt x="979" y="8376"/>
                        <a:pt x="1068" y="8198"/>
                      </a:cubicBezTo>
                      <a:lnTo>
                        <a:pt x="5671" y="826"/>
                      </a:lnTo>
                      <a:cubicBezTo>
                        <a:pt x="5838" y="592"/>
                        <a:pt x="5738" y="225"/>
                        <a:pt x="5505" y="92"/>
                      </a:cubicBezTo>
                      <a:cubicBezTo>
                        <a:pt x="5407" y="31"/>
                        <a:pt x="5300" y="1"/>
                        <a:pt x="519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57" name="Google Shape;12557;p28"/>
                <p:cNvSpPr/>
                <p:nvPr/>
              </p:nvSpPr>
              <p:spPr>
                <a:xfrm>
                  <a:off x="6477950" y="1857975"/>
                  <a:ext cx="44325" cy="3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3" h="1389" extrusionOk="0">
                      <a:moveTo>
                        <a:pt x="879" y="1"/>
                      </a:moveTo>
                      <a:cubicBezTo>
                        <a:pt x="652" y="1"/>
                        <a:pt x="436" y="119"/>
                        <a:pt x="305" y="337"/>
                      </a:cubicBezTo>
                      <a:cubicBezTo>
                        <a:pt x="1" y="793"/>
                        <a:pt x="362" y="1388"/>
                        <a:pt x="884" y="1388"/>
                      </a:cubicBezTo>
                      <a:cubicBezTo>
                        <a:pt x="934" y="1388"/>
                        <a:pt x="986" y="1383"/>
                        <a:pt x="1039" y="1371"/>
                      </a:cubicBezTo>
                      <a:cubicBezTo>
                        <a:pt x="1639" y="1204"/>
                        <a:pt x="1773" y="403"/>
                        <a:pt x="1239" y="103"/>
                      </a:cubicBezTo>
                      <a:cubicBezTo>
                        <a:pt x="1123" y="34"/>
                        <a:pt x="1000" y="1"/>
                        <a:pt x="8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558" name="Google Shape;12558;p28"/>
            <p:cNvGrpSpPr/>
            <p:nvPr/>
          </p:nvGrpSpPr>
          <p:grpSpPr>
            <a:xfrm rot="3619535">
              <a:off x="7999472" y="741981"/>
              <a:ext cx="640394" cy="844694"/>
              <a:chOff x="5835100" y="1235925"/>
              <a:chExt cx="640475" cy="844800"/>
            </a:xfrm>
          </p:grpSpPr>
          <p:grpSp>
            <p:nvGrpSpPr>
              <p:cNvPr id="12559" name="Google Shape;12559;p28"/>
              <p:cNvGrpSpPr/>
              <p:nvPr/>
            </p:nvGrpSpPr>
            <p:grpSpPr>
              <a:xfrm>
                <a:off x="6139475" y="1235925"/>
                <a:ext cx="336100" cy="354450"/>
                <a:chOff x="6139475" y="1235925"/>
                <a:chExt cx="336100" cy="354450"/>
              </a:xfrm>
            </p:grpSpPr>
            <p:sp>
              <p:nvSpPr>
                <p:cNvPr id="12560" name="Google Shape;12560;p28"/>
                <p:cNvSpPr/>
                <p:nvPr/>
              </p:nvSpPr>
              <p:spPr>
                <a:xfrm>
                  <a:off x="6139475" y="1235925"/>
                  <a:ext cx="336100" cy="35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4" h="14178" fill="none" extrusionOk="0">
                      <a:moveTo>
                        <a:pt x="7373" y="14111"/>
                      </a:moveTo>
                      <a:cubicBezTo>
                        <a:pt x="7473" y="14177"/>
                        <a:pt x="7573" y="14144"/>
                        <a:pt x="7640" y="14077"/>
                      </a:cubicBezTo>
                      <a:lnTo>
                        <a:pt x="13410" y="4804"/>
                      </a:lnTo>
                      <a:cubicBezTo>
                        <a:pt x="13444" y="4704"/>
                        <a:pt x="13410" y="4604"/>
                        <a:pt x="13310" y="4537"/>
                      </a:cubicBezTo>
                      <a:lnTo>
                        <a:pt x="6072" y="34"/>
                      </a:lnTo>
                      <a:cubicBezTo>
                        <a:pt x="6005" y="1"/>
                        <a:pt x="5872" y="1"/>
                        <a:pt x="5805" y="101"/>
                      </a:cubicBezTo>
                      <a:lnTo>
                        <a:pt x="67" y="9341"/>
                      </a:lnTo>
                      <a:cubicBezTo>
                        <a:pt x="1" y="9441"/>
                        <a:pt x="34" y="9574"/>
                        <a:pt x="134" y="9608"/>
                      </a:cubicBezTo>
                      <a:close/>
                    </a:path>
                  </a:pathLst>
                </a:custGeom>
                <a:noFill/>
                <a:ln w="10850" cap="flat" cmpd="sng">
                  <a:solidFill>
                    <a:schemeClr val="accent2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61" name="Google Shape;12561;p28"/>
                <p:cNvSpPr/>
                <p:nvPr/>
              </p:nvSpPr>
              <p:spPr>
                <a:xfrm>
                  <a:off x="6172825" y="1255950"/>
                  <a:ext cx="148475" cy="238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9" h="9541" fill="none" extrusionOk="0">
                      <a:moveTo>
                        <a:pt x="5939" y="0"/>
                      </a:moveTo>
                      <a:lnTo>
                        <a:pt x="1" y="9540"/>
                      </a:lnTo>
                    </a:path>
                  </a:pathLst>
                </a:custGeom>
                <a:noFill/>
                <a:ln w="10850" cap="flat" cmpd="sng">
                  <a:solidFill>
                    <a:schemeClr val="accent2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62" name="Google Shape;12562;p28"/>
                <p:cNvSpPr/>
                <p:nvPr/>
              </p:nvSpPr>
              <p:spPr>
                <a:xfrm>
                  <a:off x="6210375" y="1279300"/>
                  <a:ext cx="148450" cy="238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8" h="9541" fill="none" extrusionOk="0">
                      <a:moveTo>
                        <a:pt x="5938" y="0"/>
                      </a:moveTo>
                      <a:lnTo>
                        <a:pt x="0" y="9540"/>
                      </a:lnTo>
                    </a:path>
                  </a:pathLst>
                </a:custGeom>
                <a:noFill/>
                <a:ln w="10850" cap="flat" cmpd="sng">
                  <a:solidFill>
                    <a:schemeClr val="accent2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63" name="Google Shape;12563;p28"/>
                <p:cNvSpPr/>
                <p:nvPr/>
              </p:nvSpPr>
              <p:spPr>
                <a:xfrm>
                  <a:off x="6247900" y="1302650"/>
                  <a:ext cx="148450" cy="238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8" h="9541" fill="none" extrusionOk="0">
                      <a:moveTo>
                        <a:pt x="5938" y="0"/>
                      </a:moveTo>
                      <a:lnTo>
                        <a:pt x="0" y="9540"/>
                      </a:lnTo>
                    </a:path>
                  </a:pathLst>
                </a:custGeom>
                <a:noFill/>
                <a:ln w="10850" cap="flat" cmpd="sng">
                  <a:solidFill>
                    <a:schemeClr val="accent2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64" name="Google Shape;12564;p28"/>
                <p:cNvSpPr/>
                <p:nvPr/>
              </p:nvSpPr>
              <p:spPr>
                <a:xfrm>
                  <a:off x="6285425" y="1326000"/>
                  <a:ext cx="148450" cy="238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8" h="9541" fill="none" extrusionOk="0">
                      <a:moveTo>
                        <a:pt x="5938" y="0"/>
                      </a:moveTo>
                      <a:lnTo>
                        <a:pt x="0" y="9540"/>
                      </a:lnTo>
                    </a:path>
                  </a:pathLst>
                </a:custGeom>
                <a:noFill/>
                <a:ln w="10850" cap="flat" cmpd="sng">
                  <a:solidFill>
                    <a:schemeClr val="accent2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65" name="Google Shape;12565;p28"/>
                <p:cNvSpPr/>
                <p:nvPr/>
              </p:nvSpPr>
              <p:spPr>
                <a:xfrm>
                  <a:off x="6262075" y="1275125"/>
                  <a:ext cx="189325" cy="11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4704" fill="none" extrusionOk="0">
                      <a:moveTo>
                        <a:pt x="0" y="0"/>
                      </a:moveTo>
                      <a:lnTo>
                        <a:pt x="7572" y="4704"/>
                      </a:lnTo>
                    </a:path>
                  </a:pathLst>
                </a:custGeom>
                <a:noFill/>
                <a:ln w="10850" cap="flat" cmpd="sng">
                  <a:solidFill>
                    <a:schemeClr val="accent2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66" name="Google Shape;12566;p28"/>
                <p:cNvSpPr/>
                <p:nvPr/>
              </p:nvSpPr>
              <p:spPr>
                <a:xfrm>
                  <a:off x="6237050" y="1315150"/>
                  <a:ext cx="190150" cy="11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6" h="4704" fill="none" extrusionOk="0">
                      <a:moveTo>
                        <a:pt x="0" y="1"/>
                      </a:moveTo>
                      <a:lnTo>
                        <a:pt x="7606" y="4704"/>
                      </a:lnTo>
                    </a:path>
                  </a:pathLst>
                </a:custGeom>
                <a:noFill/>
                <a:ln w="10850" cap="flat" cmpd="sng">
                  <a:solidFill>
                    <a:schemeClr val="accent2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67" name="Google Shape;12567;p28"/>
                <p:cNvSpPr/>
                <p:nvPr/>
              </p:nvSpPr>
              <p:spPr>
                <a:xfrm>
                  <a:off x="6212875" y="1354350"/>
                  <a:ext cx="189325" cy="1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4738" fill="none" extrusionOk="0">
                      <a:moveTo>
                        <a:pt x="0" y="0"/>
                      </a:moveTo>
                      <a:lnTo>
                        <a:pt x="7572" y="4737"/>
                      </a:lnTo>
                    </a:path>
                  </a:pathLst>
                </a:custGeom>
                <a:noFill/>
                <a:ln w="10850" cap="flat" cmpd="sng">
                  <a:solidFill>
                    <a:schemeClr val="accent2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68" name="Google Shape;12568;p28"/>
                <p:cNvSpPr/>
                <p:nvPr/>
              </p:nvSpPr>
              <p:spPr>
                <a:xfrm>
                  <a:off x="6187850" y="1394375"/>
                  <a:ext cx="190150" cy="11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6" h="4704" fill="none" extrusionOk="0">
                      <a:moveTo>
                        <a:pt x="0" y="1"/>
                      </a:moveTo>
                      <a:lnTo>
                        <a:pt x="7606" y="4704"/>
                      </a:lnTo>
                    </a:path>
                  </a:pathLst>
                </a:custGeom>
                <a:noFill/>
                <a:ln w="10850" cap="flat" cmpd="sng">
                  <a:solidFill>
                    <a:schemeClr val="accent2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69" name="Google Shape;12569;p28"/>
                <p:cNvSpPr/>
                <p:nvPr/>
              </p:nvSpPr>
              <p:spPr>
                <a:xfrm>
                  <a:off x="6162825" y="1434400"/>
                  <a:ext cx="190175" cy="117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" h="4705" fill="none" extrusionOk="0">
                      <a:moveTo>
                        <a:pt x="1" y="1"/>
                      </a:moveTo>
                      <a:lnTo>
                        <a:pt x="7606" y="4704"/>
                      </a:lnTo>
                    </a:path>
                  </a:pathLst>
                </a:custGeom>
                <a:noFill/>
                <a:ln w="10850" cap="flat" cmpd="sng">
                  <a:solidFill>
                    <a:schemeClr val="accent2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70" name="Google Shape;12570;p28"/>
                <p:cNvSpPr/>
                <p:nvPr/>
              </p:nvSpPr>
              <p:spPr>
                <a:xfrm>
                  <a:off x="6201200" y="1526975"/>
                  <a:ext cx="24200" cy="3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1569" fill="none" extrusionOk="0">
                      <a:moveTo>
                        <a:pt x="967" y="0"/>
                      </a:moveTo>
                      <a:lnTo>
                        <a:pt x="0" y="1568"/>
                      </a:lnTo>
                    </a:path>
                  </a:pathLst>
                </a:custGeom>
                <a:noFill/>
                <a:ln w="10850" cap="flat" cmpd="sng">
                  <a:solidFill>
                    <a:schemeClr val="accent2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571" name="Google Shape;12571;p28"/>
              <p:cNvGrpSpPr/>
              <p:nvPr/>
            </p:nvGrpSpPr>
            <p:grpSpPr>
              <a:xfrm>
                <a:off x="5835100" y="1726275"/>
                <a:ext cx="336100" cy="354450"/>
                <a:chOff x="5835100" y="1726275"/>
                <a:chExt cx="336100" cy="354450"/>
              </a:xfrm>
            </p:grpSpPr>
            <p:sp>
              <p:nvSpPr>
                <p:cNvPr id="12572" name="Google Shape;12572;p28"/>
                <p:cNvSpPr/>
                <p:nvPr/>
              </p:nvSpPr>
              <p:spPr>
                <a:xfrm>
                  <a:off x="5835100" y="1726275"/>
                  <a:ext cx="336100" cy="35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4" h="14178" fill="none" extrusionOk="0">
                      <a:moveTo>
                        <a:pt x="13310" y="4571"/>
                      </a:moveTo>
                      <a:cubicBezTo>
                        <a:pt x="13410" y="4604"/>
                        <a:pt x="13443" y="4737"/>
                        <a:pt x="13410" y="4838"/>
                      </a:cubicBezTo>
                      <a:lnTo>
                        <a:pt x="7639" y="14077"/>
                      </a:lnTo>
                      <a:cubicBezTo>
                        <a:pt x="7572" y="14178"/>
                        <a:pt x="7472" y="14178"/>
                        <a:pt x="7372" y="14144"/>
                      </a:cubicBezTo>
                      <a:lnTo>
                        <a:pt x="134" y="9641"/>
                      </a:lnTo>
                      <a:cubicBezTo>
                        <a:pt x="34" y="9574"/>
                        <a:pt x="0" y="9474"/>
                        <a:pt x="67" y="9374"/>
                      </a:cubicBezTo>
                      <a:lnTo>
                        <a:pt x="5804" y="101"/>
                      </a:lnTo>
                      <a:cubicBezTo>
                        <a:pt x="5871" y="34"/>
                        <a:pt x="5971" y="1"/>
                        <a:pt x="6071" y="67"/>
                      </a:cubicBezTo>
                      <a:close/>
                    </a:path>
                  </a:pathLst>
                </a:custGeom>
                <a:noFill/>
                <a:ln w="10850" cap="flat" cmpd="sng">
                  <a:solidFill>
                    <a:schemeClr val="accent2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73" name="Google Shape;12573;p28"/>
                <p:cNvSpPr/>
                <p:nvPr/>
              </p:nvSpPr>
              <p:spPr>
                <a:xfrm>
                  <a:off x="5868450" y="1746300"/>
                  <a:ext cx="147625" cy="2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5" h="9574" fill="none" extrusionOk="0">
                      <a:moveTo>
                        <a:pt x="1" y="9574"/>
                      </a:moveTo>
                      <a:lnTo>
                        <a:pt x="5905" y="0"/>
                      </a:lnTo>
                    </a:path>
                  </a:pathLst>
                </a:custGeom>
                <a:noFill/>
                <a:ln w="10850" cap="flat" cmpd="sng">
                  <a:solidFill>
                    <a:schemeClr val="accent2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74" name="Google Shape;12574;p28"/>
                <p:cNvSpPr/>
                <p:nvPr/>
              </p:nvSpPr>
              <p:spPr>
                <a:xfrm>
                  <a:off x="5905975" y="1769650"/>
                  <a:ext cx="148475" cy="2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9" h="9574" fill="none" extrusionOk="0">
                      <a:moveTo>
                        <a:pt x="1" y="9574"/>
                      </a:moveTo>
                      <a:lnTo>
                        <a:pt x="5938" y="0"/>
                      </a:lnTo>
                    </a:path>
                  </a:pathLst>
                </a:custGeom>
                <a:noFill/>
                <a:ln w="10850" cap="flat" cmpd="sng">
                  <a:solidFill>
                    <a:schemeClr val="accent2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75" name="Google Shape;12575;p28"/>
                <p:cNvSpPr/>
                <p:nvPr/>
              </p:nvSpPr>
              <p:spPr>
                <a:xfrm>
                  <a:off x="5943500" y="1793000"/>
                  <a:ext cx="148475" cy="2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9" h="9574" fill="none" extrusionOk="0">
                      <a:moveTo>
                        <a:pt x="1" y="9574"/>
                      </a:moveTo>
                      <a:lnTo>
                        <a:pt x="5938" y="0"/>
                      </a:lnTo>
                    </a:path>
                  </a:pathLst>
                </a:custGeom>
                <a:noFill/>
                <a:ln w="10850" cap="flat" cmpd="sng">
                  <a:solidFill>
                    <a:schemeClr val="accent2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76" name="Google Shape;12576;p28"/>
                <p:cNvSpPr/>
                <p:nvPr/>
              </p:nvSpPr>
              <p:spPr>
                <a:xfrm>
                  <a:off x="5981025" y="1816350"/>
                  <a:ext cx="148475" cy="2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9" h="9574" fill="none" extrusionOk="0">
                      <a:moveTo>
                        <a:pt x="1" y="9574"/>
                      </a:moveTo>
                      <a:lnTo>
                        <a:pt x="5938" y="0"/>
                      </a:lnTo>
                    </a:path>
                  </a:pathLst>
                </a:custGeom>
                <a:noFill/>
                <a:ln w="10850" cap="flat" cmpd="sng">
                  <a:solidFill>
                    <a:schemeClr val="accent2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77" name="Google Shape;12577;p28"/>
                <p:cNvSpPr/>
                <p:nvPr/>
              </p:nvSpPr>
              <p:spPr>
                <a:xfrm>
                  <a:off x="5859275" y="1923100"/>
                  <a:ext cx="190175" cy="11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" h="4737" fill="none" extrusionOk="0">
                      <a:moveTo>
                        <a:pt x="1" y="0"/>
                      </a:moveTo>
                      <a:lnTo>
                        <a:pt x="7606" y="4737"/>
                      </a:lnTo>
                    </a:path>
                  </a:pathLst>
                </a:custGeom>
                <a:noFill/>
                <a:ln w="10850" cap="flat" cmpd="sng">
                  <a:solidFill>
                    <a:schemeClr val="accent2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78" name="Google Shape;12578;p28"/>
                <p:cNvSpPr/>
                <p:nvPr/>
              </p:nvSpPr>
              <p:spPr>
                <a:xfrm>
                  <a:off x="5884300" y="1883900"/>
                  <a:ext cx="189325" cy="11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4704" fill="none" extrusionOk="0">
                      <a:moveTo>
                        <a:pt x="0" y="0"/>
                      </a:moveTo>
                      <a:lnTo>
                        <a:pt x="7572" y="4704"/>
                      </a:lnTo>
                    </a:path>
                  </a:pathLst>
                </a:custGeom>
                <a:noFill/>
                <a:ln w="10850" cap="flat" cmpd="sng">
                  <a:solidFill>
                    <a:schemeClr val="accent2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79" name="Google Shape;12579;p28"/>
                <p:cNvSpPr/>
                <p:nvPr/>
              </p:nvSpPr>
              <p:spPr>
                <a:xfrm>
                  <a:off x="5908475" y="1843875"/>
                  <a:ext cx="190175" cy="11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" h="4737" fill="none" extrusionOk="0">
                      <a:moveTo>
                        <a:pt x="1" y="0"/>
                      </a:moveTo>
                      <a:lnTo>
                        <a:pt x="7606" y="4737"/>
                      </a:lnTo>
                    </a:path>
                  </a:pathLst>
                </a:custGeom>
                <a:noFill/>
                <a:ln w="10850" cap="flat" cmpd="sng">
                  <a:solidFill>
                    <a:schemeClr val="accent2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80" name="Google Shape;12580;p28"/>
                <p:cNvSpPr/>
                <p:nvPr/>
              </p:nvSpPr>
              <p:spPr>
                <a:xfrm>
                  <a:off x="5933500" y="1803825"/>
                  <a:ext cx="189325" cy="1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4738" fill="none" extrusionOk="0">
                      <a:moveTo>
                        <a:pt x="0" y="1"/>
                      </a:moveTo>
                      <a:lnTo>
                        <a:pt x="7573" y="4738"/>
                      </a:lnTo>
                    </a:path>
                  </a:pathLst>
                </a:custGeom>
                <a:noFill/>
                <a:ln w="10850" cap="flat" cmpd="sng">
                  <a:solidFill>
                    <a:schemeClr val="accent2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81" name="Google Shape;12581;p28"/>
                <p:cNvSpPr/>
                <p:nvPr/>
              </p:nvSpPr>
              <p:spPr>
                <a:xfrm>
                  <a:off x="5957675" y="1764650"/>
                  <a:ext cx="190175" cy="11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" h="4704" fill="none" extrusionOk="0">
                      <a:moveTo>
                        <a:pt x="1" y="0"/>
                      </a:moveTo>
                      <a:lnTo>
                        <a:pt x="7606" y="4704"/>
                      </a:lnTo>
                    </a:path>
                  </a:pathLst>
                </a:custGeom>
                <a:noFill/>
                <a:ln w="10850" cap="flat" cmpd="sng">
                  <a:solidFill>
                    <a:schemeClr val="accent2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82" name="Google Shape;12582;p28"/>
                <p:cNvSpPr/>
                <p:nvPr/>
              </p:nvSpPr>
              <p:spPr>
                <a:xfrm>
                  <a:off x="6068600" y="1739625"/>
                  <a:ext cx="24200" cy="3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1569" fill="none" extrusionOk="0">
                      <a:moveTo>
                        <a:pt x="0" y="1568"/>
                      </a:moveTo>
                      <a:lnTo>
                        <a:pt x="968" y="0"/>
                      </a:lnTo>
                    </a:path>
                  </a:pathLst>
                </a:custGeom>
                <a:noFill/>
                <a:ln w="10850" cap="flat" cmpd="sng">
                  <a:solidFill>
                    <a:schemeClr val="accent2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2583" name="Google Shape;12583;p28"/>
            <p:cNvSpPr/>
            <p:nvPr/>
          </p:nvSpPr>
          <p:spPr>
            <a:xfrm rot="3619535">
              <a:off x="8190789" y="1077549"/>
              <a:ext cx="113411" cy="73466"/>
            </a:xfrm>
            <a:custGeom>
              <a:avLst/>
              <a:gdLst/>
              <a:ahLst/>
              <a:cxnLst/>
              <a:rect l="l" t="t" r="r" b="b"/>
              <a:pathLst>
                <a:path w="4537" h="2939" extrusionOk="0">
                  <a:moveTo>
                    <a:pt x="286" y="1"/>
                  </a:moveTo>
                  <a:cubicBezTo>
                    <a:pt x="214" y="1"/>
                    <a:pt x="143" y="38"/>
                    <a:pt x="100" y="102"/>
                  </a:cubicBezTo>
                  <a:cubicBezTo>
                    <a:pt x="0" y="236"/>
                    <a:pt x="34" y="369"/>
                    <a:pt x="167" y="436"/>
                  </a:cubicBezTo>
                  <a:lnTo>
                    <a:pt x="4137" y="2904"/>
                  </a:lnTo>
                  <a:cubicBezTo>
                    <a:pt x="4172" y="2928"/>
                    <a:pt x="4212" y="2939"/>
                    <a:pt x="4253" y="2939"/>
                  </a:cubicBezTo>
                  <a:cubicBezTo>
                    <a:pt x="4327" y="2939"/>
                    <a:pt x="4406" y="2902"/>
                    <a:pt x="4470" y="2837"/>
                  </a:cubicBezTo>
                  <a:cubicBezTo>
                    <a:pt x="4537" y="2704"/>
                    <a:pt x="4503" y="2571"/>
                    <a:pt x="4370" y="2504"/>
                  </a:cubicBezTo>
                  <a:lnTo>
                    <a:pt x="401" y="35"/>
                  </a:lnTo>
                  <a:cubicBezTo>
                    <a:pt x="365" y="12"/>
                    <a:pt x="325" y="1"/>
                    <a:pt x="2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4" name="Google Shape;12584;p28"/>
          <p:cNvGrpSpPr/>
          <p:nvPr/>
        </p:nvGrpSpPr>
        <p:grpSpPr>
          <a:xfrm rot="-7518622">
            <a:off x="-358441" y="1250115"/>
            <a:ext cx="1142118" cy="1248289"/>
            <a:chOff x="5589782" y="87268"/>
            <a:chExt cx="831109" cy="908369"/>
          </a:xfrm>
        </p:grpSpPr>
        <p:sp>
          <p:nvSpPr>
            <p:cNvPr id="12585" name="Google Shape;12585;p28"/>
            <p:cNvSpPr/>
            <p:nvPr/>
          </p:nvSpPr>
          <p:spPr>
            <a:xfrm>
              <a:off x="6032110" y="406753"/>
              <a:ext cx="306850" cy="277250"/>
            </a:xfrm>
            <a:custGeom>
              <a:avLst/>
              <a:gdLst/>
              <a:ahLst/>
              <a:cxnLst/>
              <a:rect l="l" t="t" r="r" b="b"/>
              <a:pathLst>
                <a:path w="12274" h="11090" extrusionOk="0">
                  <a:moveTo>
                    <a:pt x="624" y="7825"/>
                  </a:moveTo>
                  <a:cubicBezTo>
                    <a:pt x="960" y="8417"/>
                    <a:pt x="1520" y="8817"/>
                    <a:pt x="2016" y="9297"/>
                  </a:cubicBezTo>
                  <a:cubicBezTo>
                    <a:pt x="2465" y="9729"/>
                    <a:pt x="2865" y="10241"/>
                    <a:pt x="3425" y="10529"/>
                  </a:cubicBezTo>
                  <a:cubicBezTo>
                    <a:pt x="3825" y="10689"/>
                    <a:pt x="4241" y="10801"/>
                    <a:pt x="4657" y="10833"/>
                  </a:cubicBezTo>
                  <a:cubicBezTo>
                    <a:pt x="5521" y="10961"/>
                    <a:pt x="6417" y="11089"/>
                    <a:pt x="7265" y="10881"/>
                  </a:cubicBezTo>
                  <a:cubicBezTo>
                    <a:pt x="8193" y="10641"/>
                    <a:pt x="8961" y="10017"/>
                    <a:pt x="9681" y="9393"/>
                  </a:cubicBezTo>
                  <a:cubicBezTo>
                    <a:pt x="10753" y="8481"/>
                    <a:pt x="11873" y="7425"/>
                    <a:pt x="12081" y="6033"/>
                  </a:cubicBezTo>
                  <a:cubicBezTo>
                    <a:pt x="12273" y="4849"/>
                    <a:pt x="11761" y="3665"/>
                    <a:pt x="10993" y="2752"/>
                  </a:cubicBezTo>
                  <a:cubicBezTo>
                    <a:pt x="10225" y="1840"/>
                    <a:pt x="9233" y="1184"/>
                    <a:pt x="8241" y="528"/>
                  </a:cubicBezTo>
                  <a:cubicBezTo>
                    <a:pt x="7841" y="272"/>
                    <a:pt x="7393" y="0"/>
                    <a:pt x="6913" y="32"/>
                  </a:cubicBezTo>
                  <a:cubicBezTo>
                    <a:pt x="6257" y="64"/>
                    <a:pt x="5793" y="656"/>
                    <a:pt x="5345" y="1136"/>
                  </a:cubicBezTo>
                  <a:cubicBezTo>
                    <a:pt x="4209" y="2352"/>
                    <a:pt x="2561" y="2544"/>
                    <a:pt x="1424" y="3553"/>
                  </a:cubicBezTo>
                  <a:cubicBezTo>
                    <a:pt x="448" y="4449"/>
                    <a:pt x="0" y="6673"/>
                    <a:pt x="624" y="78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28"/>
            <p:cNvSpPr/>
            <p:nvPr/>
          </p:nvSpPr>
          <p:spPr>
            <a:xfrm>
              <a:off x="5589782" y="331450"/>
              <a:ext cx="144425" cy="123625"/>
            </a:xfrm>
            <a:custGeom>
              <a:avLst/>
              <a:gdLst/>
              <a:ahLst/>
              <a:cxnLst/>
              <a:rect l="l" t="t" r="r" b="b"/>
              <a:pathLst>
                <a:path w="5777" h="4945" extrusionOk="0">
                  <a:moveTo>
                    <a:pt x="512" y="2352"/>
                  </a:moveTo>
                  <a:cubicBezTo>
                    <a:pt x="976" y="3104"/>
                    <a:pt x="1536" y="3792"/>
                    <a:pt x="2160" y="4400"/>
                  </a:cubicBezTo>
                  <a:cubicBezTo>
                    <a:pt x="2320" y="4576"/>
                    <a:pt x="2512" y="4704"/>
                    <a:pt x="2736" y="4800"/>
                  </a:cubicBezTo>
                  <a:cubicBezTo>
                    <a:pt x="3152" y="4944"/>
                    <a:pt x="3616" y="4752"/>
                    <a:pt x="4032" y="4560"/>
                  </a:cubicBezTo>
                  <a:lnTo>
                    <a:pt x="5008" y="4096"/>
                  </a:lnTo>
                  <a:cubicBezTo>
                    <a:pt x="5185" y="4016"/>
                    <a:pt x="5345" y="3920"/>
                    <a:pt x="5473" y="3792"/>
                  </a:cubicBezTo>
                  <a:cubicBezTo>
                    <a:pt x="5729" y="3536"/>
                    <a:pt x="5761" y="3136"/>
                    <a:pt x="5761" y="2784"/>
                  </a:cubicBezTo>
                  <a:cubicBezTo>
                    <a:pt x="5777" y="2288"/>
                    <a:pt x="5777" y="1728"/>
                    <a:pt x="5457" y="1360"/>
                  </a:cubicBezTo>
                  <a:cubicBezTo>
                    <a:pt x="5249" y="1136"/>
                    <a:pt x="4992" y="976"/>
                    <a:pt x="4704" y="880"/>
                  </a:cubicBezTo>
                  <a:cubicBezTo>
                    <a:pt x="3680" y="416"/>
                    <a:pt x="2528" y="0"/>
                    <a:pt x="1408" y="432"/>
                  </a:cubicBezTo>
                  <a:cubicBezTo>
                    <a:pt x="592" y="752"/>
                    <a:pt x="0" y="1520"/>
                    <a:pt x="512" y="23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28"/>
            <p:cNvSpPr/>
            <p:nvPr/>
          </p:nvSpPr>
          <p:spPr>
            <a:xfrm>
              <a:off x="6278441" y="823212"/>
              <a:ext cx="142450" cy="172425"/>
            </a:xfrm>
            <a:custGeom>
              <a:avLst/>
              <a:gdLst/>
              <a:ahLst/>
              <a:cxnLst/>
              <a:rect l="l" t="t" r="r" b="b"/>
              <a:pathLst>
                <a:path w="5698" h="6897" extrusionOk="0">
                  <a:moveTo>
                    <a:pt x="337" y="3040"/>
                  </a:moveTo>
                  <a:cubicBezTo>
                    <a:pt x="513" y="3264"/>
                    <a:pt x="721" y="3472"/>
                    <a:pt x="961" y="3649"/>
                  </a:cubicBezTo>
                  <a:cubicBezTo>
                    <a:pt x="1505" y="4161"/>
                    <a:pt x="1713" y="4913"/>
                    <a:pt x="2049" y="5585"/>
                  </a:cubicBezTo>
                  <a:cubicBezTo>
                    <a:pt x="2385" y="6257"/>
                    <a:pt x="2993" y="6897"/>
                    <a:pt x="3745" y="6833"/>
                  </a:cubicBezTo>
                  <a:cubicBezTo>
                    <a:pt x="4193" y="6753"/>
                    <a:pt x="4593" y="6481"/>
                    <a:pt x="4833" y="6065"/>
                  </a:cubicBezTo>
                  <a:cubicBezTo>
                    <a:pt x="5041" y="5665"/>
                    <a:pt x="5201" y="5233"/>
                    <a:pt x="5297" y="4785"/>
                  </a:cubicBezTo>
                  <a:cubicBezTo>
                    <a:pt x="5521" y="3937"/>
                    <a:pt x="5697" y="2928"/>
                    <a:pt x="5121" y="2272"/>
                  </a:cubicBezTo>
                  <a:cubicBezTo>
                    <a:pt x="4897" y="2032"/>
                    <a:pt x="4593" y="1872"/>
                    <a:pt x="4417" y="1584"/>
                  </a:cubicBezTo>
                  <a:cubicBezTo>
                    <a:pt x="4241" y="1280"/>
                    <a:pt x="4289" y="864"/>
                    <a:pt x="4097" y="544"/>
                  </a:cubicBezTo>
                  <a:cubicBezTo>
                    <a:pt x="3873" y="128"/>
                    <a:pt x="3329" y="0"/>
                    <a:pt x="2865" y="0"/>
                  </a:cubicBezTo>
                  <a:cubicBezTo>
                    <a:pt x="2129" y="0"/>
                    <a:pt x="993" y="256"/>
                    <a:pt x="561" y="912"/>
                  </a:cubicBezTo>
                  <a:cubicBezTo>
                    <a:pt x="225" y="1408"/>
                    <a:pt x="1" y="2544"/>
                    <a:pt x="337" y="3040"/>
                  </a:cubicBezTo>
                  <a:close/>
                </a:path>
              </a:pathLst>
            </a:custGeom>
            <a:solidFill>
              <a:srgbClr val="EAD1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28"/>
            <p:cNvSpPr/>
            <p:nvPr/>
          </p:nvSpPr>
          <p:spPr>
            <a:xfrm>
              <a:off x="5663815" y="87268"/>
              <a:ext cx="69625" cy="71250"/>
            </a:xfrm>
            <a:custGeom>
              <a:avLst/>
              <a:gdLst/>
              <a:ahLst/>
              <a:cxnLst/>
              <a:rect l="l" t="t" r="r" b="b"/>
              <a:pathLst>
                <a:path w="2785" h="2850" extrusionOk="0">
                  <a:moveTo>
                    <a:pt x="80" y="1409"/>
                  </a:moveTo>
                  <a:cubicBezTo>
                    <a:pt x="32" y="1457"/>
                    <a:pt x="0" y="1521"/>
                    <a:pt x="0" y="1601"/>
                  </a:cubicBezTo>
                  <a:cubicBezTo>
                    <a:pt x="16" y="1681"/>
                    <a:pt x="64" y="1745"/>
                    <a:pt x="128" y="1809"/>
                  </a:cubicBezTo>
                  <a:lnTo>
                    <a:pt x="1040" y="2705"/>
                  </a:lnTo>
                  <a:cubicBezTo>
                    <a:pt x="1088" y="2769"/>
                    <a:pt x="1168" y="2817"/>
                    <a:pt x="1248" y="2849"/>
                  </a:cubicBezTo>
                  <a:cubicBezTo>
                    <a:pt x="1360" y="2849"/>
                    <a:pt x="1472" y="2817"/>
                    <a:pt x="1552" y="2753"/>
                  </a:cubicBezTo>
                  <a:cubicBezTo>
                    <a:pt x="2048" y="2385"/>
                    <a:pt x="2320" y="1809"/>
                    <a:pt x="2560" y="1249"/>
                  </a:cubicBezTo>
                  <a:cubicBezTo>
                    <a:pt x="2672" y="993"/>
                    <a:pt x="2784" y="689"/>
                    <a:pt x="2640" y="449"/>
                  </a:cubicBezTo>
                  <a:cubicBezTo>
                    <a:pt x="2400" y="49"/>
                    <a:pt x="1520" y="1"/>
                    <a:pt x="1136" y="161"/>
                  </a:cubicBezTo>
                  <a:cubicBezTo>
                    <a:pt x="704" y="369"/>
                    <a:pt x="336" y="1025"/>
                    <a:pt x="80" y="1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9" name="Google Shape;12589;p28"/>
          <p:cNvGrpSpPr/>
          <p:nvPr/>
        </p:nvGrpSpPr>
        <p:grpSpPr>
          <a:xfrm rot="6906324" flipH="1">
            <a:off x="-218291" y="4058505"/>
            <a:ext cx="1863023" cy="1811651"/>
            <a:chOff x="7805848" y="0"/>
            <a:chExt cx="1338162" cy="1420462"/>
          </a:xfrm>
        </p:grpSpPr>
        <p:grpSp>
          <p:nvGrpSpPr>
            <p:cNvPr id="12590" name="Google Shape;12590;p28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2591" name="Google Shape;12591;p28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2" name="Google Shape;12592;p28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3" name="Google Shape;12593;p28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4" name="Google Shape;12594;p28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5" name="Google Shape;12595;p28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6" name="Google Shape;12596;p28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7" name="Google Shape;12597;p28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8" name="Google Shape;12598;p28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9" name="Google Shape;12599;p28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0" name="Google Shape;12600;p28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1" name="Google Shape;12601;p28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2" name="Google Shape;12602;p28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3" name="Google Shape;12603;p28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4" name="Google Shape;12604;p28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5" name="Google Shape;12605;p28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606" name="Google Shape;12606;p28"/>
            <p:cNvGrpSpPr/>
            <p:nvPr/>
          </p:nvGrpSpPr>
          <p:grpSpPr>
            <a:xfrm rot="-5400000">
              <a:off x="7570791" y="386832"/>
              <a:ext cx="1180338" cy="710225"/>
              <a:chOff x="1687422" y="847750"/>
              <a:chExt cx="1180338" cy="710225"/>
            </a:xfrm>
          </p:grpSpPr>
          <p:sp>
            <p:nvSpPr>
              <p:cNvPr id="12607" name="Google Shape;12607;p28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8" name="Google Shape;12608;p28"/>
              <p:cNvSpPr/>
              <p:nvPr/>
            </p:nvSpPr>
            <p:spPr>
              <a:xfrm>
                <a:off x="1687422" y="1174492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9" name="Google Shape;12609;p28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0" name="Google Shape;12610;p28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1" name="Google Shape;12611;p28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2" name="Google Shape;12612;p28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3" name="Google Shape;12613;p28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4" name="Google Shape;12614;p28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5" name="Google Shape;12615;p28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6" name="Google Shape;12616;p28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7" name="Google Shape;12617;p28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8" name="Google Shape;12618;p28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9" name="Google Shape;12619;p28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0" name="Google Shape;12620;p28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1" name="Google Shape;12621;p28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622" name="Google Shape;12622;p28"/>
            <p:cNvGrpSpPr/>
            <p:nvPr/>
          </p:nvGrpSpPr>
          <p:grpSpPr>
            <a:xfrm rot="10800000" flipH="1">
              <a:off x="7988034" y="710237"/>
              <a:ext cx="1045376" cy="710225"/>
              <a:chOff x="1822384" y="847750"/>
              <a:chExt cx="1045376" cy="710225"/>
            </a:xfrm>
          </p:grpSpPr>
          <p:sp>
            <p:nvSpPr>
              <p:cNvPr id="12623" name="Google Shape;12623;p28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4" name="Google Shape;12624;p28"/>
              <p:cNvSpPr/>
              <p:nvPr/>
            </p:nvSpPr>
            <p:spPr>
              <a:xfrm>
                <a:off x="1822384" y="1241973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5" name="Google Shape;12625;p28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6" name="Google Shape;12626;p28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7" name="Google Shape;12627;p28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8" name="Google Shape;12628;p28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9" name="Google Shape;12629;p28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0" name="Google Shape;12630;p28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1" name="Google Shape;12631;p28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2" name="Google Shape;12632;p28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3" name="Google Shape;12633;p28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4" name="Google Shape;12634;p28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5" name="Google Shape;12635;p28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6" name="Google Shape;12636;p28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7" name="Google Shape;12637;p28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638" name="Google Shape;12638;p28"/>
          <p:cNvGrpSpPr/>
          <p:nvPr/>
        </p:nvGrpSpPr>
        <p:grpSpPr>
          <a:xfrm rot="8496101" flipH="1">
            <a:off x="-793815" y="2902648"/>
            <a:ext cx="1511109" cy="1604045"/>
            <a:chOff x="7805848" y="0"/>
            <a:chExt cx="1338162" cy="1420462"/>
          </a:xfrm>
        </p:grpSpPr>
        <p:grpSp>
          <p:nvGrpSpPr>
            <p:cNvPr id="12639" name="Google Shape;12639;p28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2640" name="Google Shape;12640;p28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1" name="Google Shape;12641;p28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2" name="Google Shape;12642;p28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3" name="Google Shape;12643;p28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4" name="Google Shape;12644;p28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5" name="Google Shape;12645;p28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6" name="Google Shape;12646;p28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7" name="Google Shape;12647;p28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8" name="Google Shape;12648;p28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9" name="Google Shape;12649;p28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0" name="Google Shape;12650;p28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1" name="Google Shape;12651;p28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2" name="Google Shape;12652;p28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3" name="Google Shape;12653;p28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4" name="Google Shape;12654;p28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655" name="Google Shape;12655;p28"/>
            <p:cNvGrpSpPr/>
            <p:nvPr/>
          </p:nvGrpSpPr>
          <p:grpSpPr>
            <a:xfrm rot="-5400000">
              <a:off x="7570791" y="386832"/>
              <a:ext cx="1180338" cy="710225"/>
              <a:chOff x="1687422" y="847750"/>
              <a:chExt cx="1180338" cy="710225"/>
            </a:xfrm>
          </p:grpSpPr>
          <p:sp>
            <p:nvSpPr>
              <p:cNvPr id="12656" name="Google Shape;12656;p28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7" name="Google Shape;12657;p28"/>
              <p:cNvSpPr/>
              <p:nvPr/>
            </p:nvSpPr>
            <p:spPr>
              <a:xfrm>
                <a:off x="1687422" y="1174492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8" name="Google Shape;12658;p28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9" name="Google Shape;12659;p28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0" name="Google Shape;12660;p28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1" name="Google Shape;12661;p28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2" name="Google Shape;12662;p28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3" name="Google Shape;12663;p28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4" name="Google Shape;12664;p28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5" name="Google Shape;12665;p28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6" name="Google Shape;12666;p28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7" name="Google Shape;12667;p28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8" name="Google Shape;12668;p28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9" name="Google Shape;12669;p28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0" name="Google Shape;12670;p28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671" name="Google Shape;12671;p28"/>
            <p:cNvGrpSpPr/>
            <p:nvPr/>
          </p:nvGrpSpPr>
          <p:grpSpPr>
            <a:xfrm rot="10800000" flipH="1">
              <a:off x="7988034" y="710237"/>
              <a:ext cx="1045376" cy="710225"/>
              <a:chOff x="1822384" y="847750"/>
              <a:chExt cx="1045376" cy="710225"/>
            </a:xfrm>
          </p:grpSpPr>
          <p:sp>
            <p:nvSpPr>
              <p:cNvPr id="12672" name="Google Shape;12672;p28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3" name="Google Shape;12673;p28"/>
              <p:cNvSpPr/>
              <p:nvPr/>
            </p:nvSpPr>
            <p:spPr>
              <a:xfrm>
                <a:off x="1822384" y="1241973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4" name="Google Shape;12674;p28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5" name="Google Shape;12675;p28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6" name="Google Shape;12676;p28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7" name="Google Shape;12677;p28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8" name="Google Shape;12678;p28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9" name="Google Shape;12679;p28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0" name="Google Shape;12680;p28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1" name="Google Shape;12681;p28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2" name="Google Shape;12682;p28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3" name="Google Shape;12683;p28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4" name="Google Shape;12684;p28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5" name="Google Shape;12685;p28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6" name="Google Shape;12686;p28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687" name="Google Shape;12687;p28"/>
          <p:cNvGrpSpPr/>
          <p:nvPr/>
        </p:nvGrpSpPr>
        <p:grpSpPr>
          <a:xfrm rot="-982230" flipH="1">
            <a:off x="1534453" y="4233043"/>
            <a:ext cx="1863046" cy="1811624"/>
            <a:chOff x="7805848" y="0"/>
            <a:chExt cx="1338162" cy="1420462"/>
          </a:xfrm>
        </p:grpSpPr>
        <p:grpSp>
          <p:nvGrpSpPr>
            <p:cNvPr id="12688" name="Google Shape;12688;p28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2689" name="Google Shape;12689;p28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0" name="Google Shape;12690;p28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1" name="Google Shape;12691;p28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2" name="Google Shape;12692;p28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3" name="Google Shape;12693;p28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4" name="Google Shape;12694;p28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5" name="Google Shape;12695;p28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6" name="Google Shape;12696;p28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7" name="Google Shape;12697;p28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8" name="Google Shape;12698;p28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9" name="Google Shape;12699;p28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0" name="Google Shape;12700;p28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1" name="Google Shape;12701;p28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2" name="Google Shape;12702;p28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3" name="Google Shape;12703;p28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04" name="Google Shape;12704;p28"/>
            <p:cNvGrpSpPr/>
            <p:nvPr/>
          </p:nvGrpSpPr>
          <p:grpSpPr>
            <a:xfrm rot="-5400000">
              <a:off x="7570791" y="386832"/>
              <a:ext cx="1180338" cy="710225"/>
              <a:chOff x="1687422" y="847750"/>
              <a:chExt cx="1180338" cy="710225"/>
            </a:xfrm>
          </p:grpSpPr>
          <p:sp>
            <p:nvSpPr>
              <p:cNvPr id="12705" name="Google Shape;12705;p28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6" name="Google Shape;12706;p28"/>
              <p:cNvSpPr/>
              <p:nvPr/>
            </p:nvSpPr>
            <p:spPr>
              <a:xfrm>
                <a:off x="1687422" y="1174492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7" name="Google Shape;12707;p28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8" name="Google Shape;12708;p28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9" name="Google Shape;12709;p28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0" name="Google Shape;12710;p28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1" name="Google Shape;12711;p28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2" name="Google Shape;12712;p28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3" name="Google Shape;12713;p28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4" name="Google Shape;12714;p28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5" name="Google Shape;12715;p28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6" name="Google Shape;12716;p28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7" name="Google Shape;12717;p28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8" name="Google Shape;12718;p28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9" name="Google Shape;12719;p28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20" name="Google Shape;12720;p28"/>
            <p:cNvGrpSpPr/>
            <p:nvPr/>
          </p:nvGrpSpPr>
          <p:grpSpPr>
            <a:xfrm rot="10800000" flipH="1">
              <a:off x="7988034" y="710237"/>
              <a:ext cx="1045376" cy="710225"/>
              <a:chOff x="1822384" y="847750"/>
              <a:chExt cx="1045376" cy="710225"/>
            </a:xfrm>
          </p:grpSpPr>
          <p:sp>
            <p:nvSpPr>
              <p:cNvPr id="12721" name="Google Shape;12721;p28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2" name="Google Shape;12722;p28"/>
              <p:cNvSpPr/>
              <p:nvPr/>
            </p:nvSpPr>
            <p:spPr>
              <a:xfrm>
                <a:off x="1822384" y="1241973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3" name="Google Shape;12723;p28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4" name="Google Shape;12724;p28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5" name="Google Shape;12725;p28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6" name="Google Shape;12726;p28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7" name="Google Shape;12727;p28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8" name="Google Shape;12728;p28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9" name="Google Shape;12729;p28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0" name="Google Shape;12730;p28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1" name="Google Shape;12731;p28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2" name="Google Shape;12732;p28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3" name="Google Shape;12733;p28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4" name="Google Shape;12734;p28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5" name="Google Shape;12735;p28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736" name="Google Shape;12736;p28"/>
          <p:cNvGrpSpPr/>
          <p:nvPr/>
        </p:nvGrpSpPr>
        <p:grpSpPr>
          <a:xfrm rot="6881150" flipH="1">
            <a:off x="-991501" y="1407390"/>
            <a:ext cx="1511047" cy="1603979"/>
            <a:chOff x="7805848" y="0"/>
            <a:chExt cx="1338162" cy="1420462"/>
          </a:xfrm>
        </p:grpSpPr>
        <p:grpSp>
          <p:nvGrpSpPr>
            <p:cNvPr id="12737" name="Google Shape;12737;p28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2738" name="Google Shape;12738;p28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9" name="Google Shape;12739;p28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0" name="Google Shape;12740;p28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1" name="Google Shape;12741;p28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2" name="Google Shape;12742;p28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3" name="Google Shape;12743;p28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4" name="Google Shape;12744;p28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5" name="Google Shape;12745;p28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6" name="Google Shape;12746;p28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7" name="Google Shape;12747;p28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8" name="Google Shape;12748;p28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9" name="Google Shape;12749;p28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0" name="Google Shape;12750;p28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1" name="Google Shape;12751;p28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2" name="Google Shape;12752;p28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53" name="Google Shape;12753;p28"/>
            <p:cNvGrpSpPr/>
            <p:nvPr/>
          </p:nvGrpSpPr>
          <p:grpSpPr>
            <a:xfrm rot="-5400000">
              <a:off x="7570791" y="386832"/>
              <a:ext cx="1180338" cy="710225"/>
              <a:chOff x="1687422" y="847750"/>
              <a:chExt cx="1180338" cy="710225"/>
            </a:xfrm>
          </p:grpSpPr>
          <p:sp>
            <p:nvSpPr>
              <p:cNvPr id="12754" name="Google Shape;12754;p28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5" name="Google Shape;12755;p28"/>
              <p:cNvSpPr/>
              <p:nvPr/>
            </p:nvSpPr>
            <p:spPr>
              <a:xfrm>
                <a:off x="1687422" y="1174492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6" name="Google Shape;12756;p28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7" name="Google Shape;12757;p28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8" name="Google Shape;12758;p28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9" name="Google Shape;12759;p28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0" name="Google Shape;12760;p28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1" name="Google Shape;12761;p28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2" name="Google Shape;12762;p28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3" name="Google Shape;12763;p28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4" name="Google Shape;12764;p28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5" name="Google Shape;12765;p28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6" name="Google Shape;12766;p28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7" name="Google Shape;12767;p28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8" name="Google Shape;12768;p28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69" name="Google Shape;12769;p28"/>
            <p:cNvGrpSpPr/>
            <p:nvPr/>
          </p:nvGrpSpPr>
          <p:grpSpPr>
            <a:xfrm rot="10800000" flipH="1">
              <a:off x="7988034" y="710237"/>
              <a:ext cx="1045376" cy="710225"/>
              <a:chOff x="1822384" y="847750"/>
              <a:chExt cx="1045376" cy="710225"/>
            </a:xfrm>
          </p:grpSpPr>
          <p:sp>
            <p:nvSpPr>
              <p:cNvPr id="12770" name="Google Shape;12770;p28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13" extrusionOk="0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1" name="Google Shape;12771;p28"/>
              <p:cNvSpPr/>
              <p:nvPr/>
            </p:nvSpPr>
            <p:spPr>
              <a:xfrm>
                <a:off x="1822384" y="1241973"/>
                <a:ext cx="42539" cy="4253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2" name="Google Shape;12772;p28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3" name="Google Shape;12773;p28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41" extrusionOk="0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4" name="Google Shape;12774;p28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5" name="Google Shape;12775;p28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avLst/>
                <a:gdLst/>
                <a:ahLst/>
                <a:cxnLst/>
                <a:rect l="l" t="t" r="r" b="b"/>
                <a:pathLst>
                  <a:path w="209" h="193" extrusionOk="0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6" name="Google Shape;12776;p28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7" name="Google Shape;12777;p28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8" name="Google Shape;12778;p28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81" extrusionOk="0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9" name="Google Shape;12779;p28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0" name="Google Shape;12780;p28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7" extrusionOk="0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1" name="Google Shape;12781;p28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17" extrusionOk="0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2" name="Google Shape;12782;p28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3" name="Google Shape;12783;p28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53" extrusionOk="0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4" name="Google Shape;12784;p28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537" extrusionOk="0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4">
  <p:cSld name="CUSTOM_2_1_1_1_1_1">
    <p:spTree>
      <p:nvGrpSpPr>
        <p:cNvPr id="1" name="Shape 12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86" name="Google Shape;12786;p29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2787" name="Google Shape;12787;p29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788" name="Google Shape;12788;p29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2789" name="Google Shape;12789;p29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0" name="Google Shape;12790;p29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1" name="Google Shape;12791;p29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2" name="Google Shape;12792;p29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3" name="Google Shape;12793;p29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4" name="Google Shape;12794;p29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5" name="Google Shape;12795;p29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6" name="Google Shape;12796;p29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7" name="Google Shape;12797;p29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8" name="Google Shape;12798;p29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9" name="Google Shape;12799;p29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0" name="Google Shape;12800;p29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1" name="Google Shape;12801;p29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2" name="Google Shape;12802;p29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3" name="Google Shape;12803;p29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4" name="Google Shape;12804;p29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5" name="Google Shape;12805;p29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6" name="Google Shape;12806;p29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7" name="Google Shape;12807;p29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8" name="Google Shape;12808;p29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9" name="Google Shape;12809;p29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0" name="Google Shape;12810;p29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1" name="Google Shape;12811;p29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2" name="Google Shape;12812;p29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3" name="Google Shape;12813;p29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814" name="Google Shape;12814;p29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2815" name="Google Shape;12815;p29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6" name="Google Shape;12816;p29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7" name="Google Shape;12817;p29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8" name="Google Shape;12818;p29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9" name="Google Shape;12819;p29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0" name="Google Shape;12820;p29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1" name="Google Shape;12821;p29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2" name="Google Shape;12822;p29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3" name="Google Shape;12823;p29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4" name="Google Shape;12824;p29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5" name="Google Shape;12825;p29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6" name="Google Shape;12826;p29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7" name="Google Shape;12827;p29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8" name="Google Shape;12828;p29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9" name="Google Shape;12829;p29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0" name="Google Shape;12830;p29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1" name="Google Shape;12831;p29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2" name="Google Shape;12832;p29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3" name="Google Shape;12833;p29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4" name="Google Shape;12834;p29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5" name="Google Shape;12835;p29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6" name="Google Shape;12836;p29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7" name="Google Shape;12837;p29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8" name="Google Shape;12838;p29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9" name="Google Shape;12839;p29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0" name="Google Shape;12840;p29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841" name="Google Shape;12841;p29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29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29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29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29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29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29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29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29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29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29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29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29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29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29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29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29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29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29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29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29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29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29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29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29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29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29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29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29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29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29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29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29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29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29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29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29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29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29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29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29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29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29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29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29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29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29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29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29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29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29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29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29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29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29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29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29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29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29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29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29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29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29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29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29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29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29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29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29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29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29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29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29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29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29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29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29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29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29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29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29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29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29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29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29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29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29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29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29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29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29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29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29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29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29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29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29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29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29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29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941" name="Google Shape;12941;p29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2942" name="Google Shape;12942;p29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3" name="Google Shape;12943;p29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4" name="Google Shape;12944;p29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5" name="Google Shape;12945;p29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6" name="Google Shape;12946;p29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7" name="Google Shape;12947;p29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8" name="Google Shape;12948;p29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9" name="Google Shape;12949;p29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0" name="Google Shape;12950;p29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1" name="Google Shape;12951;p29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2" name="Google Shape;12952;p29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3" name="Google Shape;12953;p29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4" name="Google Shape;12954;p29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5" name="Google Shape;12955;p29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6" name="Google Shape;12956;p29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7" name="Google Shape;12957;p29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8" name="Google Shape;12958;p29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9" name="Google Shape;12959;p29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0" name="Google Shape;12960;p29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1" name="Google Shape;12961;p29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2" name="Google Shape;12962;p29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3" name="Google Shape;12963;p29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4" name="Google Shape;12964;p29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5" name="Google Shape;12965;p29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6" name="Google Shape;12966;p29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7" name="Google Shape;12967;p29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968" name="Google Shape;12968;p29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29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29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29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29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973" name="Google Shape;12973;p29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2974" name="Google Shape;12974;p29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5" name="Google Shape;12975;p29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6" name="Google Shape;12976;p29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7" name="Google Shape;12977;p29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8" name="Google Shape;12978;p29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9" name="Google Shape;12979;p29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0" name="Google Shape;12980;p29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1" name="Google Shape;12981;p29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2" name="Google Shape;12982;p29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3" name="Google Shape;12983;p29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4" name="Google Shape;12984;p29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5" name="Google Shape;12985;p29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6" name="Google Shape;12986;p29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7" name="Google Shape;12987;p29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8" name="Google Shape;12988;p29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9" name="Google Shape;12989;p29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0" name="Google Shape;12990;p29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1" name="Google Shape;12991;p29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2" name="Google Shape;12992;p29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3" name="Google Shape;12993;p29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4" name="Google Shape;12994;p29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5" name="Google Shape;12995;p29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6" name="Google Shape;12996;p29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7" name="Google Shape;12997;p29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8" name="Google Shape;12998;p29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9" name="Google Shape;12999;p29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000" name="Google Shape;13000;p29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001" name="Google Shape;13001;p29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3002" name="Google Shape;13002;p29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3" name="Google Shape;13003;p29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4" name="Google Shape;13004;p29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5" name="Google Shape;13005;p29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6" name="Google Shape;13006;p29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7" name="Google Shape;13007;p29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8" name="Google Shape;13008;p29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9" name="Google Shape;13009;p29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0" name="Google Shape;13010;p29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1" name="Google Shape;13011;p29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2" name="Google Shape;13012;p29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3" name="Google Shape;13013;p29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4" name="Google Shape;13014;p29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5" name="Google Shape;13015;p29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6" name="Google Shape;13016;p29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7" name="Google Shape;13017;p29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8" name="Google Shape;13018;p29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9" name="Google Shape;13019;p29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0" name="Google Shape;13020;p29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1" name="Google Shape;13021;p29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2" name="Google Shape;13022;p29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3" name="Google Shape;13023;p29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4" name="Google Shape;13024;p29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5" name="Google Shape;13025;p29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6" name="Google Shape;13026;p29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7" name="Google Shape;13027;p29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3028" name="Google Shape;13028;p29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3">
    <p:spTree>
      <p:nvGrpSpPr>
        <p:cNvPr id="1" name="Shape 13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30" name="Google Shape;13030;p30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3031" name="Google Shape;13031;p30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032" name="Google Shape;13032;p30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3033" name="Google Shape;13033;p30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4" name="Google Shape;13034;p30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5" name="Google Shape;13035;p30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6" name="Google Shape;13036;p30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7" name="Google Shape;13037;p30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8" name="Google Shape;13038;p30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9" name="Google Shape;13039;p30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0" name="Google Shape;13040;p30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1" name="Google Shape;13041;p30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2" name="Google Shape;13042;p30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3" name="Google Shape;13043;p30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4" name="Google Shape;13044;p30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5" name="Google Shape;13045;p30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6" name="Google Shape;13046;p30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7" name="Google Shape;13047;p30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8" name="Google Shape;13048;p30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9" name="Google Shape;13049;p30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0" name="Google Shape;13050;p30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1" name="Google Shape;13051;p30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2" name="Google Shape;13052;p30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3" name="Google Shape;13053;p30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4" name="Google Shape;13054;p30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5" name="Google Shape;13055;p30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6" name="Google Shape;13056;p30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7" name="Google Shape;13057;p30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058" name="Google Shape;13058;p30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3059" name="Google Shape;13059;p30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0" name="Google Shape;13060;p30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1" name="Google Shape;13061;p30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2" name="Google Shape;13062;p30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3" name="Google Shape;13063;p30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4" name="Google Shape;13064;p30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5" name="Google Shape;13065;p30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6" name="Google Shape;13066;p30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7" name="Google Shape;13067;p30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8" name="Google Shape;13068;p30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9" name="Google Shape;13069;p30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0" name="Google Shape;13070;p30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1" name="Google Shape;13071;p30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2" name="Google Shape;13072;p30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3" name="Google Shape;13073;p30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4" name="Google Shape;13074;p30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5" name="Google Shape;13075;p30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6" name="Google Shape;13076;p30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7" name="Google Shape;13077;p30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8" name="Google Shape;13078;p30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9" name="Google Shape;13079;p30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0" name="Google Shape;13080;p30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1" name="Google Shape;13081;p30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2" name="Google Shape;13082;p30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3" name="Google Shape;13083;p30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4" name="Google Shape;13084;p30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085" name="Google Shape;13085;p30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30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30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30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30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30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30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30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30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30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30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30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30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30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30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30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30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30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30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30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30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30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30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30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30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30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30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30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30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30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30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30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30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30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30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30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30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30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30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30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30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30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30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30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30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30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30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30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30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30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30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30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30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30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30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30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30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30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30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30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30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30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30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30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30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30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30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30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30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30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30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30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30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30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30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30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30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30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30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30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30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30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30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30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30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30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30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30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30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30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30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30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30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30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30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30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30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30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30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30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185" name="Google Shape;13185;p30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3186" name="Google Shape;13186;p30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7" name="Google Shape;13187;p30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8" name="Google Shape;13188;p30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9" name="Google Shape;13189;p30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0" name="Google Shape;13190;p30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1" name="Google Shape;13191;p30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2" name="Google Shape;13192;p30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3" name="Google Shape;13193;p30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4" name="Google Shape;13194;p30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5" name="Google Shape;13195;p30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6" name="Google Shape;13196;p30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7" name="Google Shape;13197;p30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8" name="Google Shape;13198;p30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9" name="Google Shape;13199;p30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0" name="Google Shape;13200;p30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1" name="Google Shape;13201;p30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2" name="Google Shape;13202;p30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3" name="Google Shape;13203;p30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4" name="Google Shape;13204;p30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5" name="Google Shape;13205;p30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6" name="Google Shape;13206;p30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7" name="Google Shape;13207;p30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8" name="Google Shape;13208;p30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9" name="Google Shape;13209;p30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0" name="Google Shape;13210;p30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1" name="Google Shape;13211;p30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212" name="Google Shape;13212;p30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30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30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30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30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217" name="Google Shape;13217;p30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3218" name="Google Shape;13218;p30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9" name="Google Shape;13219;p30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0" name="Google Shape;13220;p30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1" name="Google Shape;13221;p30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2" name="Google Shape;13222;p30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3" name="Google Shape;13223;p30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4" name="Google Shape;13224;p30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5" name="Google Shape;13225;p30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6" name="Google Shape;13226;p30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7" name="Google Shape;13227;p30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8" name="Google Shape;13228;p30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9" name="Google Shape;13229;p30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0" name="Google Shape;13230;p30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1" name="Google Shape;13231;p30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2" name="Google Shape;13232;p30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3" name="Google Shape;13233;p30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4" name="Google Shape;13234;p30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5" name="Google Shape;13235;p30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6" name="Google Shape;13236;p30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7" name="Google Shape;13237;p30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8" name="Google Shape;13238;p30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9" name="Google Shape;13239;p30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0" name="Google Shape;13240;p30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1" name="Google Shape;13241;p30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2" name="Google Shape;13242;p30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3" name="Google Shape;13243;p30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244" name="Google Shape;13244;p30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245" name="Google Shape;13245;p30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3246" name="Google Shape;13246;p30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7" name="Google Shape;13247;p30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8" name="Google Shape;13248;p30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9" name="Google Shape;13249;p30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0" name="Google Shape;13250;p30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1" name="Google Shape;13251;p30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2" name="Google Shape;13252;p30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3" name="Google Shape;13253;p30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4" name="Google Shape;13254;p30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5" name="Google Shape;13255;p30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6" name="Google Shape;13256;p30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7" name="Google Shape;13257;p30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8" name="Google Shape;13258;p30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9" name="Google Shape;13259;p30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0" name="Google Shape;13260;p30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1" name="Google Shape;13261;p30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2" name="Google Shape;13262;p30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3" name="Google Shape;13263;p30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4" name="Google Shape;13264;p30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5" name="Google Shape;13265;p30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6" name="Google Shape;13266;p30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7" name="Google Shape;13267;p30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8" name="Google Shape;13268;p30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9" name="Google Shape;13269;p30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0" name="Google Shape;13270;p30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1" name="Google Shape;13271;p30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272" name="Google Shape;13272;p30"/>
          <p:cNvGrpSpPr/>
          <p:nvPr/>
        </p:nvGrpSpPr>
        <p:grpSpPr>
          <a:xfrm>
            <a:off x="7327129" y="-413072"/>
            <a:ext cx="2246888" cy="2925800"/>
            <a:chOff x="7327129" y="-413072"/>
            <a:chExt cx="2246888" cy="2925800"/>
          </a:xfrm>
        </p:grpSpPr>
        <p:grpSp>
          <p:nvGrpSpPr>
            <p:cNvPr id="13273" name="Google Shape;13273;p30"/>
            <p:cNvGrpSpPr/>
            <p:nvPr/>
          </p:nvGrpSpPr>
          <p:grpSpPr>
            <a:xfrm rot="9887729">
              <a:off x="8154883" y="414371"/>
              <a:ext cx="369354" cy="250254"/>
              <a:chOff x="4815275" y="1064150"/>
              <a:chExt cx="432450" cy="297250"/>
            </a:xfrm>
          </p:grpSpPr>
          <p:sp>
            <p:nvSpPr>
              <p:cNvPr id="13274" name="Google Shape;13274;p30"/>
              <p:cNvSpPr/>
              <p:nvPr/>
            </p:nvSpPr>
            <p:spPr>
              <a:xfrm>
                <a:off x="4815275" y="1152575"/>
                <a:ext cx="144425" cy="1236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945" extrusionOk="0">
                    <a:moveTo>
                      <a:pt x="512" y="2352"/>
                    </a:moveTo>
                    <a:cubicBezTo>
                      <a:pt x="976" y="3104"/>
                      <a:pt x="1536" y="3792"/>
                      <a:pt x="2160" y="4400"/>
                    </a:cubicBezTo>
                    <a:cubicBezTo>
                      <a:pt x="2320" y="4576"/>
                      <a:pt x="2512" y="4704"/>
                      <a:pt x="2736" y="4800"/>
                    </a:cubicBezTo>
                    <a:cubicBezTo>
                      <a:pt x="3152" y="4944"/>
                      <a:pt x="3616" y="4752"/>
                      <a:pt x="4032" y="4560"/>
                    </a:cubicBezTo>
                    <a:lnTo>
                      <a:pt x="5008" y="4096"/>
                    </a:lnTo>
                    <a:cubicBezTo>
                      <a:pt x="5185" y="4016"/>
                      <a:pt x="5345" y="3920"/>
                      <a:pt x="5473" y="3792"/>
                    </a:cubicBezTo>
                    <a:cubicBezTo>
                      <a:pt x="5729" y="3536"/>
                      <a:pt x="5761" y="3136"/>
                      <a:pt x="5761" y="2784"/>
                    </a:cubicBezTo>
                    <a:cubicBezTo>
                      <a:pt x="5777" y="2288"/>
                      <a:pt x="5777" y="1728"/>
                      <a:pt x="5457" y="1360"/>
                    </a:cubicBezTo>
                    <a:cubicBezTo>
                      <a:pt x="5249" y="1136"/>
                      <a:pt x="4992" y="976"/>
                      <a:pt x="4704" y="880"/>
                    </a:cubicBezTo>
                    <a:cubicBezTo>
                      <a:pt x="3680" y="416"/>
                      <a:pt x="2528" y="0"/>
                      <a:pt x="1408" y="432"/>
                    </a:cubicBezTo>
                    <a:cubicBezTo>
                      <a:pt x="592" y="752"/>
                      <a:pt x="0" y="1520"/>
                      <a:pt x="512" y="235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5" name="Google Shape;13275;p30"/>
              <p:cNvSpPr/>
              <p:nvPr/>
            </p:nvSpPr>
            <p:spPr>
              <a:xfrm>
                <a:off x="5105275" y="1188975"/>
                <a:ext cx="142450" cy="172425"/>
              </a:xfrm>
              <a:custGeom>
                <a:avLst/>
                <a:gdLst/>
                <a:ahLst/>
                <a:cxnLst/>
                <a:rect l="l" t="t" r="r" b="b"/>
                <a:pathLst>
                  <a:path w="5698" h="6897" extrusionOk="0">
                    <a:moveTo>
                      <a:pt x="337" y="3040"/>
                    </a:moveTo>
                    <a:cubicBezTo>
                      <a:pt x="513" y="3264"/>
                      <a:pt x="721" y="3472"/>
                      <a:pt x="961" y="3649"/>
                    </a:cubicBezTo>
                    <a:cubicBezTo>
                      <a:pt x="1505" y="4161"/>
                      <a:pt x="1713" y="4913"/>
                      <a:pt x="2049" y="5585"/>
                    </a:cubicBezTo>
                    <a:cubicBezTo>
                      <a:pt x="2385" y="6257"/>
                      <a:pt x="2993" y="6897"/>
                      <a:pt x="3745" y="6833"/>
                    </a:cubicBezTo>
                    <a:cubicBezTo>
                      <a:pt x="4193" y="6753"/>
                      <a:pt x="4593" y="6481"/>
                      <a:pt x="4833" y="6065"/>
                    </a:cubicBezTo>
                    <a:cubicBezTo>
                      <a:pt x="5041" y="5665"/>
                      <a:pt x="5201" y="5233"/>
                      <a:pt x="5297" y="4785"/>
                    </a:cubicBezTo>
                    <a:cubicBezTo>
                      <a:pt x="5521" y="3937"/>
                      <a:pt x="5697" y="2928"/>
                      <a:pt x="5121" y="2272"/>
                    </a:cubicBezTo>
                    <a:cubicBezTo>
                      <a:pt x="4897" y="2032"/>
                      <a:pt x="4593" y="1872"/>
                      <a:pt x="4417" y="1584"/>
                    </a:cubicBezTo>
                    <a:cubicBezTo>
                      <a:pt x="4241" y="1280"/>
                      <a:pt x="4289" y="864"/>
                      <a:pt x="4097" y="544"/>
                    </a:cubicBezTo>
                    <a:cubicBezTo>
                      <a:pt x="3873" y="128"/>
                      <a:pt x="3329" y="0"/>
                      <a:pt x="2865" y="0"/>
                    </a:cubicBezTo>
                    <a:cubicBezTo>
                      <a:pt x="2129" y="0"/>
                      <a:pt x="993" y="256"/>
                      <a:pt x="561" y="912"/>
                    </a:cubicBezTo>
                    <a:cubicBezTo>
                      <a:pt x="225" y="1408"/>
                      <a:pt x="1" y="2544"/>
                      <a:pt x="337" y="304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6" name="Google Shape;13276;p30"/>
              <p:cNvSpPr/>
              <p:nvPr/>
            </p:nvSpPr>
            <p:spPr>
              <a:xfrm>
                <a:off x="5024075" y="1286975"/>
                <a:ext cx="71225" cy="58025"/>
              </a:xfrm>
              <a:custGeom>
                <a:avLst/>
                <a:gdLst/>
                <a:ahLst/>
                <a:cxnLst/>
                <a:rect l="l" t="t" r="r" b="b"/>
                <a:pathLst>
                  <a:path w="2849" h="2321" extrusionOk="0">
                    <a:moveTo>
                      <a:pt x="561" y="1521"/>
                    </a:moveTo>
                    <a:cubicBezTo>
                      <a:pt x="833" y="1969"/>
                      <a:pt x="1345" y="2177"/>
                      <a:pt x="1841" y="2273"/>
                    </a:cubicBezTo>
                    <a:cubicBezTo>
                      <a:pt x="2033" y="2321"/>
                      <a:pt x="2225" y="2321"/>
                      <a:pt x="2401" y="2241"/>
                    </a:cubicBezTo>
                    <a:cubicBezTo>
                      <a:pt x="2545" y="2129"/>
                      <a:pt x="2641" y="2001"/>
                      <a:pt x="2689" y="1841"/>
                    </a:cubicBezTo>
                    <a:cubicBezTo>
                      <a:pt x="2769" y="1585"/>
                      <a:pt x="2817" y="1329"/>
                      <a:pt x="2833" y="1073"/>
                    </a:cubicBezTo>
                    <a:cubicBezTo>
                      <a:pt x="2849" y="865"/>
                      <a:pt x="2801" y="641"/>
                      <a:pt x="2689" y="449"/>
                    </a:cubicBezTo>
                    <a:cubicBezTo>
                      <a:pt x="2497" y="177"/>
                      <a:pt x="2177" y="17"/>
                      <a:pt x="1841" y="17"/>
                    </a:cubicBezTo>
                    <a:cubicBezTo>
                      <a:pt x="1041" y="1"/>
                      <a:pt x="1" y="609"/>
                      <a:pt x="561" y="152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7" name="Google Shape;13277;p30"/>
              <p:cNvSpPr/>
              <p:nvPr/>
            </p:nvSpPr>
            <p:spPr>
              <a:xfrm>
                <a:off x="5176500" y="1064150"/>
                <a:ext cx="69625" cy="71250"/>
              </a:xfrm>
              <a:custGeom>
                <a:avLst/>
                <a:gdLst/>
                <a:ahLst/>
                <a:cxnLst/>
                <a:rect l="l" t="t" r="r" b="b"/>
                <a:pathLst>
                  <a:path w="2785" h="2850" extrusionOk="0">
                    <a:moveTo>
                      <a:pt x="80" y="1409"/>
                    </a:moveTo>
                    <a:cubicBezTo>
                      <a:pt x="32" y="1457"/>
                      <a:pt x="0" y="1521"/>
                      <a:pt x="0" y="1601"/>
                    </a:cubicBezTo>
                    <a:cubicBezTo>
                      <a:pt x="16" y="1681"/>
                      <a:pt x="64" y="1745"/>
                      <a:pt x="128" y="1809"/>
                    </a:cubicBezTo>
                    <a:lnTo>
                      <a:pt x="1040" y="2705"/>
                    </a:lnTo>
                    <a:cubicBezTo>
                      <a:pt x="1088" y="2769"/>
                      <a:pt x="1168" y="2817"/>
                      <a:pt x="1248" y="2849"/>
                    </a:cubicBezTo>
                    <a:cubicBezTo>
                      <a:pt x="1360" y="2849"/>
                      <a:pt x="1472" y="2817"/>
                      <a:pt x="1552" y="2753"/>
                    </a:cubicBezTo>
                    <a:cubicBezTo>
                      <a:pt x="2048" y="2385"/>
                      <a:pt x="2320" y="1809"/>
                      <a:pt x="2560" y="1249"/>
                    </a:cubicBezTo>
                    <a:cubicBezTo>
                      <a:pt x="2672" y="993"/>
                      <a:pt x="2784" y="689"/>
                      <a:pt x="2640" y="449"/>
                    </a:cubicBezTo>
                    <a:cubicBezTo>
                      <a:pt x="2400" y="49"/>
                      <a:pt x="1520" y="1"/>
                      <a:pt x="1136" y="161"/>
                    </a:cubicBezTo>
                    <a:cubicBezTo>
                      <a:pt x="704" y="369"/>
                      <a:pt x="336" y="1025"/>
                      <a:pt x="80" y="1409"/>
                    </a:cubicBezTo>
                    <a:close/>
                  </a:path>
                </a:pathLst>
              </a:custGeom>
              <a:solidFill>
                <a:srgbClr val="EAD1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278" name="Google Shape;13278;p30"/>
            <p:cNvGrpSpPr/>
            <p:nvPr/>
          </p:nvGrpSpPr>
          <p:grpSpPr>
            <a:xfrm rot="1008907" flipH="1">
              <a:off x="7601039" y="-213164"/>
              <a:ext cx="1699068" cy="2145022"/>
              <a:chOff x="146217" y="2712579"/>
              <a:chExt cx="1552966" cy="1960401"/>
            </a:xfrm>
          </p:grpSpPr>
          <p:grpSp>
            <p:nvGrpSpPr>
              <p:cNvPr id="13279" name="Google Shape;13279;p30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3280" name="Google Shape;13280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81" name="Google Shape;13281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82" name="Google Shape;13282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83" name="Google Shape;13283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84" name="Google Shape;13284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85" name="Google Shape;13285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86" name="Google Shape;13286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87" name="Google Shape;13287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88" name="Google Shape;13288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89" name="Google Shape;13289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90" name="Google Shape;13290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91" name="Google Shape;13291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92" name="Google Shape;13292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93" name="Google Shape;13293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294" name="Google Shape;13294;p30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3295" name="Google Shape;13295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96" name="Google Shape;13296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97" name="Google Shape;13297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98" name="Google Shape;13298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99" name="Google Shape;13299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00" name="Google Shape;13300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01" name="Google Shape;13301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02" name="Google Shape;13302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03" name="Google Shape;13303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04" name="Google Shape;13304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05" name="Google Shape;13305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06" name="Google Shape;13306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07" name="Google Shape;13307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08" name="Google Shape;13308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309" name="Google Shape;13309;p30"/>
              <p:cNvGrpSpPr/>
              <p:nvPr/>
            </p:nvGrpSpPr>
            <p:grpSpPr>
              <a:xfrm rot="7120513" flipH="1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3310" name="Google Shape;13310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11" name="Google Shape;13311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12" name="Google Shape;13312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13" name="Google Shape;13313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14" name="Google Shape;13314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15" name="Google Shape;13315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16" name="Google Shape;13316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17" name="Google Shape;13317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18" name="Google Shape;13318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19" name="Google Shape;13319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20" name="Google Shape;13320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21" name="Google Shape;13321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22" name="Google Shape;13322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23" name="Google Shape;13323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3324" name="Google Shape;13324;p30"/>
            <p:cNvGrpSpPr/>
            <p:nvPr/>
          </p:nvGrpSpPr>
          <p:grpSpPr>
            <a:xfrm rot="-10179883" flipH="1">
              <a:off x="7541670" y="232533"/>
              <a:ext cx="1699182" cy="2145171"/>
              <a:chOff x="146217" y="2712579"/>
              <a:chExt cx="1552966" cy="1960401"/>
            </a:xfrm>
          </p:grpSpPr>
          <p:grpSp>
            <p:nvGrpSpPr>
              <p:cNvPr id="13325" name="Google Shape;13325;p30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3326" name="Google Shape;13326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27" name="Google Shape;13327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28" name="Google Shape;13328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29" name="Google Shape;13329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30" name="Google Shape;13330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31" name="Google Shape;13331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32" name="Google Shape;13332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33" name="Google Shape;13333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34" name="Google Shape;13334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35" name="Google Shape;13335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36" name="Google Shape;13336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37" name="Google Shape;13337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38" name="Google Shape;13338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39" name="Google Shape;13339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340" name="Google Shape;13340;p30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3341" name="Google Shape;13341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42" name="Google Shape;13342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43" name="Google Shape;13343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44" name="Google Shape;13344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45" name="Google Shape;13345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46" name="Google Shape;13346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47" name="Google Shape;13347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48" name="Google Shape;13348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49" name="Google Shape;13349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50" name="Google Shape;13350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51" name="Google Shape;13351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52" name="Google Shape;13352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53" name="Google Shape;13353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54" name="Google Shape;13354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355" name="Google Shape;13355;p30"/>
              <p:cNvGrpSpPr/>
              <p:nvPr/>
            </p:nvGrpSpPr>
            <p:grpSpPr>
              <a:xfrm rot="7120513" flipH="1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3356" name="Google Shape;13356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57" name="Google Shape;13357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58" name="Google Shape;13358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59" name="Google Shape;13359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60" name="Google Shape;13360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61" name="Google Shape;13361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62" name="Google Shape;13362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63" name="Google Shape;13363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64" name="Google Shape;13364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65" name="Google Shape;13365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66" name="Google Shape;13366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67" name="Google Shape;13367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68" name="Google Shape;13368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69" name="Google Shape;13369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3370" name="Google Shape;13370;p30"/>
            <p:cNvGrpSpPr/>
            <p:nvPr/>
          </p:nvGrpSpPr>
          <p:grpSpPr>
            <a:xfrm rot="-1674192">
              <a:off x="8525114" y="1213204"/>
              <a:ext cx="369355" cy="250238"/>
              <a:chOff x="4815275" y="1064150"/>
              <a:chExt cx="432450" cy="297250"/>
            </a:xfrm>
          </p:grpSpPr>
          <p:sp>
            <p:nvSpPr>
              <p:cNvPr id="13371" name="Google Shape;13371;p30"/>
              <p:cNvSpPr/>
              <p:nvPr/>
            </p:nvSpPr>
            <p:spPr>
              <a:xfrm>
                <a:off x="4815275" y="1152575"/>
                <a:ext cx="144425" cy="1236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945" extrusionOk="0">
                    <a:moveTo>
                      <a:pt x="512" y="2352"/>
                    </a:moveTo>
                    <a:cubicBezTo>
                      <a:pt x="976" y="3104"/>
                      <a:pt x="1536" y="3792"/>
                      <a:pt x="2160" y="4400"/>
                    </a:cubicBezTo>
                    <a:cubicBezTo>
                      <a:pt x="2320" y="4576"/>
                      <a:pt x="2512" y="4704"/>
                      <a:pt x="2736" y="4800"/>
                    </a:cubicBezTo>
                    <a:cubicBezTo>
                      <a:pt x="3152" y="4944"/>
                      <a:pt x="3616" y="4752"/>
                      <a:pt x="4032" y="4560"/>
                    </a:cubicBezTo>
                    <a:lnTo>
                      <a:pt x="5008" y="4096"/>
                    </a:lnTo>
                    <a:cubicBezTo>
                      <a:pt x="5185" y="4016"/>
                      <a:pt x="5345" y="3920"/>
                      <a:pt x="5473" y="3792"/>
                    </a:cubicBezTo>
                    <a:cubicBezTo>
                      <a:pt x="5729" y="3536"/>
                      <a:pt x="5761" y="3136"/>
                      <a:pt x="5761" y="2784"/>
                    </a:cubicBezTo>
                    <a:cubicBezTo>
                      <a:pt x="5777" y="2288"/>
                      <a:pt x="5777" y="1728"/>
                      <a:pt x="5457" y="1360"/>
                    </a:cubicBezTo>
                    <a:cubicBezTo>
                      <a:pt x="5249" y="1136"/>
                      <a:pt x="4992" y="976"/>
                      <a:pt x="4704" y="880"/>
                    </a:cubicBezTo>
                    <a:cubicBezTo>
                      <a:pt x="3680" y="416"/>
                      <a:pt x="2528" y="0"/>
                      <a:pt x="1408" y="432"/>
                    </a:cubicBezTo>
                    <a:cubicBezTo>
                      <a:pt x="592" y="752"/>
                      <a:pt x="0" y="1520"/>
                      <a:pt x="512" y="235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2" name="Google Shape;13372;p30"/>
              <p:cNvSpPr/>
              <p:nvPr/>
            </p:nvSpPr>
            <p:spPr>
              <a:xfrm>
                <a:off x="5105275" y="1188975"/>
                <a:ext cx="142450" cy="172425"/>
              </a:xfrm>
              <a:custGeom>
                <a:avLst/>
                <a:gdLst/>
                <a:ahLst/>
                <a:cxnLst/>
                <a:rect l="l" t="t" r="r" b="b"/>
                <a:pathLst>
                  <a:path w="5698" h="6897" extrusionOk="0">
                    <a:moveTo>
                      <a:pt x="337" y="3040"/>
                    </a:moveTo>
                    <a:cubicBezTo>
                      <a:pt x="513" y="3264"/>
                      <a:pt x="721" y="3472"/>
                      <a:pt x="961" y="3649"/>
                    </a:cubicBezTo>
                    <a:cubicBezTo>
                      <a:pt x="1505" y="4161"/>
                      <a:pt x="1713" y="4913"/>
                      <a:pt x="2049" y="5585"/>
                    </a:cubicBezTo>
                    <a:cubicBezTo>
                      <a:pt x="2385" y="6257"/>
                      <a:pt x="2993" y="6897"/>
                      <a:pt x="3745" y="6833"/>
                    </a:cubicBezTo>
                    <a:cubicBezTo>
                      <a:pt x="4193" y="6753"/>
                      <a:pt x="4593" y="6481"/>
                      <a:pt x="4833" y="6065"/>
                    </a:cubicBezTo>
                    <a:cubicBezTo>
                      <a:pt x="5041" y="5665"/>
                      <a:pt x="5201" y="5233"/>
                      <a:pt x="5297" y="4785"/>
                    </a:cubicBezTo>
                    <a:cubicBezTo>
                      <a:pt x="5521" y="3937"/>
                      <a:pt x="5697" y="2928"/>
                      <a:pt x="5121" y="2272"/>
                    </a:cubicBezTo>
                    <a:cubicBezTo>
                      <a:pt x="4897" y="2032"/>
                      <a:pt x="4593" y="1872"/>
                      <a:pt x="4417" y="1584"/>
                    </a:cubicBezTo>
                    <a:cubicBezTo>
                      <a:pt x="4241" y="1280"/>
                      <a:pt x="4289" y="864"/>
                      <a:pt x="4097" y="544"/>
                    </a:cubicBezTo>
                    <a:cubicBezTo>
                      <a:pt x="3873" y="128"/>
                      <a:pt x="3329" y="0"/>
                      <a:pt x="2865" y="0"/>
                    </a:cubicBezTo>
                    <a:cubicBezTo>
                      <a:pt x="2129" y="0"/>
                      <a:pt x="993" y="256"/>
                      <a:pt x="561" y="912"/>
                    </a:cubicBezTo>
                    <a:cubicBezTo>
                      <a:pt x="225" y="1408"/>
                      <a:pt x="1" y="2544"/>
                      <a:pt x="337" y="304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3" name="Google Shape;13373;p30"/>
              <p:cNvSpPr/>
              <p:nvPr/>
            </p:nvSpPr>
            <p:spPr>
              <a:xfrm>
                <a:off x="5024075" y="1286975"/>
                <a:ext cx="71225" cy="58025"/>
              </a:xfrm>
              <a:custGeom>
                <a:avLst/>
                <a:gdLst/>
                <a:ahLst/>
                <a:cxnLst/>
                <a:rect l="l" t="t" r="r" b="b"/>
                <a:pathLst>
                  <a:path w="2849" h="2321" extrusionOk="0">
                    <a:moveTo>
                      <a:pt x="561" y="1521"/>
                    </a:moveTo>
                    <a:cubicBezTo>
                      <a:pt x="833" y="1969"/>
                      <a:pt x="1345" y="2177"/>
                      <a:pt x="1841" y="2273"/>
                    </a:cubicBezTo>
                    <a:cubicBezTo>
                      <a:pt x="2033" y="2321"/>
                      <a:pt x="2225" y="2321"/>
                      <a:pt x="2401" y="2241"/>
                    </a:cubicBezTo>
                    <a:cubicBezTo>
                      <a:pt x="2545" y="2129"/>
                      <a:pt x="2641" y="2001"/>
                      <a:pt x="2689" y="1841"/>
                    </a:cubicBezTo>
                    <a:cubicBezTo>
                      <a:pt x="2769" y="1585"/>
                      <a:pt x="2817" y="1329"/>
                      <a:pt x="2833" y="1073"/>
                    </a:cubicBezTo>
                    <a:cubicBezTo>
                      <a:pt x="2849" y="865"/>
                      <a:pt x="2801" y="641"/>
                      <a:pt x="2689" y="449"/>
                    </a:cubicBezTo>
                    <a:cubicBezTo>
                      <a:pt x="2497" y="177"/>
                      <a:pt x="2177" y="17"/>
                      <a:pt x="1841" y="17"/>
                    </a:cubicBezTo>
                    <a:cubicBezTo>
                      <a:pt x="1041" y="1"/>
                      <a:pt x="1" y="609"/>
                      <a:pt x="561" y="152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4" name="Google Shape;13374;p30"/>
              <p:cNvSpPr/>
              <p:nvPr/>
            </p:nvSpPr>
            <p:spPr>
              <a:xfrm>
                <a:off x="5176500" y="1064150"/>
                <a:ext cx="69625" cy="71250"/>
              </a:xfrm>
              <a:custGeom>
                <a:avLst/>
                <a:gdLst/>
                <a:ahLst/>
                <a:cxnLst/>
                <a:rect l="l" t="t" r="r" b="b"/>
                <a:pathLst>
                  <a:path w="2785" h="2850" extrusionOk="0">
                    <a:moveTo>
                      <a:pt x="80" y="1409"/>
                    </a:moveTo>
                    <a:cubicBezTo>
                      <a:pt x="32" y="1457"/>
                      <a:pt x="0" y="1521"/>
                      <a:pt x="0" y="1601"/>
                    </a:cubicBezTo>
                    <a:cubicBezTo>
                      <a:pt x="16" y="1681"/>
                      <a:pt x="64" y="1745"/>
                      <a:pt x="128" y="1809"/>
                    </a:cubicBezTo>
                    <a:lnTo>
                      <a:pt x="1040" y="2705"/>
                    </a:lnTo>
                    <a:cubicBezTo>
                      <a:pt x="1088" y="2769"/>
                      <a:pt x="1168" y="2817"/>
                      <a:pt x="1248" y="2849"/>
                    </a:cubicBezTo>
                    <a:cubicBezTo>
                      <a:pt x="1360" y="2849"/>
                      <a:pt x="1472" y="2817"/>
                      <a:pt x="1552" y="2753"/>
                    </a:cubicBezTo>
                    <a:cubicBezTo>
                      <a:pt x="2048" y="2385"/>
                      <a:pt x="2320" y="1809"/>
                      <a:pt x="2560" y="1249"/>
                    </a:cubicBezTo>
                    <a:cubicBezTo>
                      <a:pt x="2672" y="993"/>
                      <a:pt x="2784" y="689"/>
                      <a:pt x="2640" y="449"/>
                    </a:cubicBezTo>
                    <a:cubicBezTo>
                      <a:pt x="2400" y="49"/>
                      <a:pt x="1520" y="1"/>
                      <a:pt x="1136" y="161"/>
                    </a:cubicBezTo>
                    <a:cubicBezTo>
                      <a:pt x="704" y="369"/>
                      <a:pt x="336" y="1025"/>
                      <a:pt x="80" y="1409"/>
                    </a:cubicBezTo>
                    <a:close/>
                  </a:path>
                </a:pathLst>
              </a:custGeom>
              <a:solidFill>
                <a:srgbClr val="EAD1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375" name="Google Shape;13375;p30"/>
            <p:cNvSpPr/>
            <p:nvPr/>
          </p:nvSpPr>
          <p:spPr>
            <a:xfrm>
              <a:off x="8247050" y="832627"/>
              <a:ext cx="579002" cy="308700"/>
            </a:xfrm>
            <a:custGeom>
              <a:avLst/>
              <a:gdLst/>
              <a:ahLst/>
              <a:cxnLst/>
              <a:rect l="l" t="t" r="r" b="b"/>
              <a:pathLst>
                <a:path w="23771" h="12675" extrusionOk="0">
                  <a:moveTo>
                    <a:pt x="17326" y="0"/>
                  </a:moveTo>
                  <a:lnTo>
                    <a:pt x="17326" y="0"/>
                  </a:lnTo>
                  <a:cubicBezTo>
                    <a:pt x="12737" y="1216"/>
                    <a:pt x="8481" y="3404"/>
                    <a:pt x="4834" y="6414"/>
                  </a:cubicBezTo>
                  <a:cubicBezTo>
                    <a:pt x="3831" y="7234"/>
                    <a:pt x="2858" y="8146"/>
                    <a:pt x="1977" y="9119"/>
                  </a:cubicBezTo>
                  <a:cubicBezTo>
                    <a:pt x="1885" y="9180"/>
                    <a:pt x="1825" y="9301"/>
                    <a:pt x="1794" y="9392"/>
                  </a:cubicBezTo>
                  <a:cubicBezTo>
                    <a:pt x="1733" y="9605"/>
                    <a:pt x="1885" y="9818"/>
                    <a:pt x="1885" y="10031"/>
                  </a:cubicBezTo>
                  <a:cubicBezTo>
                    <a:pt x="1885" y="10456"/>
                    <a:pt x="1369" y="10669"/>
                    <a:pt x="1004" y="10882"/>
                  </a:cubicBezTo>
                  <a:cubicBezTo>
                    <a:pt x="396" y="11277"/>
                    <a:pt x="1" y="11945"/>
                    <a:pt x="31" y="12675"/>
                  </a:cubicBezTo>
                  <a:cubicBezTo>
                    <a:pt x="1034" y="12675"/>
                    <a:pt x="2068" y="12614"/>
                    <a:pt x="3101" y="12523"/>
                  </a:cubicBezTo>
                  <a:cubicBezTo>
                    <a:pt x="3922" y="12462"/>
                    <a:pt x="4773" y="12341"/>
                    <a:pt x="5594" y="12249"/>
                  </a:cubicBezTo>
                  <a:lnTo>
                    <a:pt x="6566" y="12128"/>
                  </a:lnTo>
                  <a:cubicBezTo>
                    <a:pt x="6901" y="12097"/>
                    <a:pt x="7235" y="12037"/>
                    <a:pt x="7569" y="12006"/>
                  </a:cubicBezTo>
                  <a:cubicBezTo>
                    <a:pt x="9424" y="11702"/>
                    <a:pt x="11247" y="11094"/>
                    <a:pt x="12919" y="10213"/>
                  </a:cubicBezTo>
                  <a:cubicBezTo>
                    <a:pt x="13527" y="9848"/>
                    <a:pt x="14165" y="9514"/>
                    <a:pt x="14804" y="9240"/>
                  </a:cubicBezTo>
                  <a:cubicBezTo>
                    <a:pt x="15412" y="9028"/>
                    <a:pt x="16019" y="8906"/>
                    <a:pt x="16627" y="8724"/>
                  </a:cubicBezTo>
                  <a:cubicBezTo>
                    <a:pt x="18360" y="8176"/>
                    <a:pt x="19789" y="7052"/>
                    <a:pt x="21217" y="5927"/>
                  </a:cubicBezTo>
                  <a:cubicBezTo>
                    <a:pt x="21399" y="5806"/>
                    <a:pt x="21551" y="5593"/>
                    <a:pt x="21643" y="5380"/>
                  </a:cubicBezTo>
                  <a:cubicBezTo>
                    <a:pt x="21673" y="5258"/>
                    <a:pt x="21643" y="5137"/>
                    <a:pt x="21673" y="5015"/>
                  </a:cubicBezTo>
                  <a:cubicBezTo>
                    <a:pt x="21764" y="4590"/>
                    <a:pt x="22372" y="4468"/>
                    <a:pt x="22707" y="4164"/>
                  </a:cubicBezTo>
                  <a:cubicBezTo>
                    <a:pt x="22858" y="3951"/>
                    <a:pt x="23010" y="3708"/>
                    <a:pt x="23071" y="3435"/>
                  </a:cubicBezTo>
                  <a:lnTo>
                    <a:pt x="23770" y="1368"/>
                  </a:lnTo>
                  <a:cubicBezTo>
                    <a:pt x="22788" y="1140"/>
                    <a:pt x="21792" y="1028"/>
                    <a:pt x="20800" y="1028"/>
                  </a:cubicBezTo>
                  <a:cubicBezTo>
                    <a:pt x="17956" y="1028"/>
                    <a:pt x="15149" y="1950"/>
                    <a:pt x="12828" y="3708"/>
                  </a:cubicBezTo>
                  <a:cubicBezTo>
                    <a:pt x="12554" y="3921"/>
                    <a:pt x="12250" y="4134"/>
                    <a:pt x="11946" y="4286"/>
                  </a:cubicBezTo>
                  <a:cubicBezTo>
                    <a:pt x="11673" y="4377"/>
                    <a:pt x="11399" y="4407"/>
                    <a:pt x="11126" y="4468"/>
                  </a:cubicBezTo>
                  <a:cubicBezTo>
                    <a:pt x="9940" y="4772"/>
                    <a:pt x="9120" y="5836"/>
                    <a:pt x="8117" y="6535"/>
                  </a:cubicBezTo>
                  <a:cubicBezTo>
                    <a:pt x="7630" y="6869"/>
                    <a:pt x="7114" y="7143"/>
                    <a:pt x="6597" y="7477"/>
                  </a:cubicBezTo>
                  <a:cubicBezTo>
                    <a:pt x="5867" y="8024"/>
                    <a:pt x="5259" y="8724"/>
                    <a:pt x="4895" y="9544"/>
                  </a:cubicBezTo>
                  <a:cubicBezTo>
                    <a:pt x="5503" y="9657"/>
                    <a:pt x="6129" y="9720"/>
                    <a:pt x="6758" y="9720"/>
                  </a:cubicBezTo>
                  <a:cubicBezTo>
                    <a:pt x="6978" y="9720"/>
                    <a:pt x="7198" y="9712"/>
                    <a:pt x="7417" y="9696"/>
                  </a:cubicBezTo>
                  <a:cubicBezTo>
                    <a:pt x="8269" y="9635"/>
                    <a:pt x="9089" y="9271"/>
                    <a:pt x="9697" y="8663"/>
                  </a:cubicBezTo>
                  <a:cubicBezTo>
                    <a:pt x="10974" y="8663"/>
                    <a:pt x="12220" y="8389"/>
                    <a:pt x="13405" y="7903"/>
                  </a:cubicBezTo>
                  <a:cubicBezTo>
                    <a:pt x="14925" y="7295"/>
                    <a:pt x="16263" y="6322"/>
                    <a:pt x="17752" y="5562"/>
                  </a:cubicBezTo>
                  <a:cubicBezTo>
                    <a:pt x="17076" y="5219"/>
                    <a:pt x="16348" y="5053"/>
                    <a:pt x="15627" y="5053"/>
                  </a:cubicBezTo>
                  <a:cubicBezTo>
                    <a:pt x="14368" y="5053"/>
                    <a:pt x="13128" y="5558"/>
                    <a:pt x="12220" y="6505"/>
                  </a:cubicBezTo>
                  <a:cubicBezTo>
                    <a:pt x="12980" y="5927"/>
                    <a:pt x="13922" y="5593"/>
                    <a:pt x="14895" y="5593"/>
                  </a:cubicBezTo>
                  <a:cubicBezTo>
                    <a:pt x="14956" y="5593"/>
                    <a:pt x="15047" y="5593"/>
                    <a:pt x="15138" y="5654"/>
                  </a:cubicBezTo>
                  <a:cubicBezTo>
                    <a:pt x="15320" y="5806"/>
                    <a:pt x="15077" y="6110"/>
                    <a:pt x="14834" y="6231"/>
                  </a:cubicBezTo>
                  <a:lnTo>
                    <a:pt x="13132" y="7082"/>
                  </a:lnTo>
                  <a:cubicBezTo>
                    <a:pt x="12706" y="7295"/>
                    <a:pt x="12250" y="7477"/>
                    <a:pt x="11794" y="7599"/>
                  </a:cubicBezTo>
                  <a:cubicBezTo>
                    <a:pt x="11339" y="7660"/>
                    <a:pt x="10852" y="7690"/>
                    <a:pt x="10396" y="7721"/>
                  </a:cubicBezTo>
                  <a:cubicBezTo>
                    <a:pt x="9728" y="7751"/>
                    <a:pt x="9059" y="7933"/>
                    <a:pt x="8481" y="8237"/>
                  </a:cubicBezTo>
                  <a:cubicBezTo>
                    <a:pt x="8162" y="8408"/>
                    <a:pt x="7798" y="8608"/>
                    <a:pt x="7472" y="8608"/>
                  </a:cubicBezTo>
                  <a:cubicBezTo>
                    <a:pt x="7333" y="8608"/>
                    <a:pt x="7201" y="8571"/>
                    <a:pt x="7083" y="8480"/>
                  </a:cubicBezTo>
                  <a:cubicBezTo>
                    <a:pt x="8816" y="6839"/>
                    <a:pt x="10791" y="5471"/>
                    <a:pt x="12980" y="4407"/>
                  </a:cubicBezTo>
                  <a:cubicBezTo>
                    <a:pt x="13223" y="4316"/>
                    <a:pt x="13466" y="4164"/>
                    <a:pt x="13679" y="4012"/>
                  </a:cubicBezTo>
                  <a:cubicBezTo>
                    <a:pt x="13831" y="3860"/>
                    <a:pt x="13983" y="3708"/>
                    <a:pt x="14135" y="3556"/>
                  </a:cubicBezTo>
                  <a:cubicBezTo>
                    <a:pt x="14712" y="3100"/>
                    <a:pt x="15412" y="2736"/>
                    <a:pt x="16141" y="2553"/>
                  </a:cubicBezTo>
                  <a:cubicBezTo>
                    <a:pt x="17508" y="2116"/>
                    <a:pt x="18949" y="1654"/>
                    <a:pt x="20397" y="1654"/>
                  </a:cubicBezTo>
                  <a:cubicBezTo>
                    <a:pt x="20559" y="1654"/>
                    <a:pt x="20721" y="1660"/>
                    <a:pt x="20883" y="1672"/>
                  </a:cubicBezTo>
                  <a:cubicBezTo>
                    <a:pt x="21308" y="1702"/>
                    <a:pt x="21855" y="1915"/>
                    <a:pt x="21825" y="2340"/>
                  </a:cubicBezTo>
                  <a:cubicBezTo>
                    <a:pt x="21795" y="2492"/>
                    <a:pt x="21734" y="2644"/>
                    <a:pt x="21643" y="2766"/>
                  </a:cubicBezTo>
                  <a:cubicBezTo>
                    <a:pt x="19728" y="5532"/>
                    <a:pt x="16871" y="7569"/>
                    <a:pt x="13801" y="8967"/>
                  </a:cubicBezTo>
                  <a:cubicBezTo>
                    <a:pt x="10731" y="10365"/>
                    <a:pt x="7448" y="11186"/>
                    <a:pt x="4135" y="11915"/>
                  </a:cubicBezTo>
                  <a:cubicBezTo>
                    <a:pt x="4074" y="11945"/>
                    <a:pt x="4013" y="11961"/>
                    <a:pt x="3952" y="11961"/>
                  </a:cubicBezTo>
                  <a:cubicBezTo>
                    <a:pt x="3892" y="11961"/>
                    <a:pt x="3831" y="11945"/>
                    <a:pt x="3770" y="11915"/>
                  </a:cubicBezTo>
                  <a:cubicBezTo>
                    <a:pt x="3557" y="11824"/>
                    <a:pt x="3557" y="11520"/>
                    <a:pt x="3344" y="11398"/>
                  </a:cubicBezTo>
                  <a:cubicBezTo>
                    <a:pt x="3281" y="11356"/>
                    <a:pt x="3217" y="11343"/>
                    <a:pt x="3152" y="11343"/>
                  </a:cubicBezTo>
                  <a:cubicBezTo>
                    <a:pt x="3053" y="11343"/>
                    <a:pt x="2951" y="11373"/>
                    <a:pt x="2841" y="11373"/>
                  </a:cubicBezTo>
                  <a:cubicBezTo>
                    <a:pt x="2817" y="11373"/>
                    <a:pt x="2792" y="11372"/>
                    <a:pt x="2767" y="11368"/>
                  </a:cubicBezTo>
                  <a:cubicBezTo>
                    <a:pt x="2281" y="11368"/>
                    <a:pt x="1946" y="10790"/>
                    <a:pt x="2037" y="10335"/>
                  </a:cubicBezTo>
                  <a:cubicBezTo>
                    <a:pt x="2159" y="9848"/>
                    <a:pt x="2433" y="9423"/>
                    <a:pt x="2797" y="9119"/>
                  </a:cubicBezTo>
                  <a:cubicBezTo>
                    <a:pt x="6810" y="4924"/>
                    <a:pt x="11794" y="1793"/>
                    <a:pt x="173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76" name="Google Shape;13376;p30"/>
          <p:cNvGrpSpPr/>
          <p:nvPr/>
        </p:nvGrpSpPr>
        <p:grpSpPr>
          <a:xfrm>
            <a:off x="-1554616" y="2255413"/>
            <a:ext cx="3315969" cy="3609667"/>
            <a:chOff x="-172426" y="3529586"/>
            <a:chExt cx="1795424" cy="1954446"/>
          </a:xfrm>
        </p:grpSpPr>
        <p:grpSp>
          <p:nvGrpSpPr>
            <p:cNvPr id="13377" name="Google Shape;13377;p30"/>
            <p:cNvGrpSpPr/>
            <p:nvPr/>
          </p:nvGrpSpPr>
          <p:grpSpPr>
            <a:xfrm>
              <a:off x="247918" y="4056833"/>
              <a:ext cx="789315" cy="763277"/>
              <a:chOff x="2434875" y="4647925"/>
              <a:chExt cx="463050" cy="447775"/>
            </a:xfrm>
          </p:grpSpPr>
          <p:sp>
            <p:nvSpPr>
              <p:cNvPr id="13378" name="Google Shape;13378;p30"/>
              <p:cNvSpPr/>
              <p:nvPr/>
            </p:nvSpPr>
            <p:spPr>
              <a:xfrm>
                <a:off x="2434875" y="4700100"/>
                <a:ext cx="463050" cy="395600"/>
              </a:xfrm>
              <a:custGeom>
                <a:avLst/>
                <a:gdLst/>
                <a:ahLst/>
                <a:cxnLst/>
                <a:rect l="l" t="t" r="r" b="b"/>
                <a:pathLst>
                  <a:path w="18522" h="15824" extrusionOk="0">
                    <a:moveTo>
                      <a:pt x="3013" y="1"/>
                    </a:moveTo>
                    <a:lnTo>
                      <a:pt x="3013" y="1"/>
                    </a:lnTo>
                    <a:cubicBezTo>
                      <a:pt x="1" y="3715"/>
                      <a:pt x="1743" y="9473"/>
                      <a:pt x="6424" y="10827"/>
                    </a:cubicBezTo>
                    <a:cubicBezTo>
                      <a:pt x="6840" y="10946"/>
                      <a:pt x="7263" y="11004"/>
                      <a:pt x="7683" y="11004"/>
                    </a:cubicBezTo>
                    <a:cubicBezTo>
                      <a:pt x="8975" y="11004"/>
                      <a:pt x="10232" y="10459"/>
                      <a:pt x="11118" y="9473"/>
                    </a:cubicBezTo>
                    <a:cubicBezTo>
                      <a:pt x="11868" y="8408"/>
                      <a:pt x="12328" y="7053"/>
                      <a:pt x="11723" y="5844"/>
                    </a:cubicBezTo>
                    <a:cubicBezTo>
                      <a:pt x="11293" y="4991"/>
                      <a:pt x="10580" y="4620"/>
                      <a:pt x="9822" y="4620"/>
                    </a:cubicBezTo>
                    <a:cubicBezTo>
                      <a:pt x="9235" y="4620"/>
                      <a:pt x="8622" y="4843"/>
                      <a:pt x="8094" y="5239"/>
                    </a:cubicBezTo>
                    <a:cubicBezTo>
                      <a:pt x="7965" y="5334"/>
                      <a:pt x="7844" y="5375"/>
                      <a:pt x="7730" y="5375"/>
                    </a:cubicBezTo>
                    <a:cubicBezTo>
                      <a:pt x="7308" y="5375"/>
                      <a:pt x="6998" y="4808"/>
                      <a:pt x="6884" y="4331"/>
                    </a:cubicBezTo>
                    <a:cubicBezTo>
                      <a:pt x="6727" y="3267"/>
                      <a:pt x="7332" y="2360"/>
                      <a:pt x="8094" y="1755"/>
                    </a:cubicBezTo>
                    <a:cubicBezTo>
                      <a:pt x="8924" y="1174"/>
                      <a:pt x="9782" y="920"/>
                      <a:pt x="10613" y="920"/>
                    </a:cubicBezTo>
                    <a:cubicBezTo>
                      <a:pt x="12808" y="920"/>
                      <a:pt x="14809" y="2694"/>
                      <a:pt x="15582" y="4888"/>
                    </a:cubicBezTo>
                    <a:cubicBezTo>
                      <a:pt x="17396" y="9727"/>
                      <a:pt x="13840" y="14009"/>
                      <a:pt x="9606" y="15823"/>
                    </a:cubicBezTo>
                    <a:cubicBezTo>
                      <a:pt x="15074" y="14311"/>
                      <a:pt x="18521" y="8408"/>
                      <a:pt x="15352" y="3267"/>
                    </a:cubicBezTo>
                    <a:cubicBezTo>
                      <a:pt x="14272" y="1467"/>
                      <a:pt x="12386" y="473"/>
                      <a:pt x="10496" y="473"/>
                    </a:cubicBezTo>
                    <a:cubicBezTo>
                      <a:pt x="9210" y="473"/>
                      <a:pt x="7922" y="933"/>
                      <a:pt x="6884" y="1912"/>
                    </a:cubicBezTo>
                    <a:cubicBezTo>
                      <a:pt x="5372" y="3424"/>
                      <a:pt x="5517" y="6448"/>
                      <a:pt x="7634" y="7356"/>
                    </a:cubicBezTo>
                    <a:cubicBezTo>
                      <a:pt x="7782" y="7410"/>
                      <a:pt x="7928" y="7434"/>
                      <a:pt x="8071" y="7434"/>
                    </a:cubicBezTo>
                    <a:cubicBezTo>
                      <a:pt x="8878" y="7434"/>
                      <a:pt x="9605" y="6698"/>
                      <a:pt x="10199" y="6698"/>
                    </a:cubicBezTo>
                    <a:cubicBezTo>
                      <a:pt x="10363" y="6698"/>
                      <a:pt x="10516" y="6754"/>
                      <a:pt x="10658" y="6896"/>
                    </a:cubicBezTo>
                    <a:cubicBezTo>
                      <a:pt x="12025" y="8263"/>
                      <a:pt x="9908" y="10077"/>
                      <a:pt x="8396" y="10525"/>
                    </a:cubicBezTo>
                    <a:cubicBezTo>
                      <a:pt x="8164" y="10564"/>
                      <a:pt x="7937" y="10582"/>
                      <a:pt x="7713" y="10582"/>
                    </a:cubicBezTo>
                    <a:cubicBezTo>
                      <a:pt x="6189" y="10582"/>
                      <a:pt x="4860" y="9729"/>
                      <a:pt x="3678" y="8674"/>
                    </a:cubicBezTo>
                    <a:cubicBezTo>
                      <a:pt x="1864" y="6715"/>
                      <a:pt x="1670" y="3799"/>
                      <a:pt x="2215" y="1827"/>
                    </a:cubicBezTo>
                    <a:cubicBezTo>
                      <a:pt x="2408" y="1198"/>
                      <a:pt x="2674" y="581"/>
                      <a:pt x="3013" y="1"/>
                    </a:cubicBez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9" name="Google Shape;13379;p30"/>
              <p:cNvSpPr/>
              <p:nvPr/>
            </p:nvSpPr>
            <p:spPr>
              <a:xfrm>
                <a:off x="2489625" y="4647925"/>
                <a:ext cx="401325" cy="398500"/>
              </a:xfrm>
              <a:custGeom>
                <a:avLst/>
                <a:gdLst/>
                <a:ahLst/>
                <a:cxnLst/>
                <a:rect l="l" t="t" r="r" b="b"/>
                <a:pathLst>
                  <a:path w="16053" h="15940" extrusionOk="0">
                    <a:moveTo>
                      <a:pt x="8175" y="0"/>
                    </a:moveTo>
                    <a:cubicBezTo>
                      <a:pt x="6090" y="0"/>
                      <a:pt x="4019" y="819"/>
                      <a:pt x="2384" y="2656"/>
                    </a:cubicBezTo>
                    <a:cubicBezTo>
                      <a:pt x="0" y="5269"/>
                      <a:pt x="448" y="9394"/>
                      <a:pt x="3496" y="11160"/>
                    </a:cubicBezTo>
                    <a:cubicBezTo>
                      <a:pt x="3996" y="11433"/>
                      <a:pt x="4564" y="11562"/>
                      <a:pt x="5133" y="11562"/>
                    </a:cubicBezTo>
                    <a:cubicBezTo>
                      <a:pt x="6713" y="11562"/>
                      <a:pt x="8306" y="10567"/>
                      <a:pt x="8492" y="8886"/>
                    </a:cubicBezTo>
                    <a:cubicBezTo>
                      <a:pt x="8589" y="7592"/>
                      <a:pt x="6678" y="7060"/>
                      <a:pt x="7198" y="6116"/>
                    </a:cubicBezTo>
                    <a:cubicBezTo>
                      <a:pt x="7486" y="5578"/>
                      <a:pt x="7920" y="5364"/>
                      <a:pt x="8405" y="5364"/>
                    </a:cubicBezTo>
                    <a:cubicBezTo>
                      <a:pt x="9447" y="5364"/>
                      <a:pt x="10729" y="6353"/>
                      <a:pt x="11323" y="7253"/>
                    </a:cubicBezTo>
                    <a:cubicBezTo>
                      <a:pt x="12134" y="8910"/>
                      <a:pt x="11674" y="10652"/>
                      <a:pt x="10900" y="12297"/>
                    </a:cubicBezTo>
                    <a:cubicBezTo>
                      <a:pt x="9545" y="14608"/>
                      <a:pt x="6799" y="15612"/>
                      <a:pt x="4755" y="15648"/>
                    </a:cubicBezTo>
                    <a:cubicBezTo>
                      <a:pt x="4089" y="15648"/>
                      <a:pt x="3424" y="15576"/>
                      <a:pt x="2783" y="15431"/>
                    </a:cubicBezTo>
                    <a:lnTo>
                      <a:pt x="2783" y="15431"/>
                    </a:lnTo>
                    <a:cubicBezTo>
                      <a:pt x="3623" y="15778"/>
                      <a:pt x="4484" y="15939"/>
                      <a:pt x="5329" y="15939"/>
                    </a:cubicBezTo>
                    <a:cubicBezTo>
                      <a:pt x="8925" y="15939"/>
                      <a:pt x="12211" y="13013"/>
                      <a:pt x="12182" y="9056"/>
                    </a:cubicBezTo>
                    <a:cubicBezTo>
                      <a:pt x="12158" y="7289"/>
                      <a:pt x="11130" y="5705"/>
                      <a:pt x="9533" y="4955"/>
                    </a:cubicBezTo>
                    <a:cubicBezTo>
                      <a:pt x="9016" y="4776"/>
                      <a:pt x="8460" y="4664"/>
                      <a:pt x="7916" y="4664"/>
                    </a:cubicBezTo>
                    <a:cubicBezTo>
                      <a:pt x="7175" y="4664"/>
                      <a:pt x="6457" y="4872"/>
                      <a:pt x="5892" y="5402"/>
                    </a:cubicBezTo>
                    <a:cubicBezTo>
                      <a:pt x="4658" y="6564"/>
                      <a:pt x="5130" y="8160"/>
                      <a:pt x="6339" y="9056"/>
                    </a:cubicBezTo>
                    <a:cubicBezTo>
                      <a:pt x="6944" y="9515"/>
                      <a:pt x="6351" y="10156"/>
                      <a:pt x="5819" y="10471"/>
                    </a:cubicBezTo>
                    <a:cubicBezTo>
                      <a:pt x="5499" y="10623"/>
                      <a:pt x="5169" y="10689"/>
                      <a:pt x="4842" y="10689"/>
                    </a:cubicBezTo>
                    <a:cubicBezTo>
                      <a:pt x="4182" y="10689"/>
                      <a:pt x="3535" y="10420"/>
                      <a:pt x="3000" y="10047"/>
                    </a:cubicBezTo>
                    <a:cubicBezTo>
                      <a:pt x="109" y="7761"/>
                      <a:pt x="1271" y="3854"/>
                      <a:pt x="3859" y="1979"/>
                    </a:cubicBezTo>
                    <a:cubicBezTo>
                      <a:pt x="5245" y="930"/>
                      <a:pt x="6744" y="481"/>
                      <a:pt x="8234" y="481"/>
                    </a:cubicBezTo>
                    <a:cubicBezTo>
                      <a:pt x="11179" y="481"/>
                      <a:pt x="14093" y="2234"/>
                      <a:pt x="16053" y="4580"/>
                    </a:cubicBezTo>
                    <a:cubicBezTo>
                      <a:pt x="14268" y="1733"/>
                      <a:pt x="11207" y="0"/>
                      <a:pt x="8175" y="0"/>
                    </a:cubicBez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0" name="Google Shape;13380;p30"/>
              <p:cNvSpPr/>
              <p:nvPr/>
            </p:nvSpPr>
            <p:spPr>
              <a:xfrm>
                <a:off x="2499000" y="4688000"/>
                <a:ext cx="392250" cy="326650"/>
              </a:xfrm>
              <a:custGeom>
                <a:avLst/>
                <a:gdLst/>
                <a:ahLst/>
                <a:cxnLst/>
                <a:rect l="l" t="t" r="r" b="b"/>
                <a:pathLst>
                  <a:path w="15690" h="13066" extrusionOk="0">
                    <a:moveTo>
                      <a:pt x="7609" y="1"/>
                    </a:moveTo>
                    <a:cubicBezTo>
                      <a:pt x="5916" y="1"/>
                      <a:pt x="4319" y="775"/>
                      <a:pt x="3267" y="2094"/>
                    </a:cubicBezTo>
                    <a:cubicBezTo>
                      <a:pt x="2299" y="3303"/>
                      <a:pt x="1924" y="4900"/>
                      <a:pt x="2275" y="6412"/>
                    </a:cubicBezTo>
                    <a:cubicBezTo>
                      <a:pt x="2638" y="7840"/>
                      <a:pt x="4077" y="8953"/>
                      <a:pt x="5541" y="8953"/>
                    </a:cubicBezTo>
                    <a:cubicBezTo>
                      <a:pt x="5558" y="8953"/>
                      <a:pt x="5576" y="8953"/>
                      <a:pt x="5593" y="8953"/>
                    </a:cubicBezTo>
                    <a:cubicBezTo>
                      <a:pt x="6131" y="8953"/>
                      <a:pt x="6656" y="8773"/>
                      <a:pt x="7101" y="8457"/>
                    </a:cubicBezTo>
                    <a:cubicBezTo>
                      <a:pt x="7537" y="8094"/>
                      <a:pt x="7573" y="7525"/>
                      <a:pt x="7609" y="6969"/>
                    </a:cubicBezTo>
                    <a:cubicBezTo>
                      <a:pt x="7634" y="6376"/>
                      <a:pt x="7670" y="5759"/>
                      <a:pt x="8311" y="5590"/>
                    </a:cubicBezTo>
                    <a:cubicBezTo>
                      <a:pt x="8456" y="5553"/>
                      <a:pt x="8601" y="5529"/>
                      <a:pt x="8759" y="5529"/>
                    </a:cubicBezTo>
                    <a:cubicBezTo>
                      <a:pt x="9230" y="5529"/>
                      <a:pt x="9666" y="5759"/>
                      <a:pt x="9932" y="6134"/>
                    </a:cubicBezTo>
                    <a:cubicBezTo>
                      <a:pt x="10585" y="6969"/>
                      <a:pt x="10718" y="8541"/>
                      <a:pt x="10464" y="9582"/>
                    </a:cubicBezTo>
                    <a:cubicBezTo>
                      <a:pt x="9702" y="11529"/>
                      <a:pt x="7767" y="12352"/>
                      <a:pt x="6363" y="12799"/>
                    </a:cubicBezTo>
                    <a:cubicBezTo>
                      <a:pt x="5928" y="12896"/>
                      <a:pt x="5505" y="12932"/>
                      <a:pt x="5069" y="12932"/>
                    </a:cubicBezTo>
                    <a:cubicBezTo>
                      <a:pt x="3000" y="12932"/>
                      <a:pt x="1174" y="11965"/>
                      <a:pt x="0" y="10924"/>
                    </a:cubicBezTo>
                    <a:lnTo>
                      <a:pt x="0" y="10924"/>
                    </a:lnTo>
                    <a:cubicBezTo>
                      <a:pt x="1283" y="12291"/>
                      <a:pt x="3073" y="13065"/>
                      <a:pt x="4948" y="13065"/>
                    </a:cubicBezTo>
                    <a:cubicBezTo>
                      <a:pt x="6630" y="13065"/>
                      <a:pt x="8238" y="12412"/>
                      <a:pt x="9460" y="11263"/>
                    </a:cubicBezTo>
                    <a:cubicBezTo>
                      <a:pt x="10694" y="10090"/>
                      <a:pt x="11154" y="8311"/>
                      <a:pt x="10646" y="6690"/>
                    </a:cubicBezTo>
                    <a:cubicBezTo>
                      <a:pt x="10029" y="5336"/>
                      <a:pt x="9061" y="4501"/>
                      <a:pt x="7960" y="4428"/>
                    </a:cubicBezTo>
                    <a:lnTo>
                      <a:pt x="7767" y="4428"/>
                    </a:lnTo>
                    <a:cubicBezTo>
                      <a:pt x="7741" y="4427"/>
                      <a:pt x="7714" y="4427"/>
                      <a:pt x="7688" y="4427"/>
                    </a:cubicBezTo>
                    <a:cubicBezTo>
                      <a:pt x="7172" y="4427"/>
                      <a:pt x="6672" y="4654"/>
                      <a:pt x="6315" y="5045"/>
                    </a:cubicBezTo>
                    <a:cubicBezTo>
                      <a:pt x="5867" y="5541"/>
                      <a:pt x="5662" y="6279"/>
                      <a:pt x="5746" y="7078"/>
                    </a:cubicBezTo>
                    <a:cubicBezTo>
                      <a:pt x="5783" y="7283"/>
                      <a:pt x="5734" y="7489"/>
                      <a:pt x="5601" y="7658"/>
                    </a:cubicBezTo>
                    <a:cubicBezTo>
                      <a:pt x="5415" y="7823"/>
                      <a:pt x="5168" y="7928"/>
                      <a:pt x="4917" y="7928"/>
                    </a:cubicBezTo>
                    <a:cubicBezTo>
                      <a:pt x="4891" y="7928"/>
                      <a:pt x="4865" y="7927"/>
                      <a:pt x="4839" y="7924"/>
                    </a:cubicBezTo>
                    <a:cubicBezTo>
                      <a:pt x="4609" y="7924"/>
                      <a:pt x="4392" y="7888"/>
                      <a:pt x="4174" y="7815"/>
                    </a:cubicBezTo>
                    <a:lnTo>
                      <a:pt x="4150" y="7815"/>
                    </a:lnTo>
                    <a:cubicBezTo>
                      <a:pt x="3255" y="7440"/>
                      <a:pt x="2638" y="6545"/>
                      <a:pt x="2468" y="5336"/>
                    </a:cubicBezTo>
                    <a:cubicBezTo>
                      <a:pt x="2359" y="4017"/>
                      <a:pt x="2759" y="2832"/>
                      <a:pt x="3605" y="1912"/>
                    </a:cubicBezTo>
                    <a:cubicBezTo>
                      <a:pt x="4597" y="836"/>
                      <a:pt x="6194" y="195"/>
                      <a:pt x="7863" y="195"/>
                    </a:cubicBezTo>
                    <a:cubicBezTo>
                      <a:pt x="8299" y="195"/>
                      <a:pt x="8722" y="243"/>
                      <a:pt x="9146" y="328"/>
                    </a:cubicBezTo>
                    <a:cubicBezTo>
                      <a:pt x="13222" y="1053"/>
                      <a:pt x="15327" y="4574"/>
                      <a:pt x="15690" y="8384"/>
                    </a:cubicBezTo>
                    <a:cubicBezTo>
                      <a:pt x="15678" y="6424"/>
                      <a:pt x="15037" y="4537"/>
                      <a:pt x="13863" y="2977"/>
                    </a:cubicBezTo>
                    <a:cubicBezTo>
                      <a:pt x="12400" y="1065"/>
                      <a:pt x="10234" y="1"/>
                      <a:pt x="7779" y="1"/>
                    </a:cubicBez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381" name="Google Shape;13381;p30"/>
            <p:cNvGrpSpPr/>
            <p:nvPr/>
          </p:nvGrpSpPr>
          <p:grpSpPr>
            <a:xfrm rot="-4587042" flipH="1">
              <a:off x="203514" y="3630314"/>
              <a:ext cx="1072511" cy="1098606"/>
              <a:chOff x="146217" y="2712579"/>
              <a:chExt cx="1552966" cy="1960401"/>
            </a:xfrm>
          </p:grpSpPr>
          <p:grpSp>
            <p:nvGrpSpPr>
              <p:cNvPr id="13382" name="Google Shape;13382;p30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3383" name="Google Shape;13383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84" name="Google Shape;13384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85" name="Google Shape;13385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86" name="Google Shape;13386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87" name="Google Shape;13387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88" name="Google Shape;13388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89" name="Google Shape;13389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90" name="Google Shape;13390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91" name="Google Shape;13391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92" name="Google Shape;13392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93" name="Google Shape;13393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94" name="Google Shape;13394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95" name="Google Shape;13395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96" name="Google Shape;13396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397" name="Google Shape;13397;p30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3398" name="Google Shape;13398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99" name="Google Shape;13399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00" name="Google Shape;13400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01" name="Google Shape;13401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02" name="Google Shape;13402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03" name="Google Shape;13403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04" name="Google Shape;13404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05" name="Google Shape;13405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06" name="Google Shape;13406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07" name="Google Shape;13407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08" name="Google Shape;13408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09" name="Google Shape;13409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10" name="Google Shape;13410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11" name="Google Shape;13411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412" name="Google Shape;13412;p30"/>
              <p:cNvGrpSpPr/>
              <p:nvPr/>
            </p:nvGrpSpPr>
            <p:grpSpPr>
              <a:xfrm rot="7120513" flipH="1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3413" name="Google Shape;13413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14" name="Google Shape;13414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15" name="Google Shape;13415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16" name="Google Shape;13416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17" name="Google Shape;13417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18" name="Google Shape;13418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19" name="Google Shape;13419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20" name="Google Shape;13420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21" name="Google Shape;13421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22" name="Google Shape;13422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23" name="Google Shape;13423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24" name="Google Shape;13424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25" name="Google Shape;13425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26" name="Google Shape;13426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3427" name="Google Shape;13427;p30"/>
            <p:cNvGrpSpPr/>
            <p:nvPr/>
          </p:nvGrpSpPr>
          <p:grpSpPr>
            <a:xfrm rot="5833972" flipH="1">
              <a:off x="-66601" y="3783346"/>
              <a:ext cx="1279107" cy="1310161"/>
              <a:chOff x="146217" y="2712579"/>
              <a:chExt cx="1552966" cy="1960401"/>
            </a:xfrm>
          </p:grpSpPr>
          <p:grpSp>
            <p:nvGrpSpPr>
              <p:cNvPr id="13428" name="Google Shape;13428;p30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3429" name="Google Shape;13429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30" name="Google Shape;13430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31" name="Google Shape;13431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32" name="Google Shape;13432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33" name="Google Shape;13433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34" name="Google Shape;13434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35" name="Google Shape;13435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36" name="Google Shape;13436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37" name="Google Shape;13437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38" name="Google Shape;13438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39" name="Google Shape;13439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40" name="Google Shape;13440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41" name="Google Shape;13441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42" name="Google Shape;13442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443" name="Google Shape;13443;p30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3444" name="Google Shape;13444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45" name="Google Shape;13445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46" name="Google Shape;13446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47" name="Google Shape;13447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48" name="Google Shape;13448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49" name="Google Shape;13449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50" name="Google Shape;13450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51" name="Google Shape;13451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52" name="Google Shape;13452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53" name="Google Shape;13453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54" name="Google Shape;13454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55" name="Google Shape;13455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56" name="Google Shape;13456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57" name="Google Shape;13457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458" name="Google Shape;13458;p30"/>
              <p:cNvGrpSpPr/>
              <p:nvPr/>
            </p:nvGrpSpPr>
            <p:grpSpPr>
              <a:xfrm rot="7120513" flipH="1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3459" name="Google Shape;13459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60" name="Google Shape;13460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61" name="Google Shape;13461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62" name="Google Shape;13462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63" name="Google Shape;13463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64" name="Google Shape;13464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65" name="Google Shape;13465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66" name="Google Shape;13466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67" name="Google Shape;13467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68" name="Google Shape;13468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69" name="Google Shape;13469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70" name="Google Shape;13470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71" name="Google Shape;13471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72" name="Google Shape;13472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3473" name="Google Shape;13473;p30"/>
            <p:cNvGrpSpPr/>
            <p:nvPr/>
          </p:nvGrpSpPr>
          <p:grpSpPr>
            <a:xfrm>
              <a:off x="3052" y="3783423"/>
              <a:ext cx="1279023" cy="1310332"/>
              <a:chOff x="146217" y="2712579"/>
              <a:chExt cx="1552966" cy="1960401"/>
            </a:xfrm>
          </p:grpSpPr>
          <p:grpSp>
            <p:nvGrpSpPr>
              <p:cNvPr id="13474" name="Google Shape;13474;p30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3475" name="Google Shape;13475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76" name="Google Shape;13476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77" name="Google Shape;13477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78" name="Google Shape;13478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79" name="Google Shape;13479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80" name="Google Shape;13480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81" name="Google Shape;13481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82" name="Google Shape;13482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83" name="Google Shape;13483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84" name="Google Shape;13484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85" name="Google Shape;13485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86" name="Google Shape;13486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87" name="Google Shape;13487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88" name="Google Shape;13488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489" name="Google Shape;13489;p30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3490" name="Google Shape;13490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91" name="Google Shape;13491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92" name="Google Shape;13492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93" name="Google Shape;13493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94" name="Google Shape;13494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95" name="Google Shape;13495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96" name="Google Shape;13496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97" name="Google Shape;13497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98" name="Google Shape;13498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99" name="Google Shape;13499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00" name="Google Shape;13500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01" name="Google Shape;13501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02" name="Google Shape;13502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03" name="Google Shape;13503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504" name="Google Shape;13504;p30"/>
              <p:cNvGrpSpPr/>
              <p:nvPr/>
            </p:nvGrpSpPr>
            <p:grpSpPr>
              <a:xfrm rot="7120513" flipH="1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3505" name="Google Shape;13505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06" name="Google Shape;13506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07" name="Google Shape;13507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08" name="Google Shape;13508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09" name="Google Shape;13509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10" name="Google Shape;13510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11" name="Google Shape;13511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12" name="Google Shape;13512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13" name="Google Shape;13513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14" name="Google Shape;13514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15" name="Google Shape;13515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16" name="Google Shape;13516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17" name="Google Shape;13517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18" name="Google Shape;13518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3519" name="Google Shape;13519;p30"/>
            <p:cNvGrpSpPr/>
            <p:nvPr/>
          </p:nvGrpSpPr>
          <p:grpSpPr>
            <a:xfrm rot="-7380540" flipH="1">
              <a:off x="85736" y="3935762"/>
              <a:ext cx="1279099" cy="1310124"/>
              <a:chOff x="146217" y="2712579"/>
              <a:chExt cx="1552966" cy="1960401"/>
            </a:xfrm>
          </p:grpSpPr>
          <p:grpSp>
            <p:nvGrpSpPr>
              <p:cNvPr id="13520" name="Google Shape;13520;p30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3521" name="Google Shape;13521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22" name="Google Shape;13522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23" name="Google Shape;13523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24" name="Google Shape;13524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25" name="Google Shape;13525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26" name="Google Shape;13526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27" name="Google Shape;13527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28" name="Google Shape;13528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29" name="Google Shape;13529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30" name="Google Shape;13530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31" name="Google Shape;13531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32" name="Google Shape;13532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33" name="Google Shape;13533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34" name="Google Shape;13534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535" name="Google Shape;13535;p30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3536" name="Google Shape;13536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37" name="Google Shape;13537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38" name="Google Shape;13538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39" name="Google Shape;13539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40" name="Google Shape;13540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41" name="Google Shape;13541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42" name="Google Shape;13542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43" name="Google Shape;13543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44" name="Google Shape;13544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45" name="Google Shape;13545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46" name="Google Shape;13546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47" name="Google Shape;13547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48" name="Google Shape;13548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49" name="Google Shape;13549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550" name="Google Shape;13550;p30"/>
              <p:cNvGrpSpPr/>
              <p:nvPr/>
            </p:nvGrpSpPr>
            <p:grpSpPr>
              <a:xfrm rot="7120513" flipH="1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3551" name="Google Shape;13551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52" name="Google Shape;13552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53" name="Google Shape;13553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54" name="Google Shape;13554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55" name="Google Shape;13555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56" name="Google Shape;13556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57" name="Google Shape;13557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58" name="Google Shape;13558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59" name="Google Shape;13559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60" name="Google Shape;13560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61" name="Google Shape;13561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62" name="Google Shape;13562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63" name="Google Shape;13563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64" name="Google Shape;13564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3565" name="Google Shape;13565;p30"/>
          <p:cNvSpPr txBox="1">
            <a:spLocks noGrp="1"/>
          </p:cNvSpPr>
          <p:nvPr>
            <p:ph type="subTitle" idx="1"/>
          </p:nvPr>
        </p:nvSpPr>
        <p:spPr>
          <a:xfrm>
            <a:off x="1812175" y="1535302"/>
            <a:ext cx="1749300" cy="31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Big Shoulders Text"/>
              <a:buNone/>
              <a:defRPr sz="20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>
            <a:endParaRPr/>
          </a:p>
        </p:txBody>
      </p:sp>
      <p:sp>
        <p:nvSpPr>
          <p:cNvPr id="13566" name="Google Shape;13566;p30"/>
          <p:cNvSpPr txBox="1">
            <a:spLocks noGrp="1"/>
          </p:cNvSpPr>
          <p:nvPr>
            <p:ph type="subTitle" idx="2"/>
          </p:nvPr>
        </p:nvSpPr>
        <p:spPr>
          <a:xfrm>
            <a:off x="1803691" y="1912447"/>
            <a:ext cx="1749300" cy="77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67" name="Google Shape;13567;p30"/>
          <p:cNvSpPr txBox="1">
            <a:spLocks noGrp="1"/>
          </p:cNvSpPr>
          <p:nvPr>
            <p:ph type="subTitle" idx="3"/>
          </p:nvPr>
        </p:nvSpPr>
        <p:spPr>
          <a:xfrm>
            <a:off x="1807263" y="3430675"/>
            <a:ext cx="1749300" cy="30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Big Shoulders Text"/>
              <a:buNone/>
              <a:defRPr sz="20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>
            <a:endParaRPr/>
          </a:p>
        </p:txBody>
      </p:sp>
      <p:sp>
        <p:nvSpPr>
          <p:cNvPr id="13568" name="Google Shape;13568;p30"/>
          <p:cNvSpPr txBox="1">
            <a:spLocks noGrp="1"/>
          </p:cNvSpPr>
          <p:nvPr>
            <p:ph type="subTitle" idx="4"/>
          </p:nvPr>
        </p:nvSpPr>
        <p:spPr>
          <a:xfrm>
            <a:off x="1803095" y="3807820"/>
            <a:ext cx="1749300" cy="77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69" name="Google Shape;13569;p30"/>
          <p:cNvSpPr txBox="1">
            <a:spLocks noGrp="1"/>
          </p:cNvSpPr>
          <p:nvPr>
            <p:ph type="subTitle" idx="5"/>
          </p:nvPr>
        </p:nvSpPr>
        <p:spPr>
          <a:xfrm>
            <a:off x="5582922" y="1535311"/>
            <a:ext cx="1749300" cy="31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Big Shoulders Text"/>
              <a:buNone/>
              <a:defRPr sz="20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>
            <a:endParaRPr/>
          </a:p>
        </p:txBody>
      </p:sp>
      <p:sp>
        <p:nvSpPr>
          <p:cNvPr id="13570" name="Google Shape;13570;p30"/>
          <p:cNvSpPr txBox="1">
            <a:spLocks noGrp="1"/>
          </p:cNvSpPr>
          <p:nvPr>
            <p:ph type="subTitle" idx="6"/>
          </p:nvPr>
        </p:nvSpPr>
        <p:spPr>
          <a:xfrm>
            <a:off x="5595418" y="1912447"/>
            <a:ext cx="1749300" cy="77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71" name="Google Shape;13571;p30"/>
          <p:cNvSpPr txBox="1">
            <a:spLocks noGrp="1"/>
          </p:cNvSpPr>
          <p:nvPr>
            <p:ph type="subTitle" idx="7"/>
          </p:nvPr>
        </p:nvSpPr>
        <p:spPr>
          <a:xfrm>
            <a:off x="5582697" y="3430675"/>
            <a:ext cx="1746000" cy="30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Big Shoulders Text"/>
              <a:buNone/>
              <a:defRPr sz="20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>
            <a:endParaRPr/>
          </a:p>
        </p:txBody>
      </p:sp>
      <p:sp>
        <p:nvSpPr>
          <p:cNvPr id="13572" name="Google Shape;13572;p30"/>
          <p:cNvSpPr txBox="1">
            <a:spLocks noGrp="1"/>
          </p:cNvSpPr>
          <p:nvPr>
            <p:ph type="subTitle" idx="8"/>
          </p:nvPr>
        </p:nvSpPr>
        <p:spPr>
          <a:xfrm>
            <a:off x="5596614" y="3807825"/>
            <a:ext cx="1749300" cy="77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73" name="Google Shape;13573;p30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1" name="Google Shape;1251;p4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252" name="Google Shape;1252;p4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53" name="Google Shape;1253;p4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254" name="Google Shape;1254;p4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4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4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4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4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4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4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4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4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4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4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4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4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4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4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4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4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4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4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4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4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4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4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4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4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9" name="Google Shape;1279;p4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280" name="Google Shape;1280;p4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4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4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4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4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4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4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4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4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4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4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4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4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4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4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4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4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4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4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4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4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4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4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4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4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4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06" name="Google Shape;1306;p4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4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4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4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4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4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4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4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4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4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4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4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4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4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4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4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4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4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4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4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4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4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4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4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4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4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4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4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4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4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4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4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4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4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4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4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4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4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4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4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4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4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4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4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4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4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4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4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4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4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4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4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4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4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4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4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4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4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4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4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4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4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4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4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4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4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06" name="Google Shape;1406;p4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407" name="Google Shape;1407;p4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4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4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4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4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4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4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4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4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4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4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4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4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4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4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4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4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4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4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4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4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4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4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4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4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4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33" name="Google Shape;1433;p4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4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4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4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4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38" name="Google Shape;1438;p4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439" name="Google Shape;1439;p4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4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4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4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4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4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4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4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4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4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4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4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4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4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4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4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4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4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4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4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4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460;p4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461;p4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4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4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464;p4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65" name="Google Shape;1465;p4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66" name="Google Shape;1466;p4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467" name="Google Shape;1467;p4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468;p4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469;p4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4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4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4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4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4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4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4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4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4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4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4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4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4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4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4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4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4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4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4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4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4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4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4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493" name="Google Shape;1493;p4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54100" cy="345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>
              <a:spcBef>
                <a:spcPts val="0"/>
              </a:spcBef>
              <a:spcAft>
                <a:spcPts val="0"/>
              </a:spcAft>
              <a:buSzPts val="2500"/>
              <a:buAutoNum type="arabicPeriod"/>
              <a:defRPr sz="1200"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494" name="Google Shape;1494;p4"/>
          <p:cNvGrpSpPr/>
          <p:nvPr/>
        </p:nvGrpSpPr>
        <p:grpSpPr>
          <a:xfrm>
            <a:off x="7742920" y="1797641"/>
            <a:ext cx="2037475" cy="3447946"/>
            <a:chOff x="7694395" y="1765291"/>
            <a:chExt cx="2037475" cy="3447946"/>
          </a:xfrm>
        </p:grpSpPr>
        <p:grpSp>
          <p:nvGrpSpPr>
            <p:cNvPr id="1495" name="Google Shape;1495;p4"/>
            <p:cNvGrpSpPr/>
            <p:nvPr/>
          </p:nvGrpSpPr>
          <p:grpSpPr>
            <a:xfrm rot="10800000" flipH="1">
              <a:off x="7694395" y="3068166"/>
              <a:ext cx="1699100" cy="2145071"/>
              <a:chOff x="146217" y="2712579"/>
              <a:chExt cx="1552966" cy="1960401"/>
            </a:xfrm>
          </p:grpSpPr>
          <p:grpSp>
            <p:nvGrpSpPr>
              <p:cNvPr id="1496" name="Google Shape;1496;p4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497" name="Google Shape;1497;p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8" name="Google Shape;1498;p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9" name="Google Shape;1499;p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0" name="Google Shape;1500;p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1" name="Google Shape;1501;p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2" name="Google Shape;1502;p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3" name="Google Shape;1503;p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4" name="Google Shape;1504;p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5" name="Google Shape;1505;p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6" name="Google Shape;1506;p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7" name="Google Shape;1507;p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8" name="Google Shape;1508;p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9" name="Google Shape;1509;p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0" name="Google Shape;1510;p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11" name="Google Shape;1511;p4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512" name="Google Shape;1512;p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3" name="Google Shape;1513;p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4" name="Google Shape;1514;p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5" name="Google Shape;1515;p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6" name="Google Shape;1516;p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7" name="Google Shape;1517;p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8" name="Google Shape;1518;p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9" name="Google Shape;1519;p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0" name="Google Shape;1520;p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1" name="Google Shape;1521;p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2" name="Google Shape;1522;p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3" name="Google Shape;1523;p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4" name="Google Shape;1524;p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5" name="Google Shape;1525;p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26" name="Google Shape;1526;p4"/>
              <p:cNvGrpSpPr/>
              <p:nvPr/>
            </p:nvGrpSpPr>
            <p:grpSpPr>
              <a:xfrm rot="7120513" flipH="1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527" name="Google Shape;1527;p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9" name="Google Shape;1529;p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0" name="Google Shape;1530;p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1" name="Google Shape;1531;p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2" name="Google Shape;1532;p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3" name="Google Shape;1533;p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4" name="Google Shape;1534;p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5" name="Google Shape;1535;p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" name="Google Shape;1536;p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" name="Google Shape;1537;p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541" name="Google Shape;1541;p4"/>
            <p:cNvGrpSpPr/>
            <p:nvPr/>
          </p:nvGrpSpPr>
          <p:grpSpPr>
            <a:xfrm rot="10800000" flipH="1">
              <a:off x="8032770" y="1765291"/>
              <a:ext cx="1699100" cy="2145071"/>
              <a:chOff x="146217" y="2712579"/>
              <a:chExt cx="1552966" cy="1960401"/>
            </a:xfrm>
          </p:grpSpPr>
          <p:grpSp>
            <p:nvGrpSpPr>
              <p:cNvPr id="1542" name="Google Shape;1542;p4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543" name="Google Shape;1543;p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6" name="Google Shape;1546;p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7" name="Google Shape;1547;p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8" name="Google Shape;1548;p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9" name="Google Shape;1549;p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0" name="Google Shape;1550;p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1" name="Google Shape;1551;p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2" name="Google Shape;1552;p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3" name="Google Shape;1553;p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4" name="Google Shape;1554;p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5" name="Google Shape;1555;p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6" name="Google Shape;1556;p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57" name="Google Shape;1557;p4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558" name="Google Shape;1558;p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9" name="Google Shape;1559;p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0" name="Google Shape;1560;p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1" name="Google Shape;1561;p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2" name="Google Shape;1562;p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3" name="Google Shape;1563;p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4" name="Google Shape;1564;p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5" name="Google Shape;1565;p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6" name="Google Shape;1566;p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7" name="Google Shape;1567;p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8" name="Google Shape;1568;p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9" name="Google Shape;1569;p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0" name="Google Shape;1570;p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1" name="Google Shape;1571;p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72" name="Google Shape;1572;p4"/>
              <p:cNvGrpSpPr/>
              <p:nvPr/>
            </p:nvGrpSpPr>
            <p:grpSpPr>
              <a:xfrm rot="7120513" flipH="1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573" name="Google Shape;1573;p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4" name="Google Shape;1574;p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5" name="Google Shape;1575;p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6" name="Google Shape;1576;p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7" name="Google Shape;1577;p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8" name="Google Shape;1578;p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9" name="Google Shape;1579;p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0" name="Google Shape;1580;p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1" name="Google Shape;1581;p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2" name="Google Shape;1582;p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3" name="Google Shape;1583;p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4" name="Google Shape;1584;p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5" name="Google Shape;1585;p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6" name="Google Shape;1586;p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587" name="Google Shape;1587;p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one column 3">
  <p:cSld name="CUSTOM_4">
    <p:spTree>
      <p:nvGrpSpPr>
        <p:cNvPr id="1" name="Shape 13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75" name="Google Shape;13575;p31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3576" name="Google Shape;13576;p31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577" name="Google Shape;13577;p31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3578" name="Google Shape;13578;p31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9" name="Google Shape;13579;p31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0" name="Google Shape;13580;p31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1" name="Google Shape;13581;p31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2" name="Google Shape;13582;p31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3" name="Google Shape;13583;p31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4" name="Google Shape;13584;p31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5" name="Google Shape;13585;p31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6" name="Google Shape;13586;p31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7" name="Google Shape;13587;p31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8" name="Google Shape;13588;p31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9" name="Google Shape;13589;p31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0" name="Google Shape;13590;p31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1" name="Google Shape;13591;p31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2" name="Google Shape;13592;p31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3" name="Google Shape;13593;p31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4" name="Google Shape;13594;p31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5" name="Google Shape;13595;p31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6" name="Google Shape;13596;p31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7" name="Google Shape;13597;p31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8" name="Google Shape;13598;p31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9" name="Google Shape;13599;p31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0" name="Google Shape;13600;p31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1" name="Google Shape;13601;p31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2" name="Google Shape;13602;p31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603" name="Google Shape;13603;p31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3604" name="Google Shape;13604;p31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5" name="Google Shape;13605;p31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6" name="Google Shape;13606;p31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7" name="Google Shape;13607;p31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8" name="Google Shape;13608;p31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9" name="Google Shape;13609;p31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0" name="Google Shape;13610;p31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1" name="Google Shape;13611;p31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2" name="Google Shape;13612;p31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3" name="Google Shape;13613;p31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4" name="Google Shape;13614;p31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5" name="Google Shape;13615;p31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6" name="Google Shape;13616;p31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7" name="Google Shape;13617;p31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8" name="Google Shape;13618;p31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9" name="Google Shape;13619;p31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0" name="Google Shape;13620;p31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1" name="Google Shape;13621;p31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2" name="Google Shape;13622;p31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3" name="Google Shape;13623;p31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4" name="Google Shape;13624;p31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5" name="Google Shape;13625;p31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6" name="Google Shape;13626;p31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7" name="Google Shape;13627;p31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8" name="Google Shape;13628;p31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9" name="Google Shape;13629;p31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630" name="Google Shape;13630;p31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31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31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31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31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31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31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31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31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31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31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31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31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31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31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31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31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31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31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31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31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31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31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31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31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31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31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31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31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31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31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31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31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31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31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31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31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31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31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31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31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31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31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31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31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31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31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31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31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31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31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31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31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31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31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13685;p31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13686;p31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7" name="Google Shape;13687;p31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8" name="Google Shape;13688;p31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9" name="Google Shape;13689;p31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0" name="Google Shape;13690;p31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1" name="Google Shape;13691;p31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2" name="Google Shape;13692;p31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3" name="Google Shape;13693;p31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4" name="Google Shape;13694;p31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5" name="Google Shape;13695;p31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6" name="Google Shape;13696;p31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7" name="Google Shape;13697;p31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8" name="Google Shape;13698;p31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9" name="Google Shape;13699;p31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0" name="Google Shape;13700;p31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1" name="Google Shape;13701;p31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2" name="Google Shape;13702;p31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3" name="Google Shape;13703;p31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4" name="Google Shape;13704;p31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5" name="Google Shape;13705;p31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31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7" name="Google Shape;13707;p31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8" name="Google Shape;13708;p31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9" name="Google Shape;13709;p31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0" name="Google Shape;13710;p31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1" name="Google Shape;13711;p31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2" name="Google Shape;13712;p31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3" name="Google Shape;13713;p31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4" name="Google Shape;13714;p31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5" name="Google Shape;13715;p31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6" name="Google Shape;13716;p31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7" name="Google Shape;13717;p31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8" name="Google Shape;13718;p31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9" name="Google Shape;13719;p31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31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13721;p31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31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13723;p31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13724;p31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5" name="Google Shape;13725;p31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6" name="Google Shape;13726;p31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7" name="Google Shape;13727;p31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8" name="Google Shape;13728;p31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31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730" name="Google Shape;13730;p31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3731" name="Google Shape;13731;p31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2" name="Google Shape;13732;p31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3" name="Google Shape;13733;p31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4" name="Google Shape;13734;p31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5" name="Google Shape;13735;p31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6" name="Google Shape;13736;p31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7" name="Google Shape;13737;p31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8" name="Google Shape;13738;p31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9" name="Google Shape;13739;p31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0" name="Google Shape;13740;p31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1" name="Google Shape;13741;p31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2" name="Google Shape;13742;p31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3" name="Google Shape;13743;p31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4" name="Google Shape;13744;p31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5" name="Google Shape;13745;p31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6" name="Google Shape;13746;p31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7" name="Google Shape;13747;p31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8" name="Google Shape;13748;p31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9" name="Google Shape;13749;p31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0" name="Google Shape;13750;p31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1" name="Google Shape;13751;p31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2" name="Google Shape;13752;p31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3" name="Google Shape;13753;p31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4" name="Google Shape;13754;p31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5" name="Google Shape;13755;p31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6" name="Google Shape;13756;p31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757" name="Google Shape;13757;p31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8" name="Google Shape;13758;p31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9" name="Google Shape;13759;p31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0" name="Google Shape;13760;p31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1" name="Google Shape;13761;p31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762" name="Google Shape;13762;p31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3763" name="Google Shape;13763;p31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4" name="Google Shape;13764;p31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5" name="Google Shape;13765;p31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6" name="Google Shape;13766;p31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7" name="Google Shape;13767;p31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8" name="Google Shape;13768;p31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9" name="Google Shape;13769;p31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0" name="Google Shape;13770;p31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1" name="Google Shape;13771;p31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2" name="Google Shape;13772;p31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3" name="Google Shape;13773;p31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4" name="Google Shape;13774;p31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5" name="Google Shape;13775;p31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6" name="Google Shape;13776;p31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7" name="Google Shape;13777;p31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8" name="Google Shape;13778;p31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9" name="Google Shape;13779;p31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0" name="Google Shape;13780;p31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1" name="Google Shape;13781;p31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2" name="Google Shape;13782;p31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3" name="Google Shape;13783;p31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4" name="Google Shape;13784;p31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5" name="Google Shape;13785;p31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6" name="Google Shape;13786;p31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7" name="Google Shape;13787;p31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8" name="Google Shape;13788;p31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789" name="Google Shape;13789;p31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790" name="Google Shape;13790;p31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3791" name="Google Shape;13791;p31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2" name="Google Shape;13792;p31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3" name="Google Shape;13793;p31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4" name="Google Shape;13794;p31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5" name="Google Shape;13795;p31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6" name="Google Shape;13796;p31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7" name="Google Shape;13797;p31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8" name="Google Shape;13798;p31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9" name="Google Shape;13799;p31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0" name="Google Shape;13800;p31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1" name="Google Shape;13801;p31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2" name="Google Shape;13802;p31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3" name="Google Shape;13803;p31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4" name="Google Shape;13804;p31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5" name="Google Shape;13805;p31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6" name="Google Shape;13806;p31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7" name="Google Shape;13807;p31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8" name="Google Shape;13808;p31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9" name="Google Shape;13809;p31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0" name="Google Shape;13810;p31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1" name="Google Shape;13811;p31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2" name="Google Shape;13812;p31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3" name="Google Shape;13813;p31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4" name="Google Shape;13814;p31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5" name="Google Shape;13815;p31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6" name="Google Shape;13816;p31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817" name="Google Shape;13817;p31"/>
          <p:cNvGrpSpPr/>
          <p:nvPr/>
        </p:nvGrpSpPr>
        <p:grpSpPr>
          <a:xfrm>
            <a:off x="7409350" y="2577119"/>
            <a:ext cx="2407794" cy="3186971"/>
            <a:chOff x="7409350" y="2577119"/>
            <a:chExt cx="2407794" cy="3186971"/>
          </a:xfrm>
        </p:grpSpPr>
        <p:grpSp>
          <p:nvGrpSpPr>
            <p:cNvPr id="13818" name="Google Shape;13818;p31"/>
            <p:cNvGrpSpPr/>
            <p:nvPr/>
          </p:nvGrpSpPr>
          <p:grpSpPr>
            <a:xfrm rot="8681378">
              <a:off x="8233611" y="2896101"/>
              <a:ext cx="594277" cy="715207"/>
              <a:chOff x="4815275" y="840950"/>
              <a:chExt cx="432450" cy="520450"/>
            </a:xfrm>
          </p:grpSpPr>
          <p:sp>
            <p:nvSpPr>
              <p:cNvPr id="13819" name="Google Shape;13819;p31"/>
              <p:cNvSpPr/>
              <p:nvPr/>
            </p:nvSpPr>
            <p:spPr>
              <a:xfrm>
                <a:off x="4884475" y="840950"/>
                <a:ext cx="306850" cy="277250"/>
              </a:xfrm>
              <a:custGeom>
                <a:avLst/>
                <a:gdLst/>
                <a:ahLst/>
                <a:cxnLst/>
                <a:rect l="l" t="t" r="r" b="b"/>
                <a:pathLst>
                  <a:path w="12274" h="11090" extrusionOk="0">
                    <a:moveTo>
                      <a:pt x="624" y="7825"/>
                    </a:moveTo>
                    <a:cubicBezTo>
                      <a:pt x="960" y="8417"/>
                      <a:pt x="1520" y="8817"/>
                      <a:pt x="2016" y="9297"/>
                    </a:cubicBezTo>
                    <a:cubicBezTo>
                      <a:pt x="2465" y="9729"/>
                      <a:pt x="2865" y="10241"/>
                      <a:pt x="3425" y="10529"/>
                    </a:cubicBezTo>
                    <a:cubicBezTo>
                      <a:pt x="3825" y="10689"/>
                      <a:pt x="4241" y="10801"/>
                      <a:pt x="4657" y="10833"/>
                    </a:cubicBezTo>
                    <a:cubicBezTo>
                      <a:pt x="5521" y="10961"/>
                      <a:pt x="6417" y="11089"/>
                      <a:pt x="7265" y="10881"/>
                    </a:cubicBezTo>
                    <a:cubicBezTo>
                      <a:pt x="8193" y="10641"/>
                      <a:pt x="8961" y="10017"/>
                      <a:pt x="9681" y="9393"/>
                    </a:cubicBezTo>
                    <a:cubicBezTo>
                      <a:pt x="10753" y="8481"/>
                      <a:pt x="11873" y="7425"/>
                      <a:pt x="12081" y="6033"/>
                    </a:cubicBezTo>
                    <a:cubicBezTo>
                      <a:pt x="12273" y="4849"/>
                      <a:pt x="11761" y="3665"/>
                      <a:pt x="10993" y="2752"/>
                    </a:cubicBezTo>
                    <a:cubicBezTo>
                      <a:pt x="10225" y="1840"/>
                      <a:pt x="9233" y="1184"/>
                      <a:pt x="8241" y="528"/>
                    </a:cubicBezTo>
                    <a:cubicBezTo>
                      <a:pt x="7841" y="272"/>
                      <a:pt x="7393" y="0"/>
                      <a:pt x="6913" y="32"/>
                    </a:cubicBezTo>
                    <a:cubicBezTo>
                      <a:pt x="6257" y="64"/>
                      <a:pt x="5793" y="656"/>
                      <a:pt x="5345" y="1136"/>
                    </a:cubicBezTo>
                    <a:cubicBezTo>
                      <a:pt x="4209" y="2352"/>
                      <a:pt x="2561" y="2544"/>
                      <a:pt x="1424" y="3553"/>
                    </a:cubicBezTo>
                    <a:cubicBezTo>
                      <a:pt x="448" y="4449"/>
                      <a:pt x="0" y="6673"/>
                      <a:pt x="624" y="782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0" name="Google Shape;13820;p31"/>
              <p:cNvSpPr/>
              <p:nvPr/>
            </p:nvSpPr>
            <p:spPr>
              <a:xfrm>
                <a:off x="4815275" y="1152575"/>
                <a:ext cx="144425" cy="1236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945" extrusionOk="0">
                    <a:moveTo>
                      <a:pt x="512" y="2352"/>
                    </a:moveTo>
                    <a:cubicBezTo>
                      <a:pt x="976" y="3104"/>
                      <a:pt x="1536" y="3792"/>
                      <a:pt x="2160" y="4400"/>
                    </a:cubicBezTo>
                    <a:cubicBezTo>
                      <a:pt x="2320" y="4576"/>
                      <a:pt x="2512" y="4704"/>
                      <a:pt x="2736" y="4800"/>
                    </a:cubicBezTo>
                    <a:cubicBezTo>
                      <a:pt x="3152" y="4944"/>
                      <a:pt x="3616" y="4752"/>
                      <a:pt x="4032" y="4560"/>
                    </a:cubicBezTo>
                    <a:lnTo>
                      <a:pt x="5008" y="4096"/>
                    </a:lnTo>
                    <a:cubicBezTo>
                      <a:pt x="5185" y="4016"/>
                      <a:pt x="5345" y="3920"/>
                      <a:pt x="5473" y="3792"/>
                    </a:cubicBezTo>
                    <a:cubicBezTo>
                      <a:pt x="5729" y="3536"/>
                      <a:pt x="5761" y="3136"/>
                      <a:pt x="5761" y="2784"/>
                    </a:cubicBezTo>
                    <a:cubicBezTo>
                      <a:pt x="5777" y="2288"/>
                      <a:pt x="5777" y="1728"/>
                      <a:pt x="5457" y="1360"/>
                    </a:cubicBezTo>
                    <a:cubicBezTo>
                      <a:pt x="5249" y="1136"/>
                      <a:pt x="4992" y="976"/>
                      <a:pt x="4704" y="880"/>
                    </a:cubicBezTo>
                    <a:cubicBezTo>
                      <a:pt x="3680" y="416"/>
                      <a:pt x="2528" y="0"/>
                      <a:pt x="1408" y="432"/>
                    </a:cubicBezTo>
                    <a:cubicBezTo>
                      <a:pt x="592" y="752"/>
                      <a:pt x="0" y="1520"/>
                      <a:pt x="512" y="235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1" name="Google Shape;13821;p31"/>
              <p:cNvSpPr/>
              <p:nvPr/>
            </p:nvSpPr>
            <p:spPr>
              <a:xfrm>
                <a:off x="5105275" y="1188975"/>
                <a:ext cx="142450" cy="172425"/>
              </a:xfrm>
              <a:custGeom>
                <a:avLst/>
                <a:gdLst/>
                <a:ahLst/>
                <a:cxnLst/>
                <a:rect l="l" t="t" r="r" b="b"/>
                <a:pathLst>
                  <a:path w="5698" h="6897" extrusionOk="0">
                    <a:moveTo>
                      <a:pt x="337" y="3040"/>
                    </a:moveTo>
                    <a:cubicBezTo>
                      <a:pt x="513" y="3264"/>
                      <a:pt x="721" y="3472"/>
                      <a:pt x="961" y="3649"/>
                    </a:cubicBezTo>
                    <a:cubicBezTo>
                      <a:pt x="1505" y="4161"/>
                      <a:pt x="1713" y="4913"/>
                      <a:pt x="2049" y="5585"/>
                    </a:cubicBezTo>
                    <a:cubicBezTo>
                      <a:pt x="2385" y="6257"/>
                      <a:pt x="2993" y="6897"/>
                      <a:pt x="3745" y="6833"/>
                    </a:cubicBezTo>
                    <a:cubicBezTo>
                      <a:pt x="4193" y="6753"/>
                      <a:pt x="4593" y="6481"/>
                      <a:pt x="4833" y="6065"/>
                    </a:cubicBezTo>
                    <a:cubicBezTo>
                      <a:pt x="5041" y="5665"/>
                      <a:pt x="5201" y="5233"/>
                      <a:pt x="5297" y="4785"/>
                    </a:cubicBezTo>
                    <a:cubicBezTo>
                      <a:pt x="5521" y="3937"/>
                      <a:pt x="5697" y="2928"/>
                      <a:pt x="5121" y="2272"/>
                    </a:cubicBezTo>
                    <a:cubicBezTo>
                      <a:pt x="4897" y="2032"/>
                      <a:pt x="4593" y="1872"/>
                      <a:pt x="4417" y="1584"/>
                    </a:cubicBezTo>
                    <a:cubicBezTo>
                      <a:pt x="4241" y="1280"/>
                      <a:pt x="4289" y="864"/>
                      <a:pt x="4097" y="544"/>
                    </a:cubicBezTo>
                    <a:cubicBezTo>
                      <a:pt x="3873" y="128"/>
                      <a:pt x="3329" y="0"/>
                      <a:pt x="2865" y="0"/>
                    </a:cubicBezTo>
                    <a:cubicBezTo>
                      <a:pt x="2129" y="0"/>
                      <a:pt x="993" y="256"/>
                      <a:pt x="561" y="912"/>
                    </a:cubicBezTo>
                    <a:cubicBezTo>
                      <a:pt x="225" y="1408"/>
                      <a:pt x="1" y="2544"/>
                      <a:pt x="337" y="3040"/>
                    </a:cubicBezTo>
                    <a:close/>
                  </a:path>
                </a:pathLst>
              </a:custGeom>
              <a:solidFill>
                <a:srgbClr val="EAD1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2" name="Google Shape;13822;p31"/>
              <p:cNvSpPr/>
              <p:nvPr/>
            </p:nvSpPr>
            <p:spPr>
              <a:xfrm>
                <a:off x="5024075" y="1286975"/>
                <a:ext cx="71225" cy="58025"/>
              </a:xfrm>
              <a:custGeom>
                <a:avLst/>
                <a:gdLst/>
                <a:ahLst/>
                <a:cxnLst/>
                <a:rect l="l" t="t" r="r" b="b"/>
                <a:pathLst>
                  <a:path w="2849" h="2321" extrusionOk="0">
                    <a:moveTo>
                      <a:pt x="561" y="1521"/>
                    </a:moveTo>
                    <a:cubicBezTo>
                      <a:pt x="833" y="1969"/>
                      <a:pt x="1345" y="2177"/>
                      <a:pt x="1841" y="2273"/>
                    </a:cubicBezTo>
                    <a:cubicBezTo>
                      <a:pt x="2033" y="2321"/>
                      <a:pt x="2225" y="2321"/>
                      <a:pt x="2401" y="2241"/>
                    </a:cubicBezTo>
                    <a:cubicBezTo>
                      <a:pt x="2545" y="2129"/>
                      <a:pt x="2641" y="2001"/>
                      <a:pt x="2689" y="1841"/>
                    </a:cubicBezTo>
                    <a:cubicBezTo>
                      <a:pt x="2769" y="1585"/>
                      <a:pt x="2817" y="1329"/>
                      <a:pt x="2833" y="1073"/>
                    </a:cubicBezTo>
                    <a:cubicBezTo>
                      <a:pt x="2849" y="865"/>
                      <a:pt x="2801" y="641"/>
                      <a:pt x="2689" y="449"/>
                    </a:cubicBezTo>
                    <a:cubicBezTo>
                      <a:pt x="2497" y="177"/>
                      <a:pt x="2177" y="17"/>
                      <a:pt x="1841" y="17"/>
                    </a:cubicBezTo>
                    <a:cubicBezTo>
                      <a:pt x="1041" y="1"/>
                      <a:pt x="1" y="609"/>
                      <a:pt x="561" y="152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3" name="Google Shape;13823;p31"/>
              <p:cNvSpPr/>
              <p:nvPr/>
            </p:nvSpPr>
            <p:spPr>
              <a:xfrm>
                <a:off x="5176500" y="1064150"/>
                <a:ext cx="69625" cy="71250"/>
              </a:xfrm>
              <a:custGeom>
                <a:avLst/>
                <a:gdLst/>
                <a:ahLst/>
                <a:cxnLst/>
                <a:rect l="l" t="t" r="r" b="b"/>
                <a:pathLst>
                  <a:path w="2785" h="2850" extrusionOk="0">
                    <a:moveTo>
                      <a:pt x="80" y="1409"/>
                    </a:moveTo>
                    <a:cubicBezTo>
                      <a:pt x="32" y="1457"/>
                      <a:pt x="0" y="1521"/>
                      <a:pt x="0" y="1601"/>
                    </a:cubicBezTo>
                    <a:cubicBezTo>
                      <a:pt x="16" y="1681"/>
                      <a:pt x="64" y="1745"/>
                      <a:pt x="128" y="1809"/>
                    </a:cubicBezTo>
                    <a:lnTo>
                      <a:pt x="1040" y="2705"/>
                    </a:lnTo>
                    <a:cubicBezTo>
                      <a:pt x="1088" y="2769"/>
                      <a:pt x="1168" y="2817"/>
                      <a:pt x="1248" y="2849"/>
                    </a:cubicBezTo>
                    <a:cubicBezTo>
                      <a:pt x="1360" y="2849"/>
                      <a:pt x="1472" y="2817"/>
                      <a:pt x="1552" y="2753"/>
                    </a:cubicBezTo>
                    <a:cubicBezTo>
                      <a:pt x="2048" y="2385"/>
                      <a:pt x="2320" y="1809"/>
                      <a:pt x="2560" y="1249"/>
                    </a:cubicBezTo>
                    <a:cubicBezTo>
                      <a:pt x="2672" y="993"/>
                      <a:pt x="2784" y="689"/>
                      <a:pt x="2640" y="449"/>
                    </a:cubicBezTo>
                    <a:cubicBezTo>
                      <a:pt x="2400" y="49"/>
                      <a:pt x="1520" y="1"/>
                      <a:pt x="1136" y="161"/>
                    </a:cubicBezTo>
                    <a:cubicBezTo>
                      <a:pt x="704" y="369"/>
                      <a:pt x="336" y="1025"/>
                      <a:pt x="80" y="140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824" name="Google Shape;13824;p31"/>
            <p:cNvGrpSpPr/>
            <p:nvPr/>
          </p:nvGrpSpPr>
          <p:grpSpPr>
            <a:xfrm rot="1481150" flipH="1">
              <a:off x="8040199" y="2819365"/>
              <a:ext cx="1511047" cy="1603979"/>
              <a:chOff x="7805848" y="0"/>
              <a:chExt cx="1338162" cy="1420462"/>
            </a:xfrm>
          </p:grpSpPr>
          <p:grpSp>
            <p:nvGrpSpPr>
              <p:cNvPr id="13825" name="Google Shape;13825;p31"/>
              <p:cNvGrpSpPr/>
              <p:nvPr/>
            </p:nvGrpSpPr>
            <p:grpSpPr>
              <a:xfrm>
                <a:off x="8368560" y="0"/>
                <a:ext cx="775450" cy="710225"/>
                <a:chOff x="2092310" y="847750"/>
                <a:chExt cx="775450" cy="710225"/>
              </a:xfrm>
            </p:grpSpPr>
            <p:sp>
              <p:nvSpPr>
                <p:cNvPr id="13826" name="Google Shape;13826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27" name="Google Shape;13827;p31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28" name="Google Shape;13828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29" name="Google Shape;13829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30" name="Google Shape;13830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31" name="Google Shape;13831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32" name="Google Shape;13832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33" name="Google Shape;13833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34" name="Google Shape;13834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35" name="Google Shape;13835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36" name="Google Shape;13836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37" name="Google Shape;13837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38" name="Google Shape;13838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39" name="Google Shape;13839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40" name="Google Shape;13840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841" name="Google Shape;13841;p31"/>
              <p:cNvGrpSpPr/>
              <p:nvPr/>
            </p:nvGrpSpPr>
            <p:grpSpPr>
              <a:xfrm rot="-5400000">
                <a:off x="7570791" y="386832"/>
                <a:ext cx="1180338" cy="710225"/>
                <a:chOff x="1687422" y="847750"/>
                <a:chExt cx="1180338" cy="710225"/>
              </a:xfrm>
            </p:grpSpPr>
            <p:sp>
              <p:nvSpPr>
                <p:cNvPr id="13842" name="Google Shape;13842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43" name="Google Shape;13843;p31"/>
                <p:cNvSpPr/>
                <p:nvPr/>
              </p:nvSpPr>
              <p:spPr>
                <a:xfrm>
                  <a:off x="1687422" y="1174492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44" name="Google Shape;13844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45" name="Google Shape;13845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46" name="Google Shape;13846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47" name="Google Shape;13847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48" name="Google Shape;13848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49" name="Google Shape;13849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50" name="Google Shape;13850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51" name="Google Shape;13851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52" name="Google Shape;13852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53" name="Google Shape;13853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54" name="Google Shape;13854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55" name="Google Shape;13855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56" name="Google Shape;13856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857" name="Google Shape;13857;p31"/>
              <p:cNvGrpSpPr/>
              <p:nvPr/>
            </p:nvGrpSpPr>
            <p:grpSpPr>
              <a:xfrm rot="10800000" flipH="1">
                <a:off x="7988034" y="710237"/>
                <a:ext cx="1045376" cy="710225"/>
                <a:chOff x="1822384" y="847750"/>
                <a:chExt cx="1045376" cy="710225"/>
              </a:xfrm>
            </p:grpSpPr>
            <p:sp>
              <p:nvSpPr>
                <p:cNvPr id="13858" name="Google Shape;13858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59" name="Google Shape;13859;p31"/>
                <p:cNvSpPr/>
                <p:nvPr/>
              </p:nvSpPr>
              <p:spPr>
                <a:xfrm>
                  <a:off x="1822384" y="1241973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60" name="Google Shape;13860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61" name="Google Shape;13861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62" name="Google Shape;13862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63" name="Google Shape;13863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64" name="Google Shape;13864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65" name="Google Shape;13865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66" name="Google Shape;13866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67" name="Google Shape;13867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68" name="Google Shape;13868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69" name="Google Shape;13869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70" name="Google Shape;13870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71" name="Google Shape;13871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72" name="Google Shape;13872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3873" name="Google Shape;13873;p31"/>
            <p:cNvGrpSpPr/>
            <p:nvPr/>
          </p:nvGrpSpPr>
          <p:grpSpPr>
            <a:xfrm rot="1481150" flipH="1">
              <a:off x="7675249" y="3917865"/>
              <a:ext cx="1511047" cy="1603979"/>
              <a:chOff x="7805848" y="0"/>
              <a:chExt cx="1338162" cy="1420462"/>
            </a:xfrm>
          </p:grpSpPr>
          <p:grpSp>
            <p:nvGrpSpPr>
              <p:cNvPr id="13874" name="Google Shape;13874;p31"/>
              <p:cNvGrpSpPr/>
              <p:nvPr/>
            </p:nvGrpSpPr>
            <p:grpSpPr>
              <a:xfrm>
                <a:off x="8368560" y="0"/>
                <a:ext cx="775450" cy="710225"/>
                <a:chOff x="2092310" y="847750"/>
                <a:chExt cx="775450" cy="710225"/>
              </a:xfrm>
            </p:grpSpPr>
            <p:sp>
              <p:nvSpPr>
                <p:cNvPr id="13875" name="Google Shape;13875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76" name="Google Shape;13876;p31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77" name="Google Shape;13877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78" name="Google Shape;13878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79" name="Google Shape;13879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80" name="Google Shape;13880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81" name="Google Shape;13881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82" name="Google Shape;13882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83" name="Google Shape;13883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84" name="Google Shape;13884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85" name="Google Shape;13885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86" name="Google Shape;13886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87" name="Google Shape;13887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88" name="Google Shape;13888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89" name="Google Shape;13889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890" name="Google Shape;13890;p31"/>
              <p:cNvGrpSpPr/>
              <p:nvPr/>
            </p:nvGrpSpPr>
            <p:grpSpPr>
              <a:xfrm rot="-5400000">
                <a:off x="7570791" y="386832"/>
                <a:ext cx="1180338" cy="710225"/>
                <a:chOff x="1687422" y="847750"/>
                <a:chExt cx="1180338" cy="710225"/>
              </a:xfrm>
            </p:grpSpPr>
            <p:sp>
              <p:nvSpPr>
                <p:cNvPr id="13891" name="Google Shape;13891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92" name="Google Shape;13892;p31"/>
                <p:cNvSpPr/>
                <p:nvPr/>
              </p:nvSpPr>
              <p:spPr>
                <a:xfrm>
                  <a:off x="1687422" y="1174492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93" name="Google Shape;13893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94" name="Google Shape;13894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95" name="Google Shape;13895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96" name="Google Shape;13896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97" name="Google Shape;13897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98" name="Google Shape;13898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99" name="Google Shape;13899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00" name="Google Shape;13900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01" name="Google Shape;13901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02" name="Google Shape;13902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03" name="Google Shape;13903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04" name="Google Shape;13904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05" name="Google Shape;13905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906" name="Google Shape;13906;p31"/>
              <p:cNvGrpSpPr/>
              <p:nvPr/>
            </p:nvGrpSpPr>
            <p:grpSpPr>
              <a:xfrm rot="10800000" flipH="1">
                <a:off x="7988034" y="710237"/>
                <a:ext cx="1045376" cy="710225"/>
                <a:chOff x="1822384" y="847750"/>
                <a:chExt cx="1045376" cy="710225"/>
              </a:xfrm>
            </p:grpSpPr>
            <p:sp>
              <p:nvSpPr>
                <p:cNvPr id="13907" name="Google Shape;13907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08" name="Google Shape;13908;p31"/>
                <p:cNvSpPr/>
                <p:nvPr/>
              </p:nvSpPr>
              <p:spPr>
                <a:xfrm>
                  <a:off x="1822384" y="1241973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09" name="Google Shape;13909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10" name="Google Shape;13910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11" name="Google Shape;13911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12" name="Google Shape;13912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13" name="Google Shape;13913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14" name="Google Shape;13914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15" name="Google Shape;13915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16" name="Google Shape;13916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17" name="Google Shape;13917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18" name="Google Shape;13918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19" name="Google Shape;13919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20" name="Google Shape;13920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21" name="Google Shape;13921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3922" name="Google Shape;13922;p31"/>
          <p:cNvGrpSpPr/>
          <p:nvPr/>
        </p:nvGrpSpPr>
        <p:grpSpPr>
          <a:xfrm>
            <a:off x="-858860" y="-626771"/>
            <a:ext cx="4464054" cy="4834191"/>
            <a:chOff x="-858860" y="-626771"/>
            <a:chExt cx="4464054" cy="4834191"/>
          </a:xfrm>
        </p:grpSpPr>
        <p:grpSp>
          <p:nvGrpSpPr>
            <p:cNvPr id="13923" name="Google Shape;13923;p31"/>
            <p:cNvGrpSpPr/>
            <p:nvPr/>
          </p:nvGrpSpPr>
          <p:grpSpPr>
            <a:xfrm rot="-9318850" flipH="1">
              <a:off x="-42189" y="-384525"/>
              <a:ext cx="1511047" cy="1603979"/>
              <a:chOff x="7805848" y="0"/>
              <a:chExt cx="1338162" cy="1420462"/>
            </a:xfrm>
          </p:grpSpPr>
          <p:grpSp>
            <p:nvGrpSpPr>
              <p:cNvPr id="13924" name="Google Shape;13924;p31"/>
              <p:cNvGrpSpPr/>
              <p:nvPr/>
            </p:nvGrpSpPr>
            <p:grpSpPr>
              <a:xfrm>
                <a:off x="8368560" y="0"/>
                <a:ext cx="775450" cy="710225"/>
                <a:chOff x="2092310" y="847750"/>
                <a:chExt cx="775450" cy="710225"/>
              </a:xfrm>
            </p:grpSpPr>
            <p:sp>
              <p:nvSpPr>
                <p:cNvPr id="13925" name="Google Shape;13925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26" name="Google Shape;13926;p31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27" name="Google Shape;13927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28" name="Google Shape;13928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29" name="Google Shape;13929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30" name="Google Shape;13930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31" name="Google Shape;13931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32" name="Google Shape;13932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33" name="Google Shape;13933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34" name="Google Shape;13934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35" name="Google Shape;13935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36" name="Google Shape;13936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37" name="Google Shape;13937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38" name="Google Shape;13938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39" name="Google Shape;13939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940" name="Google Shape;13940;p31"/>
              <p:cNvGrpSpPr/>
              <p:nvPr/>
            </p:nvGrpSpPr>
            <p:grpSpPr>
              <a:xfrm rot="-5400000">
                <a:off x="7773235" y="184387"/>
                <a:ext cx="775450" cy="710225"/>
                <a:chOff x="2092310" y="847750"/>
                <a:chExt cx="775450" cy="710225"/>
              </a:xfrm>
            </p:grpSpPr>
            <p:sp>
              <p:nvSpPr>
                <p:cNvPr id="13941" name="Google Shape;13941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42" name="Google Shape;13942;p31"/>
                <p:cNvSpPr/>
                <p:nvPr/>
              </p:nvSpPr>
              <p:spPr>
                <a:xfrm>
                  <a:off x="2092310" y="1174492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43" name="Google Shape;13943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44" name="Google Shape;13944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45" name="Google Shape;13945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46" name="Google Shape;13946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47" name="Google Shape;13947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48" name="Google Shape;13948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49" name="Google Shape;13949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50" name="Google Shape;13950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51" name="Google Shape;13951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52" name="Google Shape;13952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53" name="Google Shape;13953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54" name="Google Shape;13954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55" name="Google Shape;13955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956" name="Google Shape;13956;p31"/>
              <p:cNvGrpSpPr/>
              <p:nvPr/>
            </p:nvGrpSpPr>
            <p:grpSpPr>
              <a:xfrm rot="10800000" flipH="1">
                <a:off x="8055516" y="710237"/>
                <a:ext cx="977894" cy="710225"/>
                <a:chOff x="1889866" y="847750"/>
                <a:chExt cx="977894" cy="710225"/>
              </a:xfrm>
            </p:grpSpPr>
            <p:sp>
              <p:nvSpPr>
                <p:cNvPr id="13957" name="Google Shape;13957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58" name="Google Shape;13958;p31"/>
                <p:cNvSpPr/>
                <p:nvPr/>
              </p:nvSpPr>
              <p:spPr>
                <a:xfrm>
                  <a:off x="1889866" y="904566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59" name="Google Shape;13959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60" name="Google Shape;13960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61" name="Google Shape;13961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62" name="Google Shape;13962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63" name="Google Shape;13963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64" name="Google Shape;13964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65" name="Google Shape;13965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66" name="Google Shape;13966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67" name="Google Shape;13967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68" name="Google Shape;13968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69" name="Google Shape;13969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70" name="Google Shape;13970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71" name="Google Shape;13971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3972" name="Google Shape;13972;p31"/>
            <p:cNvGrpSpPr/>
            <p:nvPr/>
          </p:nvGrpSpPr>
          <p:grpSpPr>
            <a:xfrm rot="-9318850" flipH="1">
              <a:off x="644002" y="782086"/>
              <a:ext cx="1511047" cy="1603979"/>
              <a:chOff x="7805848" y="0"/>
              <a:chExt cx="1338162" cy="1420462"/>
            </a:xfrm>
          </p:grpSpPr>
          <p:grpSp>
            <p:nvGrpSpPr>
              <p:cNvPr id="13973" name="Google Shape;13973;p31"/>
              <p:cNvGrpSpPr/>
              <p:nvPr/>
            </p:nvGrpSpPr>
            <p:grpSpPr>
              <a:xfrm>
                <a:off x="8368560" y="0"/>
                <a:ext cx="775450" cy="710225"/>
                <a:chOff x="2092310" y="847750"/>
                <a:chExt cx="775450" cy="710225"/>
              </a:xfrm>
            </p:grpSpPr>
            <p:sp>
              <p:nvSpPr>
                <p:cNvPr id="13974" name="Google Shape;13974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75" name="Google Shape;13975;p31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76" name="Google Shape;13976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77" name="Google Shape;13977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78" name="Google Shape;13978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79" name="Google Shape;13979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80" name="Google Shape;13980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81" name="Google Shape;13981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82" name="Google Shape;13982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83" name="Google Shape;13983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84" name="Google Shape;13984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85" name="Google Shape;13985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86" name="Google Shape;13986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87" name="Google Shape;13987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88" name="Google Shape;13988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989" name="Google Shape;13989;p31"/>
              <p:cNvGrpSpPr/>
              <p:nvPr/>
            </p:nvGrpSpPr>
            <p:grpSpPr>
              <a:xfrm rot="-5400000">
                <a:off x="7773235" y="184387"/>
                <a:ext cx="775450" cy="710225"/>
                <a:chOff x="2092310" y="847750"/>
                <a:chExt cx="775450" cy="710225"/>
              </a:xfrm>
            </p:grpSpPr>
            <p:sp>
              <p:nvSpPr>
                <p:cNvPr id="13990" name="Google Shape;13990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91" name="Google Shape;13991;p31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92" name="Google Shape;13992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93" name="Google Shape;13993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94" name="Google Shape;13994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95" name="Google Shape;13995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96" name="Google Shape;13996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97" name="Google Shape;13997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98" name="Google Shape;13998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99" name="Google Shape;13999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00" name="Google Shape;14000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01" name="Google Shape;14001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02" name="Google Shape;14002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03" name="Google Shape;14003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04" name="Google Shape;14004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005" name="Google Shape;14005;p31"/>
              <p:cNvGrpSpPr/>
              <p:nvPr/>
            </p:nvGrpSpPr>
            <p:grpSpPr>
              <a:xfrm rot="10800000" flipH="1">
                <a:off x="8257960" y="710237"/>
                <a:ext cx="775450" cy="710225"/>
                <a:chOff x="2092310" y="847750"/>
                <a:chExt cx="775450" cy="710225"/>
              </a:xfrm>
            </p:grpSpPr>
            <p:sp>
              <p:nvSpPr>
                <p:cNvPr id="14006" name="Google Shape;14006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07" name="Google Shape;14007;p31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08" name="Google Shape;14008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09" name="Google Shape;14009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10" name="Google Shape;14010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11" name="Google Shape;14011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12" name="Google Shape;14012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13" name="Google Shape;14013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14" name="Google Shape;14014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15" name="Google Shape;14015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16" name="Google Shape;14016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17" name="Google Shape;14017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18" name="Google Shape;14018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19" name="Google Shape;14019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20" name="Google Shape;14020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4021" name="Google Shape;14021;p31"/>
            <p:cNvGrpSpPr/>
            <p:nvPr/>
          </p:nvGrpSpPr>
          <p:grpSpPr>
            <a:xfrm rot="1481150" flipH="1">
              <a:off x="536833" y="2361194"/>
              <a:ext cx="1511047" cy="1603979"/>
              <a:chOff x="7805848" y="0"/>
              <a:chExt cx="1338162" cy="1420462"/>
            </a:xfrm>
          </p:grpSpPr>
          <p:grpSp>
            <p:nvGrpSpPr>
              <p:cNvPr id="14022" name="Google Shape;14022;p31"/>
              <p:cNvGrpSpPr/>
              <p:nvPr/>
            </p:nvGrpSpPr>
            <p:grpSpPr>
              <a:xfrm>
                <a:off x="8368560" y="0"/>
                <a:ext cx="775450" cy="710225"/>
                <a:chOff x="2092310" y="847750"/>
                <a:chExt cx="775450" cy="710225"/>
              </a:xfrm>
            </p:grpSpPr>
            <p:sp>
              <p:nvSpPr>
                <p:cNvPr id="14023" name="Google Shape;14023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24" name="Google Shape;14024;p31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25" name="Google Shape;14025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26" name="Google Shape;14026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27" name="Google Shape;14027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28" name="Google Shape;14028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29" name="Google Shape;14029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30" name="Google Shape;14030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31" name="Google Shape;14031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32" name="Google Shape;14032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33" name="Google Shape;14033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34" name="Google Shape;14034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35" name="Google Shape;14035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36" name="Google Shape;14036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37" name="Google Shape;14037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038" name="Google Shape;14038;p31"/>
              <p:cNvGrpSpPr/>
              <p:nvPr/>
            </p:nvGrpSpPr>
            <p:grpSpPr>
              <a:xfrm rot="-5400000">
                <a:off x="7773235" y="184387"/>
                <a:ext cx="775450" cy="710225"/>
                <a:chOff x="2092310" y="847750"/>
                <a:chExt cx="775450" cy="710225"/>
              </a:xfrm>
            </p:grpSpPr>
            <p:sp>
              <p:nvSpPr>
                <p:cNvPr id="14039" name="Google Shape;14039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40" name="Google Shape;14040;p31"/>
                <p:cNvSpPr/>
                <p:nvPr/>
              </p:nvSpPr>
              <p:spPr>
                <a:xfrm>
                  <a:off x="2092310" y="1107011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41" name="Google Shape;14041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42" name="Google Shape;14042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43" name="Google Shape;14043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44" name="Google Shape;14044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45" name="Google Shape;14045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46" name="Google Shape;14046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47" name="Google Shape;14047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48" name="Google Shape;14048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49" name="Google Shape;14049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50" name="Google Shape;14050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51" name="Google Shape;14051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52" name="Google Shape;14052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53" name="Google Shape;14053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054" name="Google Shape;14054;p31"/>
              <p:cNvGrpSpPr/>
              <p:nvPr/>
            </p:nvGrpSpPr>
            <p:grpSpPr>
              <a:xfrm rot="10800000" flipH="1">
                <a:off x="8257960" y="38962"/>
                <a:ext cx="775450" cy="1381500"/>
                <a:chOff x="2092310" y="847750"/>
                <a:chExt cx="775450" cy="1381500"/>
              </a:xfrm>
            </p:grpSpPr>
            <p:sp>
              <p:nvSpPr>
                <p:cNvPr id="14055" name="Google Shape;14055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56" name="Google Shape;14056;p31"/>
                <p:cNvSpPr/>
                <p:nvPr/>
              </p:nvSpPr>
              <p:spPr>
                <a:xfrm>
                  <a:off x="2092310" y="2186713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57" name="Google Shape;14057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58" name="Google Shape;14058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59" name="Google Shape;14059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60" name="Google Shape;14060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61" name="Google Shape;14061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62" name="Google Shape;14062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63" name="Google Shape;14063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64" name="Google Shape;14064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65" name="Google Shape;14065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66" name="Google Shape;14066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67" name="Google Shape;14067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68" name="Google Shape;14068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69" name="Google Shape;14069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4070" name="Google Shape;14070;p31"/>
            <p:cNvGrpSpPr/>
            <p:nvPr/>
          </p:nvGrpSpPr>
          <p:grpSpPr>
            <a:xfrm rot="-9318850" flipH="1">
              <a:off x="-592961" y="334645"/>
              <a:ext cx="1511047" cy="1603979"/>
              <a:chOff x="7805848" y="0"/>
              <a:chExt cx="1338162" cy="1420462"/>
            </a:xfrm>
          </p:grpSpPr>
          <p:grpSp>
            <p:nvGrpSpPr>
              <p:cNvPr id="14071" name="Google Shape;14071;p31"/>
              <p:cNvGrpSpPr/>
              <p:nvPr/>
            </p:nvGrpSpPr>
            <p:grpSpPr>
              <a:xfrm>
                <a:off x="8368560" y="0"/>
                <a:ext cx="775450" cy="710225"/>
                <a:chOff x="2092310" y="847750"/>
                <a:chExt cx="775450" cy="710225"/>
              </a:xfrm>
            </p:grpSpPr>
            <p:sp>
              <p:nvSpPr>
                <p:cNvPr id="14072" name="Google Shape;14072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73" name="Google Shape;14073;p31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74" name="Google Shape;14074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75" name="Google Shape;14075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76" name="Google Shape;14076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77" name="Google Shape;14077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78" name="Google Shape;14078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79" name="Google Shape;14079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80" name="Google Shape;14080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81" name="Google Shape;14081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82" name="Google Shape;14082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83" name="Google Shape;14083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84" name="Google Shape;14084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85" name="Google Shape;14085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86" name="Google Shape;14086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087" name="Google Shape;14087;p31"/>
              <p:cNvGrpSpPr/>
              <p:nvPr/>
            </p:nvGrpSpPr>
            <p:grpSpPr>
              <a:xfrm rot="-5400000">
                <a:off x="7604532" y="353091"/>
                <a:ext cx="1112857" cy="710225"/>
                <a:chOff x="1754903" y="847750"/>
                <a:chExt cx="1112857" cy="710225"/>
              </a:xfrm>
            </p:grpSpPr>
            <p:sp>
              <p:nvSpPr>
                <p:cNvPr id="14088" name="Google Shape;14088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89" name="Google Shape;14089;p31"/>
                <p:cNvSpPr/>
                <p:nvPr/>
              </p:nvSpPr>
              <p:spPr>
                <a:xfrm>
                  <a:off x="1754903" y="1174492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90" name="Google Shape;14090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91" name="Google Shape;14091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92" name="Google Shape;14092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93" name="Google Shape;14093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94" name="Google Shape;14094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95" name="Google Shape;14095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96" name="Google Shape;14096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97" name="Google Shape;14097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98" name="Google Shape;14098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99" name="Google Shape;14099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00" name="Google Shape;14100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01" name="Google Shape;14101;p31"/>
                <p:cNvSpPr/>
                <p:nvPr/>
              </p:nvSpPr>
              <p:spPr>
                <a:xfrm>
                  <a:off x="2202052" y="1097227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02" name="Google Shape;14102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103" name="Google Shape;14103;p31"/>
              <p:cNvGrpSpPr/>
              <p:nvPr/>
            </p:nvGrpSpPr>
            <p:grpSpPr>
              <a:xfrm rot="10800000" flipH="1">
                <a:off x="8122997" y="710237"/>
                <a:ext cx="910413" cy="710225"/>
                <a:chOff x="1957347" y="847750"/>
                <a:chExt cx="910413" cy="710225"/>
              </a:xfrm>
            </p:grpSpPr>
            <p:sp>
              <p:nvSpPr>
                <p:cNvPr id="14104" name="Google Shape;14104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05" name="Google Shape;14105;p31"/>
                <p:cNvSpPr/>
                <p:nvPr/>
              </p:nvSpPr>
              <p:spPr>
                <a:xfrm>
                  <a:off x="1957347" y="1309455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06" name="Google Shape;14106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07" name="Google Shape;14107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08" name="Google Shape;14108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09" name="Google Shape;14109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10" name="Google Shape;14110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11" name="Google Shape;14111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12" name="Google Shape;14112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13" name="Google Shape;14113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14" name="Google Shape;14114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15" name="Google Shape;14115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16" name="Google Shape;14116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17" name="Google Shape;14117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18" name="Google Shape;14118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4119" name="Google Shape;14119;p31"/>
            <p:cNvGrpSpPr/>
            <p:nvPr/>
          </p:nvGrpSpPr>
          <p:grpSpPr>
            <a:xfrm rot="-9318850" flipH="1">
              <a:off x="-592954" y="2031659"/>
              <a:ext cx="1511047" cy="1603979"/>
              <a:chOff x="7805848" y="0"/>
              <a:chExt cx="1338162" cy="1420462"/>
            </a:xfrm>
          </p:grpSpPr>
          <p:grpSp>
            <p:nvGrpSpPr>
              <p:cNvPr id="14120" name="Google Shape;14120;p31"/>
              <p:cNvGrpSpPr/>
              <p:nvPr/>
            </p:nvGrpSpPr>
            <p:grpSpPr>
              <a:xfrm>
                <a:off x="8368560" y="0"/>
                <a:ext cx="775450" cy="710225"/>
                <a:chOff x="2092310" y="847750"/>
                <a:chExt cx="775450" cy="710225"/>
              </a:xfrm>
            </p:grpSpPr>
            <p:sp>
              <p:nvSpPr>
                <p:cNvPr id="14121" name="Google Shape;14121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22" name="Google Shape;14122;p31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23" name="Google Shape;14123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24" name="Google Shape;14124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25" name="Google Shape;14125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26" name="Google Shape;14126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27" name="Google Shape;14127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28" name="Google Shape;14128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29" name="Google Shape;14129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30" name="Google Shape;14130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31" name="Google Shape;14131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32" name="Google Shape;14132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33" name="Google Shape;14133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34" name="Google Shape;14134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35" name="Google Shape;14135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136" name="Google Shape;14136;p31"/>
              <p:cNvGrpSpPr/>
              <p:nvPr/>
            </p:nvGrpSpPr>
            <p:grpSpPr>
              <a:xfrm rot="-5400000">
                <a:off x="7773235" y="184387"/>
                <a:ext cx="775450" cy="710225"/>
                <a:chOff x="2092310" y="847750"/>
                <a:chExt cx="775450" cy="710225"/>
              </a:xfrm>
            </p:grpSpPr>
            <p:sp>
              <p:nvSpPr>
                <p:cNvPr id="14137" name="Google Shape;14137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38" name="Google Shape;14138;p31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39" name="Google Shape;14139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40" name="Google Shape;14140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41" name="Google Shape;14141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42" name="Google Shape;14142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43" name="Google Shape;14143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44" name="Google Shape;14144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45" name="Google Shape;14145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46" name="Google Shape;14146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47" name="Google Shape;14147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48" name="Google Shape;14148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49" name="Google Shape;14149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50" name="Google Shape;14150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51" name="Google Shape;14151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152" name="Google Shape;14152;p31"/>
              <p:cNvGrpSpPr/>
              <p:nvPr/>
            </p:nvGrpSpPr>
            <p:grpSpPr>
              <a:xfrm rot="10800000" flipH="1">
                <a:off x="8257960" y="710237"/>
                <a:ext cx="775450" cy="710225"/>
                <a:chOff x="2092310" y="847750"/>
                <a:chExt cx="775450" cy="710225"/>
              </a:xfrm>
            </p:grpSpPr>
            <p:sp>
              <p:nvSpPr>
                <p:cNvPr id="14153" name="Google Shape;14153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54" name="Google Shape;14154;p31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55" name="Google Shape;14155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56" name="Google Shape;14156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57" name="Google Shape;14157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58" name="Google Shape;14158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59" name="Google Shape;14159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60" name="Google Shape;14160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61" name="Google Shape;14161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62" name="Google Shape;14162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63" name="Google Shape;14163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64" name="Google Shape;14164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65" name="Google Shape;14165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66" name="Google Shape;14166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67" name="Google Shape;14167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4168" name="Google Shape;14168;p31"/>
            <p:cNvGrpSpPr/>
            <p:nvPr/>
          </p:nvGrpSpPr>
          <p:grpSpPr>
            <a:xfrm rot="1481150" flipH="1">
              <a:off x="1828249" y="1871040"/>
              <a:ext cx="1511047" cy="1603979"/>
              <a:chOff x="7805848" y="0"/>
              <a:chExt cx="1338162" cy="1420462"/>
            </a:xfrm>
          </p:grpSpPr>
          <p:grpSp>
            <p:nvGrpSpPr>
              <p:cNvPr id="14169" name="Google Shape;14169;p31"/>
              <p:cNvGrpSpPr/>
              <p:nvPr/>
            </p:nvGrpSpPr>
            <p:grpSpPr>
              <a:xfrm>
                <a:off x="8368560" y="0"/>
                <a:ext cx="775450" cy="710225"/>
                <a:chOff x="2092310" y="847750"/>
                <a:chExt cx="775450" cy="710225"/>
              </a:xfrm>
            </p:grpSpPr>
            <p:sp>
              <p:nvSpPr>
                <p:cNvPr id="14170" name="Google Shape;14170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71" name="Google Shape;14171;p31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72" name="Google Shape;14172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73" name="Google Shape;14173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74" name="Google Shape;14174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75" name="Google Shape;14175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76" name="Google Shape;14176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77" name="Google Shape;14177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78" name="Google Shape;14178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79" name="Google Shape;14179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80" name="Google Shape;14180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81" name="Google Shape;14181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82" name="Google Shape;14182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83" name="Google Shape;14183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84" name="Google Shape;14184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185" name="Google Shape;14185;p31"/>
              <p:cNvGrpSpPr/>
              <p:nvPr/>
            </p:nvGrpSpPr>
            <p:grpSpPr>
              <a:xfrm rot="-5400000">
                <a:off x="7570791" y="386832"/>
                <a:ext cx="1180338" cy="710225"/>
                <a:chOff x="1687422" y="847750"/>
                <a:chExt cx="1180338" cy="710225"/>
              </a:xfrm>
            </p:grpSpPr>
            <p:sp>
              <p:nvSpPr>
                <p:cNvPr id="14186" name="Google Shape;14186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87" name="Google Shape;14187;p31"/>
                <p:cNvSpPr/>
                <p:nvPr/>
              </p:nvSpPr>
              <p:spPr>
                <a:xfrm>
                  <a:off x="1687422" y="1174492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88" name="Google Shape;14188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89" name="Google Shape;14189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90" name="Google Shape;14190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91" name="Google Shape;14191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92" name="Google Shape;14192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93" name="Google Shape;14193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94" name="Google Shape;14194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95" name="Google Shape;14195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96" name="Google Shape;14196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97" name="Google Shape;14197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98" name="Google Shape;14198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99" name="Google Shape;14199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00" name="Google Shape;14200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201" name="Google Shape;14201;p31"/>
              <p:cNvGrpSpPr/>
              <p:nvPr/>
            </p:nvGrpSpPr>
            <p:grpSpPr>
              <a:xfrm rot="10800000" flipH="1">
                <a:off x="7988034" y="710237"/>
                <a:ext cx="1045376" cy="710225"/>
                <a:chOff x="1822384" y="847750"/>
                <a:chExt cx="1045376" cy="710225"/>
              </a:xfrm>
            </p:grpSpPr>
            <p:sp>
              <p:nvSpPr>
                <p:cNvPr id="14202" name="Google Shape;14202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3" extrusionOk="0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03" name="Google Shape;14203;p31"/>
                <p:cNvSpPr/>
                <p:nvPr/>
              </p:nvSpPr>
              <p:spPr>
                <a:xfrm>
                  <a:off x="1822384" y="1241973"/>
                  <a:ext cx="42539" cy="4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04" name="Google Shape;14204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05" name="Google Shape;14205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41" extrusionOk="0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06" name="Google Shape;14206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07" name="Google Shape;14207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93" extrusionOk="0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08" name="Google Shape;14208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09" name="Google Shape;14209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10" name="Google Shape;14210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81" extrusionOk="0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11" name="Google Shape;14211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12" name="Google Shape;14212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17" extrusionOk="0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13" name="Google Shape;14213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14" name="Google Shape;14214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15" name="Google Shape;14215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16" name="Google Shape;14216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37" extrusionOk="0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217" name="Google Shape;14217;p31"/>
            <p:cNvSpPr/>
            <p:nvPr/>
          </p:nvSpPr>
          <p:spPr>
            <a:xfrm>
              <a:off x="740825" y="639151"/>
              <a:ext cx="730958" cy="389756"/>
            </a:xfrm>
            <a:custGeom>
              <a:avLst/>
              <a:gdLst/>
              <a:ahLst/>
              <a:cxnLst/>
              <a:rect l="l" t="t" r="r" b="b"/>
              <a:pathLst>
                <a:path w="23771" h="12675" extrusionOk="0">
                  <a:moveTo>
                    <a:pt x="17326" y="0"/>
                  </a:moveTo>
                  <a:lnTo>
                    <a:pt x="17326" y="0"/>
                  </a:lnTo>
                  <a:cubicBezTo>
                    <a:pt x="12737" y="1216"/>
                    <a:pt x="8481" y="3404"/>
                    <a:pt x="4834" y="6414"/>
                  </a:cubicBezTo>
                  <a:cubicBezTo>
                    <a:pt x="3831" y="7234"/>
                    <a:pt x="2858" y="8146"/>
                    <a:pt x="1977" y="9119"/>
                  </a:cubicBezTo>
                  <a:cubicBezTo>
                    <a:pt x="1885" y="9180"/>
                    <a:pt x="1825" y="9301"/>
                    <a:pt x="1794" y="9392"/>
                  </a:cubicBezTo>
                  <a:cubicBezTo>
                    <a:pt x="1733" y="9605"/>
                    <a:pt x="1885" y="9818"/>
                    <a:pt x="1885" y="10031"/>
                  </a:cubicBezTo>
                  <a:cubicBezTo>
                    <a:pt x="1885" y="10456"/>
                    <a:pt x="1369" y="10669"/>
                    <a:pt x="1004" y="10882"/>
                  </a:cubicBezTo>
                  <a:cubicBezTo>
                    <a:pt x="396" y="11277"/>
                    <a:pt x="1" y="11945"/>
                    <a:pt x="31" y="12675"/>
                  </a:cubicBezTo>
                  <a:cubicBezTo>
                    <a:pt x="1034" y="12675"/>
                    <a:pt x="2068" y="12614"/>
                    <a:pt x="3101" y="12523"/>
                  </a:cubicBezTo>
                  <a:cubicBezTo>
                    <a:pt x="3922" y="12462"/>
                    <a:pt x="4773" y="12341"/>
                    <a:pt x="5594" y="12249"/>
                  </a:cubicBezTo>
                  <a:lnTo>
                    <a:pt x="6566" y="12128"/>
                  </a:lnTo>
                  <a:cubicBezTo>
                    <a:pt x="6901" y="12097"/>
                    <a:pt x="7235" y="12037"/>
                    <a:pt x="7569" y="12006"/>
                  </a:cubicBezTo>
                  <a:cubicBezTo>
                    <a:pt x="9424" y="11702"/>
                    <a:pt x="11247" y="11094"/>
                    <a:pt x="12919" y="10213"/>
                  </a:cubicBezTo>
                  <a:cubicBezTo>
                    <a:pt x="13527" y="9848"/>
                    <a:pt x="14165" y="9514"/>
                    <a:pt x="14804" y="9240"/>
                  </a:cubicBezTo>
                  <a:cubicBezTo>
                    <a:pt x="15412" y="9028"/>
                    <a:pt x="16019" y="8906"/>
                    <a:pt x="16627" y="8724"/>
                  </a:cubicBezTo>
                  <a:cubicBezTo>
                    <a:pt x="18360" y="8176"/>
                    <a:pt x="19789" y="7052"/>
                    <a:pt x="21217" y="5927"/>
                  </a:cubicBezTo>
                  <a:cubicBezTo>
                    <a:pt x="21399" y="5806"/>
                    <a:pt x="21551" y="5593"/>
                    <a:pt x="21643" y="5380"/>
                  </a:cubicBezTo>
                  <a:cubicBezTo>
                    <a:pt x="21673" y="5258"/>
                    <a:pt x="21643" y="5137"/>
                    <a:pt x="21673" y="5015"/>
                  </a:cubicBezTo>
                  <a:cubicBezTo>
                    <a:pt x="21764" y="4590"/>
                    <a:pt x="22372" y="4468"/>
                    <a:pt x="22707" y="4164"/>
                  </a:cubicBezTo>
                  <a:cubicBezTo>
                    <a:pt x="22858" y="3951"/>
                    <a:pt x="23010" y="3708"/>
                    <a:pt x="23071" y="3435"/>
                  </a:cubicBezTo>
                  <a:lnTo>
                    <a:pt x="23770" y="1368"/>
                  </a:lnTo>
                  <a:cubicBezTo>
                    <a:pt x="22788" y="1140"/>
                    <a:pt x="21792" y="1028"/>
                    <a:pt x="20800" y="1028"/>
                  </a:cubicBezTo>
                  <a:cubicBezTo>
                    <a:pt x="17956" y="1028"/>
                    <a:pt x="15149" y="1950"/>
                    <a:pt x="12828" y="3708"/>
                  </a:cubicBezTo>
                  <a:cubicBezTo>
                    <a:pt x="12554" y="3921"/>
                    <a:pt x="12250" y="4134"/>
                    <a:pt x="11946" y="4286"/>
                  </a:cubicBezTo>
                  <a:cubicBezTo>
                    <a:pt x="11673" y="4377"/>
                    <a:pt x="11399" y="4407"/>
                    <a:pt x="11126" y="4468"/>
                  </a:cubicBezTo>
                  <a:cubicBezTo>
                    <a:pt x="9940" y="4772"/>
                    <a:pt x="9120" y="5836"/>
                    <a:pt x="8117" y="6535"/>
                  </a:cubicBezTo>
                  <a:cubicBezTo>
                    <a:pt x="7630" y="6869"/>
                    <a:pt x="7114" y="7143"/>
                    <a:pt x="6597" y="7477"/>
                  </a:cubicBezTo>
                  <a:cubicBezTo>
                    <a:pt x="5867" y="8024"/>
                    <a:pt x="5259" y="8724"/>
                    <a:pt x="4895" y="9544"/>
                  </a:cubicBezTo>
                  <a:cubicBezTo>
                    <a:pt x="5503" y="9657"/>
                    <a:pt x="6129" y="9720"/>
                    <a:pt x="6758" y="9720"/>
                  </a:cubicBezTo>
                  <a:cubicBezTo>
                    <a:pt x="6978" y="9720"/>
                    <a:pt x="7198" y="9712"/>
                    <a:pt x="7417" y="9696"/>
                  </a:cubicBezTo>
                  <a:cubicBezTo>
                    <a:pt x="8269" y="9635"/>
                    <a:pt x="9089" y="9271"/>
                    <a:pt x="9697" y="8663"/>
                  </a:cubicBezTo>
                  <a:cubicBezTo>
                    <a:pt x="10974" y="8663"/>
                    <a:pt x="12220" y="8389"/>
                    <a:pt x="13405" y="7903"/>
                  </a:cubicBezTo>
                  <a:cubicBezTo>
                    <a:pt x="14925" y="7295"/>
                    <a:pt x="16263" y="6322"/>
                    <a:pt x="17752" y="5562"/>
                  </a:cubicBezTo>
                  <a:cubicBezTo>
                    <a:pt x="17076" y="5219"/>
                    <a:pt x="16348" y="5053"/>
                    <a:pt x="15627" y="5053"/>
                  </a:cubicBezTo>
                  <a:cubicBezTo>
                    <a:pt x="14368" y="5053"/>
                    <a:pt x="13128" y="5558"/>
                    <a:pt x="12220" y="6505"/>
                  </a:cubicBezTo>
                  <a:cubicBezTo>
                    <a:pt x="12980" y="5927"/>
                    <a:pt x="13922" y="5593"/>
                    <a:pt x="14895" y="5593"/>
                  </a:cubicBezTo>
                  <a:cubicBezTo>
                    <a:pt x="14956" y="5593"/>
                    <a:pt x="15047" y="5593"/>
                    <a:pt x="15138" y="5654"/>
                  </a:cubicBezTo>
                  <a:cubicBezTo>
                    <a:pt x="15320" y="5806"/>
                    <a:pt x="15077" y="6110"/>
                    <a:pt x="14834" y="6231"/>
                  </a:cubicBezTo>
                  <a:lnTo>
                    <a:pt x="13132" y="7082"/>
                  </a:lnTo>
                  <a:cubicBezTo>
                    <a:pt x="12706" y="7295"/>
                    <a:pt x="12250" y="7477"/>
                    <a:pt x="11794" y="7599"/>
                  </a:cubicBezTo>
                  <a:cubicBezTo>
                    <a:pt x="11339" y="7660"/>
                    <a:pt x="10852" y="7690"/>
                    <a:pt x="10396" y="7721"/>
                  </a:cubicBezTo>
                  <a:cubicBezTo>
                    <a:pt x="9728" y="7751"/>
                    <a:pt x="9059" y="7933"/>
                    <a:pt x="8481" y="8237"/>
                  </a:cubicBezTo>
                  <a:cubicBezTo>
                    <a:pt x="8162" y="8408"/>
                    <a:pt x="7798" y="8608"/>
                    <a:pt x="7472" y="8608"/>
                  </a:cubicBezTo>
                  <a:cubicBezTo>
                    <a:pt x="7333" y="8608"/>
                    <a:pt x="7201" y="8571"/>
                    <a:pt x="7083" y="8480"/>
                  </a:cubicBezTo>
                  <a:cubicBezTo>
                    <a:pt x="8816" y="6839"/>
                    <a:pt x="10791" y="5471"/>
                    <a:pt x="12980" y="4407"/>
                  </a:cubicBezTo>
                  <a:cubicBezTo>
                    <a:pt x="13223" y="4316"/>
                    <a:pt x="13466" y="4164"/>
                    <a:pt x="13679" y="4012"/>
                  </a:cubicBezTo>
                  <a:cubicBezTo>
                    <a:pt x="13831" y="3860"/>
                    <a:pt x="13983" y="3708"/>
                    <a:pt x="14135" y="3556"/>
                  </a:cubicBezTo>
                  <a:cubicBezTo>
                    <a:pt x="14712" y="3100"/>
                    <a:pt x="15412" y="2736"/>
                    <a:pt x="16141" y="2553"/>
                  </a:cubicBezTo>
                  <a:cubicBezTo>
                    <a:pt x="17508" y="2116"/>
                    <a:pt x="18949" y="1654"/>
                    <a:pt x="20397" y="1654"/>
                  </a:cubicBezTo>
                  <a:cubicBezTo>
                    <a:pt x="20559" y="1654"/>
                    <a:pt x="20721" y="1660"/>
                    <a:pt x="20883" y="1672"/>
                  </a:cubicBezTo>
                  <a:cubicBezTo>
                    <a:pt x="21308" y="1702"/>
                    <a:pt x="21855" y="1915"/>
                    <a:pt x="21825" y="2340"/>
                  </a:cubicBezTo>
                  <a:cubicBezTo>
                    <a:pt x="21795" y="2492"/>
                    <a:pt x="21734" y="2644"/>
                    <a:pt x="21643" y="2766"/>
                  </a:cubicBezTo>
                  <a:cubicBezTo>
                    <a:pt x="19728" y="5532"/>
                    <a:pt x="16871" y="7569"/>
                    <a:pt x="13801" y="8967"/>
                  </a:cubicBezTo>
                  <a:cubicBezTo>
                    <a:pt x="10731" y="10365"/>
                    <a:pt x="7448" y="11186"/>
                    <a:pt x="4135" y="11915"/>
                  </a:cubicBezTo>
                  <a:cubicBezTo>
                    <a:pt x="4074" y="11945"/>
                    <a:pt x="4013" y="11961"/>
                    <a:pt x="3952" y="11961"/>
                  </a:cubicBezTo>
                  <a:cubicBezTo>
                    <a:pt x="3892" y="11961"/>
                    <a:pt x="3831" y="11945"/>
                    <a:pt x="3770" y="11915"/>
                  </a:cubicBezTo>
                  <a:cubicBezTo>
                    <a:pt x="3557" y="11824"/>
                    <a:pt x="3557" y="11520"/>
                    <a:pt x="3344" y="11398"/>
                  </a:cubicBezTo>
                  <a:cubicBezTo>
                    <a:pt x="3281" y="11356"/>
                    <a:pt x="3217" y="11343"/>
                    <a:pt x="3152" y="11343"/>
                  </a:cubicBezTo>
                  <a:cubicBezTo>
                    <a:pt x="3053" y="11343"/>
                    <a:pt x="2951" y="11373"/>
                    <a:pt x="2841" y="11373"/>
                  </a:cubicBezTo>
                  <a:cubicBezTo>
                    <a:pt x="2817" y="11373"/>
                    <a:pt x="2792" y="11372"/>
                    <a:pt x="2767" y="11368"/>
                  </a:cubicBezTo>
                  <a:cubicBezTo>
                    <a:pt x="2281" y="11368"/>
                    <a:pt x="1946" y="10790"/>
                    <a:pt x="2037" y="10335"/>
                  </a:cubicBezTo>
                  <a:cubicBezTo>
                    <a:pt x="2159" y="9848"/>
                    <a:pt x="2433" y="9423"/>
                    <a:pt x="2797" y="9119"/>
                  </a:cubicBezTo>
                  <a:cubicBezTo>
                    <a:pt x="6810" y="4924"/>
                    <a:pt x="11794" y="1793"/>
                    <a:pt x="173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18" name="Google Shape;14218;p3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219" name="Google Shape;14219;p31"/>
          <p:cNvSpPr txBox="1">
            <a:spLocks noGrp="1"/>
          </p:cNvSpPr>
          <p:nvPr>
            <p:ph type="body" idx="1"/>
          </p:nvPr>
        </p:nvSpPr>
        <p:spPr>
          <a:xfrm>
            <a:off x="1917300" y="3776750"/>
            <a:ext cx="5309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one column 4">
  <p:cSld name="CUSTOM_4_2">
    <p:spTree>
      <p:nvGrpSpPr>
        <p:cNvPr id="1" name="Shape 14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21" name="Google Shape;14221;p32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4222" name="Google Shape;14222;p32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223" name="Google Shape;14223;p32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4224" name="Google Shape;14224;p32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5" name="Google Shape;14225;p32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6" name="Google Shape;14226;p32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7" name="Google Shape;14227;p32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8" name="Google Shape;14228;p32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9" name="Google Shape;14229;p32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0" name="Google Shape;14230;p32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1" name="Google Shape;14231;p32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2" name="Google Shape;14232;p32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3" name="Google Shape;14233;p32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4" name="Google Shape;14234;p32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5" name="Google Shape;14235;p32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6" name="Google Shape;14236;p32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7" name="Google Shape;14237;p32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8" name="Google Shape;14238;p32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9" name="Google Shape;14239;p32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0" name="Google Shape;14240;p32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1" name="Google Shape;14241;p32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2" name="Google Shape;14242;p32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3" name="Google Shape;14243;p32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4" name="Google Shape;14244;p32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5" name="Google Shape;14245;p32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6" name="Google Shape;14246;p32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7" name="Google Shape;14247;p32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8" name="Google Shape;14248;p32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249" name="Google Shape;14249;p32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4250" name="Google Shape;14250;p32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1" name="Google Shape;14251;p32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2" name="Google Shape;14252;p32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3" name="Google Shape;14253;p32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4" name="Google Shape;14254;p32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5" name="Google Shape;14255;p32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6" name="Google Shape;14256;p32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7" name="Google Shape;14257;p32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8" name="Google Shape;14258;p32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9" name="Google Shape;14259;p32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0" name="Google Shape;14260;p32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1" name="Google Shape;14261;p32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2" name="Google Shape;14262;p32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3" name="Google Shape;14263;p32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4" name="Google Shape;14264;p32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5" name="Google Shape;14265;p32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6" name="Google Shape;14266;p32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7" name="Google Shape;14267;p32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8" name="Google Shape;14268;p32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9" name="Google Shape;14269;p32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0" name="Google Shape;14270;p32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1" name="Google Shape;14271;p32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2" name="Google Shape;14272;p32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3" name="Google Shape;14273;p32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4" name="Google Shape;14274;p32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5" name="Google Shape;14275;p32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276" name="Google Shape;14276;p32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7" name="Google Shape;14277;p32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8" name="Google Shape;14278;p32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9" name="Google Shape;14279;p32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0" name="Google Shape;14280;p32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1" name="Google Shape;14281;p32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2" name="Google Shape;14282;p32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3" name="Google Shape;14283;p32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4" name="Google Shape;14284;p32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5" name="Google Shape;14285;p32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6" name="Google Shape;14286;p32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7" name="Google Shape;14287;p32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32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9" name="Google Shape;14289;p32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0" name="Google Shape;14290;p32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1" name="Google Shape;14291;p32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2" name="Google Shape;14292;p32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3" name="Google Shape;14293;p32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4" name="Google Shape;14294;p32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5" name="Google Shape;14295;p32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6" name="Google Shape;14296;p32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7" name="Google Shape;14297;p32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8" name="Google Shape;14298;p32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9" name="Google Shape;14299;p32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0" name="Google Shape;14300;p32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14301;p32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2" name="Google Shape;14302;p32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3" name="Google Shape;14303;p32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14304;p32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32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14306;p32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14307;p32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32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9" name="Google Shape;14309;p32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32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32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14312;p32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32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32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32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32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32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32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32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32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32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32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32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32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32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32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32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32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32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32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32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32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32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32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32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32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32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32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32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32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32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32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32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32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32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32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32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32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32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32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32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32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32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32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32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32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32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32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32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32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32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32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32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4" name="Google Shape;14364;p32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32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32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7" name="Google Shape;14367;p32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8" name="Google Shape;14368;p32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32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32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1" name="Google Shape;14371;p32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2" name="Google Shape;14372;p32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32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32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14375;p32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376" name="Google Shape;14376;p32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4377" name="Google Shape;14377;p32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8" name="Google Shape;14378;p32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9" name="Google Shape;14379;p32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0" name="Google Shape;14380;p32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1" name="Google Shape;14381;p32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2" name="Google Shape;14382;p32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3" name="Google Shape;14383;p32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4" name="Google Shape;14384;p32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5" name="Google Shape;14385;p32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6" name="Google Shape;14386;p32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7" name="Google Shape;14387;p32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8" name="Google Shape;14388;p32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9" name="Google Shape;14389;p32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0" name="Google Shape;14390;p32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1" name="Google Shape;14391;p32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2" name="Google Shape;14392;p32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3" name="Google Shape;14393;p32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4" name="Google Shape;14394;p32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5" name="Google Shape;14395;p32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6" name="Google Shape;14396;p32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7" name="Google Shape;14397;p32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8" name="Google Shape;14398;p32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9" name="Google Shape;14399;p32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0" name="Google Shape;14400;p32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1" name="Google Shape;14401;p32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2" name="Google Shape;14402;p32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403" name="Google Shape;14403;p32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32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32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32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32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408" name="Google Shape;14408;p32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4409" name="Google Shape;14409;p32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0" name="Google Shape;14410;p32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1" name="Google Shape;14411;p32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2" name="Google Shape;14412;p32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3" name="Google Shape;14413;p32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4" name="Google Shape;14414;p32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5" name="Google Shape;14415;p32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6" name="Google Shape;14416;p32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7" name="Google Shape;14417;p32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8" name="Google Shape;14418;p32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9" name="Google Shape;14419;p32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0" name="Google Shape;14420;p32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1" name="Google Shape;14421;p32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2" name="Google Shape;14422;p32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3" name="Google Shape;14423;p32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4" name="Google Shape;14424;p32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5" name="Google Shape;14425;p32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6" name="Google Shape;14426;p32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7" name="Google Shape;14427;p32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8" name="Google Shape;14428;p32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9" name="Google Shape;14429;p32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0" name="Google Shape;14430;p32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1" name="Google Shape;14431;p32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2" name="Google Shape;14432;p32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3" name="Google Shape;14433;p32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4" name="Google Shape;14434;p32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435" name="Google Shape;14435;p32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436" name="Google Shape;14436;p32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4437" name="Google Shape;14437;p32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8" name="Google Shape;14438;p32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9" name="Google Shape;14439;p32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0" name="Google Shape;14440;p32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1" name="Google Shape;14441;p32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2" name="Google Shape;14442;p32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3" name="Google Shape;14443;p32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4" name="Google Shape;14444;p32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5" name="Google Shape;14445;p32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6" name="Google Shape;14446;p32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7" name="Google Shape;14447;p32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8" name="Google Shape;14448;p32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9" name="Google Shape;14449;p32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0" name="Google Shape;14450;p32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1" name="Google Shape;14451;p32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2" name="Google Shape;14452;p32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3" name="Google Shape;14453;p32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4" name="Google Shape;14454;p32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5" name="Google Shape;14455;p32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6" name="Google Shape;14456;p32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7" name="Google Shape;14457;p32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8" name="Google Shape;14458;p32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9" name="Google Shape;14459;p32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0" name="Google Shape;14460;p32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1" name="Google Shape;14461;p32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2" name="Google Shape;14462;p32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4463" name="Google Shape;14463;p32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464" name="Google Shape;14464;p32"/>
          <p:cNvSpPr txBox="1">
            <a:spLocks noGrp="1"/>
          </p:cNvSpPr>
          <p:nvPr>
            <p:ph type="body" idx="1"/>
          </p:nvPr>
        </p:nvSpPr>
        <p:spPr>
          <a:xfrm>
            <a:off x="1917300" y="3776750"/>
            <a:ext cx="5309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4465" name="Google Shape;14465;p32"/>
          <p:cNvGrpSpPr/>
          <p:nvPr/>
        </p:nvGrpSpPr>
        <p:grpSpPr>
          <a:xfrm>
            <a:off x="-2367752" y="-386056"/>
            <a:ext cx="11773596" cy="5790952"/>
            <a:chOff x="-2367752" y="-386056"/>
            <a:chExt cx="11773596" cy="5790952"/>
          </a:xfrm>
        </p:grpSpPr>
        <p:grpSp>
          <p:nvGrpSpPr>
            <p:cNvPr id="14466" name="Google Shape;14466;p32"/>
            <p:cNvGrpSpPr/>
            <p:nvPr/>
          </p:nvGrpSpPr>
          <p:grpSpPr>
            <a:xfrm rot="8100000">
              <a:off x="-1704282" y="646610"/>
              <a:ext cx="4464004" cy="3725627"/>
              <a:chOff x="-1407178" y="1756057"/>
              <a:chExt cx="4464047" cy="3725663"/>
            </a:xfrm>
          </p:grpSpPr>
          <p:grpSp>
            <p:nvGrpSpPr>
              <p:cNvPr id="14467" name="Google Shape;14467;p32"/>
              <p:cNvGrpSpPr/>
              <p:nvPr/>
            </p:nvGrpSpPr>
            <p:grpSpPr>
              <a:xfrm rot="-9318850" flipH="1">
                <a:off x="95677" y="2056386"/>
                <a:ext cx="1511047" cy="1603979"/>
                <a:chOff x="7805848" y="0"/>
                <a:chExt cx="1338162" cy="1420462"/>
              </a:xfrm>
            </p:grpSpPr>
            <p:grpSp>
              <p:nvGrpSpPr>
                <p:cNvPr id="14468" name="Google Shape;14468;p32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4469" name="Google Shape;14469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70" name="Google Shape;14470;p3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71" name="Google Shape;14471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72" name="Google Shape;14472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73" name="Google Shape;14473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74" name="Google Shape;14474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75" name="Google Shape;14475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76" name="Google Shape;14476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77" name="Google Shape;14477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78" name="Google Shape;14478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79" name="Google Shape;14479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80" name="Google Shape;14480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81" name="Google Shape;14481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82" name="Google Shape;14482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83" name="Google Shape;14483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4484" name="Google Shape;14484;p32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4485" name="Google Shape;14485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86" name="Google Shape;14486;p3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87" name="Google Shape;14487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88" name="Google Shape;14488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89" name="Google Shape;14489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90" name="Google Shape;14490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91" name="Google Shape;14491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92" name="Google Shape;14492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93" name="Google Shape;14493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94" name="Google Shape;14494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95" name="Google Shape;14495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96" name="Google Shape;14496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97" name="Google Shape;14497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98" name="Google Shape;14498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99" name="Google Shape;14499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4500" name="Google Shape;14500;p32"/>
                <p:cNvGrpSpPr/>
                <p:nvPr/>
              </p:nvGrpSpPr>
              <p:grpSpPr>
                <a:xfrm rot="10800000" flipH="1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4501" name="Google Shape;14501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02" name="Google Shape;14502;p3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03" name="Google Shape;14503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04" name="Google Shape;14504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05" name="Google Shape;14505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06" name="Google Shape;14506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07" name="Google Shape;14507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08" name="Google Shape;14508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09" name="Google Shape;14509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10" name="Google Shape;14510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11" name="Google Shape;14511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12" name="Google Shape;14512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13" name="Google Shape;14513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14" name="Google Shape;14514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15" name="Google Shape;14515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4516" name="Google Shape;14516;p32"/>
              <p:cNvGrpSpPr/>
              <p:nvPr/>
            </p:nvGrpSpPr>
            <p:grpSpPr>
              <a:xfrm rot="1481150" flipH="1">
                <a:off x="-11492" y="3635494"/>
                <a:ext cx="1511047" cy="1603979"/>
                <a:chOff x="7805848" y="0"/>
                <a:chExt cx="1338162" cy="1420462"/>
              </a:xfrm>
            </p:grpSpPr>
            <p:grpSp>
              <p:nvGrpSpPr>
                <p:cNvPr id="14517" name="Google Shape;14517;p32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4518" name="Google Shape;14518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19" name="Google Shape;14519;p3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20" name="Google Shape;14520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21" name="Google Shape;14521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22" name="Google Shape;14522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23" name="Google Shape;14523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24" name="Google Shape;14524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25" name="Google Shape;14525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26" name="Google Shape;14526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27" name="Google Shape;14527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28" name="Google Shape;14528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29" name="Google Shape;14529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30" name="Google Shape;14530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31" name="Google Shape;14531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32" name="Google Shape;14532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4533" name="Google Shape;14533;p32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4534" name="Google Shape;14534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35" name="Google Shape;14535;p32"/>
                  <p:cNvSpPr/>
                  <p:nvPr/>
                </p:nvSpPr>
                <p:spPr>
                  <a:xfrm>
                    <a:off x="2092310" y="1107011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36" name="Google Shape;14536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37" name="Google Shape;14537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38" name="Google Shape;14538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39" name="Google Shape;14539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40" name="Google Shape;14540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41" name="Google Shape;14541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42" name="Google Shape;14542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43" name="Google Shape;14543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44" name="Google Shape;14544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45" name="Google Shape;14545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46" name="Google Shape;14546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47" name="Google Shape;14547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48" name="Google Shape;14548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4549" name="Google Shape;14549;p32"/>
                <p:cNvGrpSpPr/>
                <p:nvPr/>
              </p:nvGrpSpPr>
              <p:grpSpPr>
                <a:xfrm rot="10800000" flipH="1">
                  <a:off x="8257960" y="38962"/>
                  <a:ext cx="775450" cy="1381500"/>
                  <a:chOff x="2092310" y="847750"/>
                  <a:chExt cx="775450" cy="1381500"/>
                </a:xfrm>
              </p:grpSpPr>
              <p:sp>
                <p:nvSpPr>
                  <p:cNvPr id="14550" name="Google Shape;14550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51" name="Google Shape;14551;p32"/>
                  <p:cNvSpPr/>
                  <p:nvPr/>
                </p:nvSpPr>
                <p:spPr>
                  <a:xfrm>
                    <a:off x="2092310" y="2186713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52" name="Google Shape;14552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53" name="Google Shape;14553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54" name="Google Shape;14554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55" name="Google Shape;14555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56" name="Google Shape;14556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57" name="Google Shape;14557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58" name="Google Shape;14558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59" name="Google Shape;14559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60" name="Google Shape;14560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61" name="Google Shape;14561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62" name="Google Shape;14562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63" name="Google Shape;14563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64" name="Google Shape;14564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4565" name="Google Shape;14565;p32"/>
              <p:cNvGrpSpPr/>
              <p:nvPr/>
            </p:nvGrpSpPr>
            <p:grpSpPr>
              <a:xfrm rot="-9318850" flipH="1">
                <a:off x="1229664" y="2141845"/>
                <a:ext cx="1511047" cy="1603979"/>
                <a:chOff x="7805848" y="0"/>
                <a:chExt cx="1338162" cy="1420462"/>
              </a:xfrm>
            </p:grpSpPr>
            <p:grpSp>
              <p:nvGrpSpPr>
                <p:cNvPr id="14566" name="Google Shape;14566;p32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4567" name="Google Shape;14567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68" name="Google Shape;14568;p3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69" name="Google Shape;14569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70" name="Google Shape;14570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71" name="Google Shape;14571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72" name="Google Shape;14572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73" name="Google Shape;14573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74" name="Google Shape;14574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75" name="Google Shape;14575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76" name="Google Shape;14576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77" name="Google Shape;14577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78" name="Google Shape;14578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79" name="Google Shape;14579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80" name="Google Shape;14580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81" name="Google Shape;14581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4582" name="Google Shape;14582;p32"/>
                <p:cNvGrpSpPr/>
                <p:nvPr/>
              </p:nvGrpSpPr>
              <p:grpSpPr>
                <a:xfrm rot="-5400000">
                  <a:off x="7604532" y="353091"/>
                  <a:ext cx="1112857" cy="710225"/>
                  <a:chOff x="1754903" y="847750"/>
                  <a:chExt cx="1112857" cy="710225"/>
                </a:xfrm>
              </p:grpSpPr>
              <p:sp>
                <p:nvSpPr>
                  <p:cNvPr id="14583" name="Google Shape;14583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84" name="Google Shape;14584;p32"/>
                  <p:cNvSpPr/>
                  <p:nvPr/>
                </p:nvSpPr>
                <p:spPr>
                  <a:xfrm>
                    <a:off x="1754903" y="1174492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85" name="Google Shape;14585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86" name="Google Shape;14586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87" name="Google Shape;14587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88" name="Google Shape;14588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89" name="Google Shape;14589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90" name="Google Shape;14590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91" name="Google Shape;14591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92" name="Google Shape;14592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93" name="Google Shape;14593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94" name="Google Shape;14594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95" name="Google Shape;14595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96" name="Google Shape;14596;p32"/>
                  <p:cNvSpPr/>
                  <p:nvPr/>
                </p:nvSpPr>
                <p:spPr>
                  <a:xfrm>
                    <a:off x="2202052" y="1097227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97" name="Google Shape;14597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4598" name="Google Shape;14598;p32"/>
                <p:cNvGrpSpPr/>
                <p:nvPr/>
              </p:nvGrpSpPr>
              <p:grpSpPr>
                <a:xfrm rot="10800000" flipH="1">
                  <a:off x="8122997" y="710237"/>
                  <a:ext cx="910413" cy="710225"/>
                  <a:chOff x="1957347" y="847750"/>
                  <a:chExt cx="910413" cy="710225"/>
                </a:xfrm>
              </p:grpSpPr>
              <p:sp>
                <p:nvSpPr>
                  <p:cNvPr id="14599" name="Google Shape;14599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00" name="Google Shape;14600;p32"/>
                  <p:cNvSpPr/>
                  <p:nvPr/>
                </p:nvSpPr>
                <p:spPr>
                  <a:xfrm>
                    <a:off x="1957347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01" name="Google Shape;14601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02" name="Google Shape;14602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03" name="Google Shape;14603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04" name="Google Shape;14604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05" name="Google Shape;14605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06" name="Google Shape;14606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07" name="Google Shape;14607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08" name="Google Shape;14608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09" name="Google Shape;14609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10" name="Google Shape;14610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11" name="Google Shape;14611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12" name="Google Shape;14612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13" name="Google Shape;14613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4614" name="Google Shape;14614;p32"/>
              <p:cNvGrpSpPr/>
              <p:nvPr/>
            </p:nvGrpSpPr>
            <p:grpSpPr>
              <a:xfrm rot="-9318850" flipH="1">
                <a:off x="-1141279" y="3305959"/>
                <a:ext cx="1511047" cy="1603979"/>
                <a:chOff x="7805848" y="0"/>
                <a:chExt cx="1338162" cy="1420462"/>
              </a:xfrm>
            </p:grpSpPr>
            <p:grpSp>
              <p:nvGrpSpPr>
                <p:cNvPr id="14615" name="Google Shape;14615;p32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4616" name="Google Shape;14616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17" name="Google Shape;14617;p3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18" name="Google Shape;14618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19" name="Google Shape;14619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20" name="Google Shape;14620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21" name="Google Shape;14621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22" name="Google Shape;14622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23" name="Google Shape;14623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24" name="Google Shape;14624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25" name="Google Shape;14625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26" name="Google Shape;14626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27" name="Google Shape;14627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28" name="Google Shape;14628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29" name="Google Shape;14629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30" name="Google Shape;14630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4631" name="Google Shape;14631;p32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4632" name="Google Shape;14632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33" name="Google Shape;14633;p3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34" name="Google Shape;14634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35" name="Google Shape;14635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36" name="Google Shape;14636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37" name="Google Shape;14637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38" name="Google Shape;14638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39" name="Google Shape;14639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40" name="Google Shape;14640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41" name="Google Shape;14641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42" name="Google Shape;14642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43" name="Google Shape;14643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44" name="Google Shape;14644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45" name="Google Shape;14645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46" name="Google Shape;14646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4647" name="Google Shape;14647;p32"/>
                <p:cNvGrpSpPr/>
                <p:nvPr/>
              </p:nvGrpSpPr>
              <p:grpSpPr>
                <a:xfrm rot="10800000" flipH="1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4648" name="Google Shape;14648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49" name="Google Shape;14649;p3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50" name="Google Shape;14650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51" name="Google Shape;14651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52" name="Google Shape;14652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53" name="Google Shape;14653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54" name="Google Shape;14654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55" name="Google Shape;14655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56" name="Google Shape;14656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57" name="Google Shape;14657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58" name="Google Shape;14658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59" name="Google Shape;14659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60" name="Google Shape;14660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61" name="Google Shape;14661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62" name="Google Shape;14662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4663" name="Google Shape;14663;p32"/>
              <p:cNvGrpSpPr/>
              <p:nvPr/>
            </p:nvGrpSpPr>
            <p:grpSpPr>
              <a:xfrm rot="1481150" flipH="1">
                <a:off x="1279924" y="3145340"/>
                <a:ext cx="1511047" cy="1603979"/>
                <a:chOff x="7805848" y="0"/>
                <a:chExt cx="1338162" cy="1420462"/>
              </a:xfrm>
            </p:grpSpPr>
            <p:grpSp>
              <p:nvGrpSpPr>
                <p:cNvPr id="14664" name="Google Shape;14664;p32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4665" name="Google Shape;14665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66" name="Google Shape;14666;p3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67" name="Google Shape;14667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68" name="Google Shape;14668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69" name="Google Shape;14669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70" name="Google Shape;14670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71" name="Google Shape;14671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72" name="Google Shape;14672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73" name="Google Shape;14673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74" name="Google Shape;14674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75" name="Google Shape;14675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76" name="Google Shape;14676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77" name="Google Shape;14677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78" name="Google Shape;14678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79" name="Google Shape;14679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4680" name="Google Shape;14680;p32"/>
                <p:cNvGrpSpPr/>
                <p:nvPr/>
              </p:nvGrpSpPr>
              <p:grpSpPr>
                <a:xfrm rot="-5400000">
                  <a:off x="7570791" y="386832"/>
                  <a:ext cx="1180338" cy="710225"/>
                  <a:chOff x="1687422" y="847750"/>
                  <a:chExt cx="1180338" cy="710225"/>
                </a:xfrm>
              </p:grpSpPr>
              <p:sp>
                <p:nvSpPr>
                  <p:cNvPr id="14681" name="Google Shape;14681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82" name="Google Shape;14682;p32"/>
                  <p:cNvSpPr/>
                  <p:nvPr/>
                </p:nvSpPr>
                <p:spPr>
                  <a:xfrm>
                    <a:off x="1687422" y="1174492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83" name="Google Shape;14683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84" name="Google Shape;14684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85" name="Google Shape;14685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86" name="Google Shape;14686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87" name="Google Shape;14687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88" name="Google Shape;14688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89" name="Google Shape;14689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90" name="Google Shape;14690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91" name="Google Shape;14691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92" name="Google Shape;14692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93" name="Google Shape;14693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94" name="Google Shape;14694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95" name="Google Shape;14695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4696" name="Google Shape;14696;p32"/>
                <p:cNvGrpSpPr/>
                <p:nvPr/>
              </p:nvGrpSpPr>
              <p:grpSpPr>
                <a:xfrm rot="10800000" flipH="1">
                  <a:off x="7988034" y="710237"/>
                  <a:ext cx="1045376" cy="710225"/>
                  <a:chOff x="1822384" y="847750"/>
                  <a:chExt cx="1045376" cy="710225"/>
                </a:xfrm>
              </p:grpSpPr>
              <p:sp>
                <p:nvSpPr>
                  <p:cNvPr id="14697" name="Google Shape;14697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98" name="Google Shape;14698;p32"/>
                  <p:cNvSpPr/>
                  <p:nvPr/>
                </p:nvSpPr>
                <p:spPr>
                  <a:xfrm>
                    <a:off x="1822384" y="1241973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99" name="Google Shape;14699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00" name="Google Shape;14700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01" name="Google Shape;14701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02" name="Google Shape;14702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03" name="Google Shape;14703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04" name="Google Shape;14704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05" name="Google Shape;14705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06" name="Google Shape;14706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07" name="Google Shape;14707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08" name="Google Shape;14708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09" name="Google Shape;14709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10" name="Google Shape;14710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11" name="Google Shape;14711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4712" name="Google Shape;14712;p32"/>
              <p:cNvGrpSpPr/>
              <p:nvPr/>
            </p:nvGrpSpPr>
            <p:grpSpPr>
              <a:xfrm>
                <a:off x="355097" y="1756057"/>
                <a:ext cx="1562206" cy="1376831"/>
                <a:chOff x="1328489" y="3119989"/>
                <a:chExt cx="632651" cy="557579"/>
              </a:xfrm>
            </p:grpSpPr>
            <p:sp>
              <p:nvSpPr>
                <p:cNvPr id="14713" name="Google Shape;14713;p32"/>
                <p:cNvSpPr/>
                <p:nvPr/>
              </p:nvSpPr>
              <p:spPr>
                <a:xfrm>
                  <a:off x="1328489" y="3119989"/>
                  <a:ext cx="632651" cy="55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6" h="6536" extrusionOk="0">
                      <a:moveTo>
                        <a:pt x="3709" y="0"/>
                      </a:moveTo>
                      <a:cubicBezTo>
                        <a:pt x="3291" y="0"/>
                        <a:pt x="2866" y="80"/>
                        <a:pt x="2456" y="250"/>
                      </a:cubicBezTo>
                      <a:cubicBezTo>
                        <a:pt x="787" y="939"/>
                        <a:pt x="0" y="2851"/>
                        <a:pt x="690" y="4520"/>
                      </a:cubicBezTo>
                      <a:cubicBezTo>
                        <a:pt x="1210" y="5779"/>
                        <a:pt x="2425" y="6536"/>
                        <a:pt x="3707" y="6536"/>
                      </a:cubicBezTo>
                      <a:cubicBezTo>
                        <a:pt x="4125" y="6536"/>
                        <a:pt x="4550" y="6455"/>
                        <a:pt x="4960" y="6286"/>
                      </a:cubicBezTo>
                      <a:cubicBezTo>
                        <a:pt x="6630" y="5597"/>
                        <a:pt x="7416" y="3685"/>
                        <a:pt x="6726" y="2016"/>
                      </a:cubicBezTo>
                      <a:cubicBezTo>
                        <a:pt x="6206" y="757"/>
                        <a:pt x="4991" y="0"/>
                        <a:pt x="370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14" name="Google Shape;14714;p32"/>
                <p:cNvSpPr/>
                <p:nvPr/>
              </p:nvSpPr>
              <p:spPr>
                <a:xfrm>
                  <a:off x="1388376" y="3141231"/>
                  <a:ext cx="513987" cy="515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5" h="6038" extrusionOk="0">
                      <a:moveTo>
                        <a:pt x="3012" y="1"/>
                      </a:moveTo>
                      <a:cubicBezTo>
                        <a:pt x="1343" y="1"/>
                        <a:pt x="0" y="1356"/>
                        <a:pt x="0" y="3025"/>
                      </a:cubicBezTo>
                      <a:cubicBezTo>
                        <a:pt x="0" y="4682"/>
                        <a:pt x="1343" y="6037"/>
                        <a:pt x="3012" y="6037"/>
                      </a:cubicBezTo>
                      <a:cubicBezTo>
                        <a:pt x="4669" y="6037"/>
                        <a:pt x="6024" y="4682"/>
                        <a:pt x="6024" y="3025"/>
                      </a:cubicBezTo>
                      <a:cubicBezTo>
                        <a:pt x="6024" y="1356"/>
                        <a:pt x="4669" y="1"/>
                        <a:pt x="301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4715" name="Google Shape;14715;p32"/>
                <p:cNvGrpSpPr/>
                <p:nvPr/>
              </p:nvGrpSpPr>
              <p:grpSpPr>
                <a:xfrm>
                  <a:off x="1430690" y="3189260"/>
                  <a:ext cx="444802" cy="418015"/>
                  <a:chOff x="2309991" y="2430565"/>
                  <a:chExt cx="679295" cy="638386"/>
                </a:xfrm>
              </p:grpSpPr>
              <p:sp>
                <p:nvSpPr>
                  <p:cNvPr id="14716" name="Google Shape;14716;p32"/>
                  <p:cNvSpPr/>
                  <p:nvPr/>
                </p:nvSpPr>
                <p:spPr>
                  <a:xfrm>
                    <a:off x="2309991" y="2430565"/>
                    <a:ext cx="547838" cy="3331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05" h="2557" extrusionOk="0">
                        <a:moveTo>
                          <a:pt x="2421" y="0"/>
                        </a:moveTo>
                        <a:cubicBezTo>
                          <a:pt x="2333" y="0"/>
                          <a:pt x="2247" y="6"/>
                          <a:pt x="2165" y="18"/>
                        </a:cubicBezTo>
                        <a:cubicBezTo>
                          <a:pt x="1355" y="139"/>
                          <a:pt x="520" y="950"/>
                          <a:pt x="157" y="1664"/>
                        </a:cubicBezTo>
                        <a:cubicBezTo>
                          <a:pt x="36" y="1833"/>
                          <a:pt x="0" y="2051"/>
                          <a:pt x="61" y="2256"/>
                        </a:cubicBezTo>
                        <a:cubicBezTo>
                          <a:pt x="139" y="2456"/>
                          <a:pt x="361" y="2556"/>
                          <a:pt x="587" y="2556"/>
                        </a:cubicBezTo>
                        <a:cubicBezTo>
                          <a:pt x="676" y="2556"/>
                          <a:pt x="765" y="2541"/>
                          <a:pt x="847" y="2510"/>
                        </a:cubicBezTo>
                        <a:cubicBezTo>
                          <a:pt x="1137" y="2401"/>
                          <a:pt x="1355" y="2172"/>
                          <a:pt x="1597" y="1990"/>
                        </a:cubicBezTo>
                        <a:cubicBezTo>
                          <a:pt x="1797" y="1847"/>
                          <a:pt x="2036" y="1719"/>
                          <a:pt x="2270" y="1719"/>
                        </a:cubicBezTo>
                        <a:cubicBezTo>
                          <a:pt x="2332" y="1719"/>
                          <a:pt x="2395" y="1728"/>
                          <a:pt x="2456" y="1748"/>
                        </a:cubicBezTo>
                        <a:cubicBezTo>
                          <a:pt x="2601" y="1797"/>
                          <a:pt x="2722" y="1906"/>
                          <a:pt x="2867" y="1966"/>
                        </a:cubicBezTo>
                        <a:cubicBezTo>
                          <a:pt x="2953" y="2003"/>
                          <a:pt x="3042" y="2020"/>
                          <a:pt x="3132" y="2020"/>
                        </a:cubicBezTo>
                        <a:cubicBezTo>
                          <a:pt x="3485" y="2020"/>
                          <a:pt x="3837" y="1757"/>
                          <a:pt x="3944" y="1410"/>
                        </a:cubicBezTo>
                        <a:cubicBezTo>
                          <a:pt x="4205" y="485"/>
                          <a:pt x="3213" y="0"/>
                          <a:pt x="242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17" name="Google Shape;14717;p32"/>
                  <p:cNvSpPr/>
                  <p:nvPr/>
                </p:nvSpPr>
                <p:spPr>
                  <a:xfrm>
                    <a:off x="2330446" y="2822198"/>
                    <a:ext cx="164026" cy="1447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9" h="1111" extrusionOk="0">
                        <a:moveTo>
                          <a:pt x="861" y="0"/>
                        </a:moveTo>
                        <a:cubicBezTo>
                          <a:pt x="812" y="0"/>
                          <a:pt x="762" y="8"/>
                          <a:pt x="714" y="25"/>
                        </a:cubicBezTo>
                        <a:cubicBezTo>
                          <a:pt x="569" y="73"/>
                          <a:pt x="448" y="158"/>
                          <a:pt x="327" y="254"/>
                        </a:cubicBezTo>
                        <a:lnTo>
                          <a:pt x="218" y="448"/>
                        </a:lnTo>
                        <a:cubicBezTo>
                          <a:pt x="49" y="545"/>
                          <a:pt x="0" y="762"/>
                          <a:pt x="109" y="920"/>
                        </a:cubicBezTo>
                        <a:cubicBezTo>
                          <a:pt x="199" y="1040"/>
                          <a:pt x="348" y="1110"/>
                          <a:pt x="499" y="1110"/>
                        </a:cubicBezTo>
                        <a:cubicBezTo>
                          <a:pt x="530" y="1110"/>
                          <a:pt x="562" y="1107"/>
                          <a:pt x="593" y="1101"/>
                        </a:cubicBezTo>
                        <a:cubicBezTo>
                          <a:pt x="775" y="1053"/>
                          <a:pt x="932" y="944"/>
                          <a:pt x="1053" y="799"/>
                        </a:cubicBezTo>
                        <a:cubicBezTo>
                          <a:pt x="1137" y="702"/>
                          <a:pt x="1198" y="581"/>
                          <a:pt x="1234" y="460"/>
                        </a:cubicBezTo>
                        <a:cubicBezTo>
                          <a:pt x="1258" y="327"/>
                          <a:pt x="1222" y="194"/>
                          <a:pt x="1137" y="97"/>
                        </a:cubicBezTo>
                        <a:cubicBezTo>
                          <a:pt x="1057" y="33"/>
                          <a:pt x="960" y="0"/>
                          <a:pt x="86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18" name="Google Shape;14718;p32"/>
                  <p:cNvSpPr/>
                  <p:nvPr/>
                </p:nvSpPr>
                <p:spPr>
                  <a:xfrm>
                    <a:off x="2582544" y="2661558"/>
                    <a:ext cx="406742" cy="4073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2" h="3127" extrusionOk="0">
                        <a:moveTo>
                          <a:pt x="2591" y="0"/>
                        </a:moveTo>
                        <a:cubicBezTo>
                          <a:pt x="2354" y="0"/>
                          <a:pt x="2115" y="172"/>
                          <a:pt x="1960" y="374"/>
                        </a:cubicBezTo>
                        <a:cubicBezTo>
                          <a:pt x="1755" y="616"/>
                          <a:pt x="1598" y="907"/>
                          <a:pt x="1331" y="1076"/>
                        </a:cubicBezTo>
                        <a:cubicBezTo>
                          <a:pt x="1239" y="1131"/>
                          <a:pt x="1144" y="1149"/>
                          <a:pt x="1051" y="1149"/>
                        </a:cubicBezTo>
                        <a:cubicBezTo>
                          <a:pt x="875" y="1149"/>
                          <a:pt x="702" y="1085"/>
                          <a:pt x="554" y="1085"/>
                        </a:cubicBezTo>
                        <a:cubicBezTo>
                          <a:pt x="504" y="1085"/>
                          <a:pt x="456" y="1093"/>
                          <a:pt x="412" y="1112"/>
                        </a:cubicBezTo>
                        <a:cubicBezTo>
                          <a:pt x="134" y="1233"/>
                          <a:pt x="1" y="1911"/>
                          <a:pt x="1" y="2165"/>
                        </a:cubicBezTo>
                        <a:cubicBezTo>
                          <a:pt x="1" y="2576"/>
                          <a:pt x="255" y="2951"/>
                          <a:pt x="642" y="3096"/>
                        </a:cubicBezTo>
                        <a:cubicBezTo>
                          <a:pt x="717" y="3117"/>
                          <a:pt x="793" y="3126"/>
                          <a:pt x="869" y="3126"/>
                        </a:cubicBezTo>
                        <a:cubicBezTo>
                          <a:pt x="1193" y="3126"/>
                          <a:pt x="1514" y="2954"/>
                          <a:pt x="1779" y="2758"/>
                        </a:cubicBezTo>
                        <a:cubicBezTo>
                          <a:pt x="2311" y="2346"/>
                          <a:pt x="2735" y="1802"/>
                          <a:pt x="2989" y="1173"/>
                        </a:cubicBezTo>
                        <a:cubicBezTo>
                          <a:pt x="3073" y="979"/>
                          <a:pt x="3122" y="762"/>
                          <a:pt x="3110" y="556"/>
                        </a:cubicBezTo>
                        <a:cubicBezTo>
                          <a:pt x="3098" y="326"/>
                          <a:pt x="2965" y="133"/>
                          <a:pt x="2771" y="36"/>
                        </a:cubicBezTo>
                        <a:cubicBezTo>
                          <a:pt x="2712" y="11"/>
                          <a:pt x="2652" y="0"/>
                          <a:pt x="259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14719" name="Google Shape;14719;p32"/>
            <p:cNvGrpSpPr/>
            <p:nvPr/>
          </p:nvGrpSpPr>
          <p:grpSpPr>
            <a:xfrm>
              <a:off x="6511400" y="-386056"/>
              <a:ext cx="2894444" cy="3393046"/>
              <a:chOff x="5754575" y="539494"/>
              <a:chExt cx="2894444" cy="3393046"/>
            </a:xfrm>
          </p:grpSpPr>
          <p:grpSp>
            <p:nvGrpSpPr>
              <p:cNvPr id="14720" name="Google Shape;14720;p32"/>
              <p:cNvGrpSpPr/>
              <p:nvPr/>
            </p:nvGrpSpPr>
            <p:grpSpPr>
              <a:xfrm rot="1481150" flipH="1">
                <a:off x="6827699" y="781740"/>
                <a:ext cx="1511047" cy="1603979"/>
                <a:chOff x="7805848" y="0"/>
                <a:chExt cx="1338162" cy="1420462"/>
              </a:xfrm>
            </p:grpSpPr>
            <p:grpSp>
              <p:nvGrpSpPr>
                <p:cNvPr id="14721" name="Google Shape;14721;p32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4722" name="Google Shape;14722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23" name="Google Shape;14723;p3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24" name="Google Shape;14724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25" name="Google Shape;14725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26" name="Google Shape;14726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27" name="Google Shape;14727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28" name="Google Shape;14728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29" name="Google Shape;14729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30" name="Google Shape;14730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31" name="Google Shape;14731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32" name="Google Shape;14732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33" name="Google Shape;14733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34" name="Google Shape;14734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35" name="Google Shape;14735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36" name="Google Shape;14736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4737" name="Google Shape;14737;p32"/>
                <p:cNvGrpSpPr/>
                <p:nvPr/>
              </p:nvGrpSpPr>
              <p:grpSpPr>
                <a:xfrm rot="-5400000">
                  <a:off x="7570791" y="386832"/>
                  <a:ext cx="1180338" cy="710225"/>
                  <a:chOff x="1687422" y="847750"/>
                  <a:chExt cx="1180338" cy="710225"/>
                </a:xfrm>
              </p:grpSpPr>
              <p:sp>
                <p:nvSpPr>
                  <p:cNvPr id="14738" name="Google Shape;14738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39" name="Google Shape;14739;p32"/>
                  <p:cNvSpPr/>
                  <p:nvPr/>
                </p:nvSpPr>
                <p:spPr>
                  <a:xfrm>
                    <a:off x="1687422" y="1174492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40" name="Google Shape;14740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41" name="Google Shape;14741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42" name="Google Shape;14742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43" name="Google Shape;14743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44" name="Google Shape;14744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45" name="Google Shape;14745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46" name="Google Shape;14746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47" name="Google Shape;14747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48" name="Google Shape;14748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49" name="Google Shape;14749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50" name="Google Shape;14750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51" name="Google Shape;14751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52" name="Google Shape;14752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4753" name="Google Shape;14753;p32"/>
                <p:cNvGrpSpPr/>
                <p:nvPr/>
              </p:nvGrpSpPr>
              <p:grpSpPr>
                <a:xfrm rot="10800000" flipH="1">
                  <a:off x="7988034" y="710237"/>
                  <a:ext cx="1045376" cy="710225"/>
                  <a:chOff x="1822384" y="847750"/>
                  <a:chExt cx="1045376" cy="710225"/>
                </a:xfrm>
              </p:grpSpPr>
              <p:sp>
                <p:nvSpPr>
                  <p:cNvPr id="14754" name="Google Shape;14754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55" name="Google Shape;14755;p32"/>
                  <p:cNvSpPr/>
                  <p:nvPr/>
                </p:nvSpPr>
                <p:spPr>
                  <a:xfrm>
                    <a:off x="1822384" y="1241973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56" name="Google Shape;14756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57" name="Google Shape;14757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58" name="Google Shape;14758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59" name="Google Shape;14759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60" name="Google Shape;14760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61" name="Google Shape;14761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62" name="Google Shape;14762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63" name="Google Shape;14763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64" name="Google Shape;14764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65" name="Google Shape;14765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66" name="Google Shape;14766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67" name="Google Shape;14767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68" name="Google Shape;14768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4769" name="Google Shape;14769;p32"/>
              <p:cNvGrpSpPr/>
              <p:nvPr/>
            </p:nvGrpSpPr>
            <p:grpSpPr>
              <a:xfrm rot="1481150" flipH="1">
                <a:off x="6872074" y="2086315"/>
                <a:ext cx="1511047" cy="1603979"/>
                <a:chOff x="7805848" y="0"/>
                <a:chExt cx="1338162" cy="1420462"/>
              </a:xfrm>
            </p:grpSpPr>
            <p:grpSp>
              <p:nvGrpSpPr>
                <p:cNvPr id="14770" name="Google Shape;14770;p32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4771" name="Google Shape;14771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72" name="Google Shape;14772;p3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73" name="Google Shape;14773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74" name="Google Shape;14774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75" name="Google Shape;14775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76" name="Google Shape;14776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77" name="Google Shape;14777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78" name="Google Shape;14778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79" name="Google Shape;14779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80" name="Google Shape;14780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81" name="Google Shape;14781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82" name="Google Shape;14782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83" name="Google Shape;14783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84" name="Google Shape;14784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85" name="Google Shape;14785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4786" name="Google Shape;14786;p32"/>
                <p:cNvGrpSpPr/>
                <p:nvPr/>
              </p:nvGrpSpPr>
              <p:grpSpPr>
                <a:xfrm rot="-5400000">
                  <a:off x="7570791" y="386832"/>
                  <a:ext cx="1180338" cy="710225"/>
                  <a:chOff x="1687422" y="847750"/>
                  <a:chExt cx="1180338" cy="710225"/>
                </a:xfrm>
              </p:grpSpPr>
              <p:sp>
                <p:nvSpPr>
                  <p:cNvPr id="14787" name="Google Shape;14787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88" name="Google Shape;14788;p32"/>
                  <p:cNvSpPr/>
                  <p:nvPr/>
                </p:nvSpPr>
                <p:spPr>
                  <a:xfrm>
                    <a:off x="1687422" y="1174492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89" name="Google Shape;14789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90" name="Google Shape;14790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91" name="Google Shape;14791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92" name="Google Shape;14792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93" name="Google Shape;14793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94" name="Google Shape;14794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95" name="Google Shape;14795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96" name="Google Shape;14796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97" name="Google Shape;14797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98" name="Google Shape;14798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99" name="Google Shape;14799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00" name="Google Shape;14800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01" name="Google Shape;14801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4802" name="Google Shape;14802;p32"/>
                <p:cNvGrpSpPr/>
                <p:nvPr/>
              </p:nvGrpSpPr>
              <p:grpSpPr>
                <a:xfrm rot="10800000" flipH="1">
                  <a:off x="7988034" y="710237"/>
                  <a:ext cx="1045376" cy="710225"/>
                  <a:chOff x="1822384" y="847750"/>
                  <a:chExt cx="1045376" cy="710225"/>
                </a:xfrm>
              </p:grpSpPr>
              <p:sp>
                <p:nvSpPr>
                  <p:cNvPr id="14803" name="Google Shape;14803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04" name="Google Shape;14804;p32"/>
                  <p:cNvSpPr/>
                  <p:nvPr/>
                </p:nvSpPr>
                <p:spPr>
                  <a:xfrm>
                    <a:off x="1822384" y="1241973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05" name="Google Shape;14805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06" name="Google Shape;14806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07" name="Google Shape;14807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08" name="Google Shape;14808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09" name="Google Shape;14809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10" name="Google Shape;14810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11" name="Google Shape;14811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12" name="Google Shape;14812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13" name="Google Shape;14813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14" name="Google Shape;14814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15" name="Google Shape;14815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16" name="Google Shape;14816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17" name="Google Shape;14817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4818" name="Google Shape;14818;p32"/>
              <p:cNvGrpSpPr/>
              <p:nvPr/>
            </p:nvGrpSpPr>
            <p:grpSpPr>
              <a:xfrm rot="1481150" flipH="1">
                <a:off x="6020474" y="1211565"/>
                <a:ext cx="1511047" cy="1603979"/>
                <a:chOff x="7805848" y="0"/>
                <a:chExt cx="1338162" cy="1420462"/>
              </a:xfrm>
            </p:grpSpPr>
            <p:grpSp>
              <p:nvGrpSpPr>
                <p:cNvPr id="14819" name="Google Shape;14819;p32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4820" name="Google Shape;14820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21" name="Google Shape;14821;p3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22" name="Google Shape;14822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23" name="Google Shape;14823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24" name="Google Shape;14824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25" name="Google Shape;14825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26" name="Google Shape;14826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27" name="Google Shape;14827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28" name="Google Shape;14828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29" name="Google Shape;14829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30" name="Google Shape;14830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31" name="Google Shape;14831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32" name="Google Shape;14832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33" name="Google Shape;14833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34" name="Google Shape;14834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4835" name="Google Shape;14835;p32"/>
                <p:cNvGrpSpPr/>
                <p:nvPr/>
              </p:nvGrpSpPr>
              <p:grpSpPr>
                <a:xfrm rot="-5400000">
                  <a:off x="7570791" y="386832"/>
                  <a:ext cx="1180338" cy="710225"/>
                  <a:chOff x="1687422" y="847750"/>
                  <a:chExt cx="1180338" cy="710225"/>
                </a:xfrm>
              </p:grpSpPr>
              <p:sp>
                <p:nvSpPr>
                  <p:cNvPr id="14836" name="Google Shape;14836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37" name="Google Shape;14837;p32"/>
                  <p:cNvSpPr/>
                  <p:nvPr/>
                </p:nvSpPr>
                <p:spPr>
                  <a:xfrm>
                    <a:off x="1687422" y="1174492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38" name="Google Shape;14838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39" name="Google Shape;14839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40" name="Google Shape;14840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41" name="Google Shape;14841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42" name="Google Shape;14842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43" name="Google Shape;14843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44" name="Google Shape;14844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45" name="Google Shape;14845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46" name="Google Shape;14846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47" name="Google Shape;14847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48" name="Google Shape;14848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49" name="Google Shape;14849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50" name="Google Shape;14850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4851" name="Google Shape;14851;p32"/>
                <p:cNvGrpSpPr/>
                <p:nvPr/>
              </p:nvGrpSpPr>
              <p:grpSpPr>
                <a:xfrm rot="10800000" flipH="1">
                  <a:off x="7988034" y="710237"/>
                  <a:ext cx="1045376" cy="710225"/>
                  <a:chOff x="1822384" y="847750"/>
                  <a:chExt cx="1045376" cy="710225"/>
                </a:xfrm>
              </p:grpSpPr>
              <p:sp>
                <p:nvSpPr>
                  <p:cNvPr id="14852" name="Google Shape;14852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53" name="Google Shape;14853;p32"/>
                  <p:cNvSpPr/>
                  <p:nvPr/>
                </p:nvSpPr>
                <p:spPr>
                  <a:xfrm>
                    <a:off x="1822384" y="1241973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54" name="Google Shape;14854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55" name="Google Shape;14855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56" name="Google Shape;14856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57" name="Google Shape;14857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58" name="Google Shape;14858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59" name="Google Shape;14859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60" name="Google Shape;14860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61" name="Google Shape;14861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62" name="Google Shape;14862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63" name="Google Shape;14863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64" name="Google Shape;14864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65" name="Google Shape;14865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66" name="Google Shape;14866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one column 5">
  <p:cSld name="CUSTOM_4_2_1">
    <p:spTree>
      <p:nvGrpSpPr>
        <p:cNvPr id="1" name="Shape 14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68" name="Google Shape;14868;p33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4869" name="Google Shape;14869;p33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870" name="Google Shape;14870;p33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4871" name="Google Shape;14871;p33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2" name="Google Shape;14872;p33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3" name="Google Shape;14873;p33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4" name="Google Shape;14874;p33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5" name="Google Shape;14875;p33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6" name="Google Shape;14876;p33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7" name="Google Shape;14877;p33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8" name="Google Shape;14878;p33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9" name="Google Shape;14879;p33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0" name="Google Shape;14880;p33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1" name="Google Shape;14881;p33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2" name="Google Shape;14882;p33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3" name="Google Shape;14883;p33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4" name="Google Shape;14884;p33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5" name="Google Shape;14885;p33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6" name="Google Shape;14886;p33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7" name="Google Shape;14887;p33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8" name="Google Shape;14888;p33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9" name="Google Shape;14889;p33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0" name="Google Shape;14890;p33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1" name="Google Shape;14891;p33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2" name="Google Shape;14892;p33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3" name="Google Shape;14893;p33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4" name="Google Shape;14894;p33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5" name="Google Shape;14895;p33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896" name="Google Shape;14896;p33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4897" name="Google Shape;14897;p33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8" name="Google Shape;14898;p33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9" name="Google Shape;14899;p33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0" name="Google Shape;14900;p33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1" name="Google Shape;14901;p33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2" name="Google Shape;14902;p33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3" name="Google Shape;14903;p33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4" name="Google Shape;14904;p33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5" name="Google Shape;14905;p33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6" name="Google Shape;14906;p33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7" name="Google Shape;14907;p33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8" name="Google Shape;14908;p33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9" name="Google Shape;14909;p33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0" name="Google Shape;14910;p33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1" name="Google Shape;14911;p33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2" name="Google Shape;14912;p33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3" name="Google Shape;14913;p33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4" name="Google Shape;14914;p33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5" name="Google Shape;14915;p33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6" name="Google Shape;14916;p33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7" name="Google Shape;14917;p33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8" name="Google Shape;14918;p33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9" name="Google Shape;14919;p33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0" name="Google Shape;14920;p33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1" name="Google Shape;14921;p33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2" name="Google Shape;14922;p33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923" name="Google Shape;14923;p33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4" name="Google Shape;14924;p33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5" name="Google Shape;14925;p33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6" name="Google Shape;14926;p33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7" name="Google Shape;14927;p33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8" name="Google Shape;14928;p33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9" name="Google Shape;14929;p33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0" name="Google Shape;14930;p33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14931;p33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2" name="Google Shape;14932;p33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3" name="Google Shape;14933;p33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4" name="Google Shape;14934;p33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14935;p33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14936;p33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14937;p33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14938;p33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33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33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14941;p33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2" name="Google Shape;14942;p33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3" name="Google Shape;14943;p33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14944;p33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5" name="Google Shape;14945;p33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6" name="Google Shape;14946;p33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7" name="Google Shape;14947;p33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14948;p33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33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33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14951;p33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14952;p33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33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14954;p33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5" name="Google Shape;14955;p33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14956;p33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33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14958;p33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33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33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1" name="Google Shape;14961;p33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2" name="Google Shape;14962;p33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3" name="Google Shape;14963;p33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4" name="Google Shape;14964;p33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14965;p33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14966;p33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33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33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14969;p33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14970;p33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33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33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33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33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33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33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33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33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33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33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14981;p33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2" name="Google Shape;14982;p33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14983;p33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4" name="Google Shape;14984;p33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5" name="Google Shape;14985;p33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14986;p33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33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33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9" name="Google Shape;14989;p33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0" name="Google Shape;14990;p33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14991;p33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33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3" name="Google Shape;14993;p33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4" name="Google Shape;14994;p33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14995;p33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14996;p33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7" name="Google Shape;14997;p33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8" name="Google Shape;14998;p33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9" name="Google Shape;14999;p33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0" name="Google Shape;15000;p33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1" name="Google Shape;15001;p33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2" name="Google Shape;15002;p33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3" name="Google Shape;15003;p33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4" name="Google Shape;15004;p33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5" name="Google Shape;15005;p33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6" name="Google Shape;15006;p33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7" name="Google Shape;15007;p33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8" name="Google Shape;15008;p33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9" name="Google Shape;15009;p33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0" name="Google Shape;15010;p33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1" name="Google Shape;15011;p33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2" name="Google Shape;15012;p33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3" name="Google Shape;15013;p33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4" name="Google Shape;15014;p33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5" name="Google Shape;15015;p33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6" name="Google Shape;15016;p33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33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33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33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33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33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33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023" name="Google Shape;15023;p33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5024" name="Google Shape;15024;p33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5" name="Google Shape;15025;p33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6" name="Google Shape;15026;p33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7" name="Google Shape;15027;p33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8" name="Google Shape;15028;p33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9" name="Google Shape;15029;p33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0" name="Google Shape;15030;p33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1" name="Google Shape;15031;p33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2" name="Google Shape;15032;p33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3" name="Google Shape;15033;p33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4" name="Google Shape;15034;p33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5" name="Google Shape;15035;p33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6" name="Google Shape;15036;p33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7" name="Google Shape;15037;p33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8" name="Google Shape;15038;p33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9" name="Google Shape;15039;p33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0" name="Google Shape;15040;p33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1" name="Google Shape;15041;p33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2" name="Google Shape;15042;p33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3" name="Google Shape;15043;p33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4" name="Google Shape;15044;p33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5" name="Google Shape;15045;p33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6" name="Google Shape;15046;p33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7" name="Google Shape;15047;p33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8" name="Google Shape;15048;p33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9" name="Google Shape;15049;p33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050" name="Google Shape;15050;p33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1" name="Google Shape;15051;p33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2" name="Google Shape;15052;p33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3" name="Google Shape;15053;p33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4" name="Google Shape;15054;p33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055" name="Google Shape;15055;p33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5056" name="Google Shape;15056;p33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7" name="Google Shape;15057;p33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8" name="Google Shape;15058;p33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9" name="Google Shape;15059;p33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0" name="Google Shape;15060;p33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1" name="Google Shape;15061;p33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2" name="Google Shape;15062;p33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3" name="Google Shape;15063;p33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4" name="Google Shape;15064;p33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5" name="Google Shape;15065;p33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6" name="Google Shape;15066;p33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7" name="Google Shape;15067;p33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8" name="Google Shape;15068;p33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9" name="Google Shape;15069;p33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0" name="Google Shape;15070;p33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1" name="Google Shape;15071;p33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2" name="Google Shape;15072;p33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3" name="Google Shape;15073;p33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4" name="Google Shape;15074;p33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5" name="Google Shape;15075;p33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6" name="Google Shape;15076;p33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7" name="Google Shape;15077;p33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8" name="Google Shape;15078;p33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9" name="Google Shape;15079;p33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0" name="Google Shape;15080;p33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1" name="Google Shape;15081;p33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082" name="Google Shape;15082;p33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083" name="Google Shape;15083;p33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5084" name="Google Shape;15084;p33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5" name="Google Shape;15085;p33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6" name="Google Shape;15086;p33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7" name="Google Shape;15087;p33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8" name="Google Shape;15088;p33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9" name="Google Shape;15089;p33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0" name="Google Shape;15090;p33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1" name="Google Shape;15091;p33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2" name="Google Shape;15092;p33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3" name="Google Shape;15093;p33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4" name="Google Shape;15094;p33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5" name="Google Shape;15095;p33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6" name="Google Shape;15096;p33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7" name="Google Shape;15097;p33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8" name="Google Shape;15098;p33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9" name="Google Shape;15099;p33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0" name="Google Shape;15100;p33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1" name="Google Shape;15101;p33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2" name="Google Shape;15102;p33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3" name="Google Shape;15103;p33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4" name="Google Shape;15104;p33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5" name="Google Shape;15105;p33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6" name="Google Shape;15106;p33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7" name="Google Shape;15107;p33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8" name="Google Shape;15108;p33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9" name="Google Shape;15109;p33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110" name="Google Shape;15110;p33"/>
          <p:cNvGrpSpPr/>
          <p:nvPr/>
        </p:nvGrpSpPr>
        <p:grpSpPr>
          <a:xfrm>
            <a:off x="-1023716" y="-428664"/>
            <a:ext cx="10782968" cy="5644342"/>
            <a:chOff x="-1023716" y="-428664"/>
            <a:chExt cx="10782968" cy="5644342"/>
          </a:xfrm>
        </p:grpSpPr>
        <p:grpSp>
          <p:nvGrpSpPr>
            <p:cNvPr id="15111" name="Google Shape;15111;p33"/>
            <p:cNvGrpSpPr/>
            <p:nvPr/>
          </p:nvGrpSpPr>
          <p:grpSpPr>
            <a:xfrm>
              <a:off x="2307740" y="857703"/>
              <a:ext cx="4528468" cy="4256128"/>
              <a:chOff x="2307740" y="781503"/>
              <a:chExt cx="4528468" cy="4256128"/>
            </a:xfrm>
          </p:grpSpPr>
          <p:grpSp>
            <p:nvGrpSpPr>
              <p:cNvPr id="15112" name="Google Shape;15112;p33"/>
              <p:cNvGrpSpPr/>
              <p:nvPr/>
            </p:nvGrpSpPr>
            <p:grpSpPr>
              <a:xfrm rot="-6618754" flipH="1">
                <a:off x="4324837" y="966461"/>
                <a:ext cx="1511084" cy="1604019"/>
                <a:chOff x="7805848" y="0"/>
                <a:chExt cx="1338162" cy="1420462"/>
              </a:xfrm>
            </p:grpSpPr>
            <p:grpSp>
              <p:nvGrpSpPr>
                <p:cNvPr id="15113" name="Google Shape;15113;p33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5114" name="Google Shape;15114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15" name="Google Shape;15115;p33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16" name="Google Shape;15116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17" name="Google Shape;15117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18" name="Google Shape;15118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19" name="Google Shape;15119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20" name="Google Shape;15120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21" name="Google Shape;15121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22" name="Google Shape;15122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23" name="Google Shape;15123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24" name="Google Shape;15124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25" name="Google Shape;15125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26" name="Google Shape;15126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27" name="Google Shape;15127;p33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28" name="Google Shape;15128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5129" name="Google Shape;15129;p33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5130" name="Google Shape;15130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31" name="Google Shape;15131;p33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32" name="Google Shape;15132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33" name="Google Shape;15133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34" name="Google Shape;15134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35" name="Google Shape;15135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36" name="Google Shape;15136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37" name="Google Shape;15137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38" name="Google Shape;15138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39" name="Google Shape;15139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40" name="Google Shape;15140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41" name="Google Shape;15141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42" name="Google Shape;15142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43" name="Google Shape;15143;p33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44" name="Google Shape;15144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5145" name="Google Shape;15145;p33"/>
                <p:cNvGrpSpPr/>
                <p:nvPr/>
              </p:nvGrpSpPr>
              <p:grpSpPr>
                <a:xfrm rot="10800000" flipH="1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5146" name="Google Shape;15146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47" name="Google Shape;15147;p33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48" name="Google Shape;15148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49" name="Google Shape;15149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50" name="Google Shape;15150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51" name="Google Shape;15151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52" name="Google Shape;15152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53" name="Google Shape;15153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54" name="Google Shape;15154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55" name="Google Shape;15155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56" name="Google Shape;15156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57" name="Google Shape;15157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58" name="Google Shape;15158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59" name="Google Shape;15159;p33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60" name="Google Shape;15160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5161" name="Google Shape;15161;p33"/>
              <p:cNvGrpSpPr/>
              <p:nvPr/>
            </p:nvGrpSpPr>
            <p:grpSpPr>
              <a:xfrm rot="4181246" flipH="1">
                <a:off x="3132679" y="2006449"/>
                <a:ext cx="1511084" cy="1604019"/>
                <a:chOff x="7805848" y="0"/>
                <a:chExt cx="1338162" cy="1420462"/>
              </a:xfrm>
            </p:grpSpPr>
            <p:grpSp>
              <p:nvGrpSpPr>
                <p:cNvPr id="15162" name="Google Shape;15162;p33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5163" name="Google Shape;15163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64" name="Google Shape;15164;p33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65" name="Google Shape;15165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66" name="Google Shape;15166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67" name="Google Shape;15167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68" name="Google Shape;15168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69" name="Google Shape;15169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70" name="Google Shape;15170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71" name="Google Shape;15171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72" name="Google Shape;15172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73" name="Google Shape;15173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74" name="Google Shape;15174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75" name="Google Shape;15175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76" name="Google Shape;15176;p33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77" name="Google Shape;15177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5178" name="Google Shape;15178;p33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5179" name="Google Shape;15179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80" name="Google Shape;15180;p33"/>
                  <p:cNvSpPr/>
                  <p:nvPr/>
                </p:nvSpPr>
                <p:spPr>
                  <a:xfrm>
                    <a:off x="2092310" y="1107011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81" name="Google Shape;15181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82" name="Google Shape;15182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83" name="Google Shape;15183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84" name="Google Shape;15184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85" name="Google Shape;15185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86" name="Google Shape;15186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87" name="Google Shape;15187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88" name="Google Shape;15188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89" name="Google Shape;15189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90" name="Google Shape;15190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91" name="Google Shape;15191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92" name="Google Shape;15192;p33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93" name="Google Shape;15193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5194" name="Google Shape;15194;p33"/>
                <p:cNvGrpSpPr/>
                <p:nvPr/>
              </p:nvGrpSpPr>
              <p:grpSpPr>
                <a:xfrm rot="10800000" flipH="1">
                  <a:off x="8257960" y="38962"/>
                  <a:ext cx="775450" cy="1381500"/>
                  <a:chOff x="2092310" y="847750"/>
                  <a:chExt cx="775450" cy="1381500"/>
                </a:xfrm>
              </p:grpSpPr>
              <p:sp>
                <p:nvSpPr>
                  <p:cNvPr id="15195" name="Google Shape;15195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96" name="Google Shape;15196;p33"/>
                  <p:cNvSpPr/>
                  <p:nvPr/>
                </p:nvSpPr>
                <p:spPr>
                  <a:xfrm>
                    <a:off x="2092310" y="2186713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97" name="Google Shape;15197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98" name="Google Shape;15198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99" name="Google Shape;15199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00" name="Google Shape;15200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01" name="Google Shape;15201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02" name="Google Shape;15202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03" name="Google Shape;15203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04" name="Google Shape;15204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05" name="Google Shape;15205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06" name="Google Shape;15206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07" name="Google Shape;15207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08" name="Google Shape;15208;p33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09" name="Google Shape;15209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5210" name="Google Shape;15210;p33"/>
              <p:cNvGrpSpPr/>
              <p:nvPr/>
            </p:nvGrpSpPr>
            <p:grpSpPr>
              <a:xfrm rot="-6618754" flipH="1">
                <a:off x="5066252" y="1828731"/>
                <a:ext cx="1511084" cy="1604019"/>
                <a:chOff x="7805848" y="0"/>
                <a:chExt cx="1338162" cy="1420462"/>
              </a:xfrm>
            </p:grpSpPr>
            <p:grpSp>
              <p:nvGrpSpPr>
                <p:cNvPr id="15211" name="Google Shape;15211;p33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5212" name="Google Shape;15212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13" name="Google Shape;15213;p33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14" name="Google Shape;15214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15" name="Google Shape;15215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16" name="Google Shape;15216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17" name="Google Shape;15217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18" name="Google Shape;15218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19" name="Google Shape;15219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20" name="Google Shape;15220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21" name="Google Shape;15221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22" name="Google Shape;15222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23" name="Google Shape;15223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24" name="Google Shape;15224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25" name="Google Shape;15225;p33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26" name="Google Shape;15226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5227" name="Google Shape;15227;p33"/>
                <p:cNvGrpSpPr/>
                <p:nvPr/>
              </p:nvGrpSpPr>
              <p:grpSpPr>
                <a:xfrm rot="-5400000">
                  <a:off x="7604532" y="353091"/>
                  <a:ext cx="1112857" cy="710225"/>
                  <a:chOff x="1754903" y="847750"/>
                  <a:chExt cx="1112857" cy="710225"/>
                </a:xfrm>
              </p:grpSpPr>
              <p:sp>
                <p:nvSpPr>
                  <p:cNvPr id="15228" name="Google Shape;15228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29" name="Google Shape;15229;p33"/>
                  <p:cNvSpPr/>
                  <p:nvPr/>
                </p:nvSpPr>
                <p:spPr>
                  <a:xfrm>
                    <a:off x="1754903" y="1174492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30" name="Google Shape;15230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31" name="Google Shape;15231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32" name="Google Shape;15232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33" name="Google Shape;15233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34" name="Google Shape;15234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35" name="Google Shape;15235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36" name="Google Shape;15236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37" name="Google Shape;15237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38" name="Google Shape;15238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39" name="Google Shape;15239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40" name="Google Shape;15240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41" name="Google Shape;15241;p33"/>
                  <p:cNvSpPr/>
                  <p:nvPr/>
                </p:nvSpPr>
                <p:spPr>
                  <a:xfrm>
                    <a:off x="2202052" y="1097227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42" name="Google Shape;15242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5243" name="Google Shape;15243;p33"/>
                <p:cNvGrpSpPr/>
                <p:nvPr/>
              </p:nvGrpSpPr>
              <p:grpSpPr>
                <a:xfrm rot="10800000" flipH="1">
                  <a:off x="8122997" y="710237"/>
                  <a:ext cx="910413" cy="710225"/>
                  <a:chOff x="1957347" y="847750"/>
                  <a:chExt cx="910413" cy="710225"/>
                </a:xfrm>
              </p:grpSpPr>
              <p:sp>
                <p:nvSpPr>
                  <p:cNvPr id="15244" name="Google Shape;15244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45" name="Google Shape;15245;p33"/>
                  <p:cNvSpPr/>
                  <p:nvPr/>
                </p:nvSpPr>
                <p:spPr>
                  <a:xfrm>
                    <a:off x="1957347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46" name="Google Shape;15246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47" name="Google Shape;15247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48" name="Google Shape;15248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49" name="Google Shape;15249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50" name="Google Shape;15250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51" name="Google Shape;15251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52" name="Google Shape;15252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53" name="Google Shape;15253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54" name="Google Shape;15254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55" name="Google Shape;15255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56" name="Google Shape;15256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57" name="Google Shape;15257;p33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58" name="Google Shape;15258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5259" name="Google Shape;15259;p33"/>
              <p:cNvGrpSpPr/>
              <p:nvPr/>
            </p:nvGrpSpPr>
            <p:grpSpPr>
              <a:xfrm rot="-6618754" flipH="1">
                <a:off x="2566613" y="975382"/>
                <a:ext cx="1511084" cy="1604019"/>
                <a:chOff x="7805848" y="0"/>
                <a:chExt cx="1338162" cy="1420462"/>
              </a:xfrm>
            </p:grpSpPr>
            <p:grpSp>
              <p:nvGrpSpPr>
                <p:cNvPr id="15260" name="Google Shape;15260;p33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5261" name="Google Shape;15261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62" name="Google Shape;15262;p33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63" name="Google Shape;15263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64" name="Google Shape;15264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65" name="Google Shape;15265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66" name="Google Shape;15266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67" name="Google Shape;15267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68" name="Google Shape;15268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69" name="Google Shape;15269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70" name="Google Shape;15270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71" name="Google Shape;15271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72" name="Google Shape;15272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73" name="Google Shape;15273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74" name="Google Shape;15274;p33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75" name="Google Shape;15275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5276" name="Google Shape;15276;p33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5277" name="Google Shape;15277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78" name="Google Shape;15278;p33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79" name="Google Shape;15279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80" name="Google Shape;15280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81" name="Google Shape;15281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82" name="Google Shape;15282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83" name="Google Shape;15283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84" name="Google Shape;15284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85" name="Google Shape;15285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86" name="Google Shape;15286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87" name="Google Shape;15287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88" name="Google Shape;15288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89" name="Google Shape;15289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90" name="Google Shape;15290;p33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91" name="Google Shape;15291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5292" name="Google Shape;15292;p33"/>
                <p:cNvGrpSpPr/>
                <p:nvPr/>
              </p:nvGrpSpPr>
              <p:grpSpPr>
                <a:xfrm rot="10800000" flipH="1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5293" name="Google Shape;15293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94" name="Google Shape;15294;p33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95" name="Google Shape;15295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96" name="Google Shape;15296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97" name="Google Shape;15297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98" name="Google Shape;15298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99" name="Google Shape;15299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00" name="Google Shape;15300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01" name="Google Shape;15301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02" name="Google Shape;15302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03" name="Google Shape;15303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04" name="Google Shape;15304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05" name="Google Shape;15305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06" name="Google Shape;15306;p33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07" name="Google Shape;15307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5308" name="Google Shape;15308;p33"/>
              <p:cNvGrpSpPr/>
              <p:nvPr/>
            </p:nvGrpSpPr>
            <p:grpSpPr>
              <a:xfrm rot="4181246" flipH="1">
                <a:off x="3933133" y="2159950"/>
                <a:ext cx="1834398" cy="2995261"/>
                <a:chOff x="7519532" y="-281971"/>
                <a:chExt cx="1624478" cy="2652497"/>
              </a:xfrm>
            </p:grpSpPr>
            <p:grpSp>
              <p:nvGrpSpPr>
                <p:cNvPr id="15309" name="Google Shape;15309;p33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5310" name="Google Shape;15310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11" name="Google Shape;15311;p33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12" name="Google Shape;15312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13" name="Google Shape;15313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14" name="Google Shape;15314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15" name="Google Shape;15315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16" name="Google Shape;15316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17" name="Google Shape;15317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18" name="Google Shape;15318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19" name="Google Shape;15319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20" name="Google Shape;15320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21" name="Google Shape;15321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22" name="Google Shape;15322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23" name="Google Shape;15323;p33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24" name="Google Shape;15324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5325" name="Google Shape;15325;p33"/>
                <p:cNvGrpSpPr/>
                <p:nvPr/>
              </p:nvGrpSpPr>
              <p:grpSpPr>
                <a:xfrm rot="-5400000">
                  <a:off x="7214321" y="521658"/>
                  <a:ext cx="2440396" cy="1257341"/>
                  <a:chOff x="649008" y="847750"/>
                  <a:chExt cx="2440396" cy="1257341"/>
                </a:xfrm>
              </p:grpSpPr>
              <p:sp>
                <p:nvSpPr>
                  <p:cNvPr id="15326" name="Google Shape;15326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27" name="Google Shape;15327;p33"/>
                  <p:cNvSpPr/>
                  <p:nvPr/>
                </p:nvSpPr>
                <p:spPr>
                  <a:xfrm>
                    <a:off x="649008" y="2062554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28" name="Google Shape;15328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29" name="Google Shape;15329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30" name="Google Shape;15330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31" name="Google Shape;15331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32" name="Google Shape;15332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33" name="Google Shape;15333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34" name="Google Shape;15334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35" name="Google Shape;15335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36" name="Google Shape;15336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37" name="Google Shape;15337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38" name="Google Shape;15338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39" name="Google Shape;15339;p33"/>
                  <p:cNvSpPr/>
                  <p:nvPr/>
                </p:nvSpPr>
                <p:spPr>
                  <a:xfrm>
                    <a:off x="3019496" y="1044432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40" name="Google Shape;15340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5341" name="Google Shape;15341;p33"/>
                <p:cNvGrpSpPr/>
                <p:nvPr/>
              </p:nvGrpSpPr>
              <p:grpSpPr>
                <a:xfrm rot="10800000" flipH="1">
                  <a:off x="7519532" y="-281971"/>
                  <a:ext cx="1513878" cy="1702433"/>
                  <a:chOff x="1353882" y="847750"/>
                  <a:chExt cx="1513878" cy="1702433"/>
                </a:xfrm>
              </p:grpSpPr>
              <p:sp>
                <p:nvSpPr>
                  <p:cNvPr id="15342" name="Google Shape;15342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43" name="Google Shape;15343;p33"/>
                  <p:cNvSpPr/>
                  <p:nvPr/>
                </p:nvSpPr>
                <p:spPr>
                  <a:xfrm>
                    <a:off x="1353882" y="2507646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44" name="Google Shape;15344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45" name="Google Shape;15345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46" name="Google Shape;15346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47" name="Google Shape;15347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48" name="Google Shape;15348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49" name="Google Shape;15349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50" name="Google Shape;15350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51" name="Google Shape;15351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52" name="Google Shape;15352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53" name="Google Shape;15353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54" name="Google Shape;15354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55" name="Google Shape;15355;p33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56" name="Google Shape;15356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15357" name="Google Shape;15357;p33"/>
            <p:cNvGrpSpPr/>
            <p:nvPr/>
          </p:nvGrpSpPr>
          <p:grpSpPr>
            <a:xfrm>
              <a:off x="-1023716" y="-428664"/>
              <a:ext cx="2584318" cy="2309601"/>
              <a:chOff x="-1023716" y="-428664"/>
              <a:chExt cx="2584318" cy="2309601"/>
            </a:xfrm>
          </p:grpSpPr>
          <p:grpSp>
            <p:nvGrpSpPr>
              <p:cNvPr id="15358" name="Google Shape;15358;p33"/>
              <p:cNvGrpSpPr/>
              <p:nvPr/>
            </p:nvGrpSpPr>
            <p:grpSpPr>
              <a:xfrm rot="1592241">
                <a:off x="-258200" y="672341"/>
                <a:ext cx="1053068" cy="564512"/>
                <a:chOff x="5206900" y="826150"/>
                <a:chExt cx="599275" cy="321250"/>
              </a:xfrm>
            </p:grpSpPr>
            <p:sp>
              <p:nvSpPr>
                <p:cNvPr id="15359" name="Google Shape;15359;p33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0" name="Google Shape;15360;p33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1" name="Google Shape;15361;p33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2" name="Google Shape;15362;p33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3" name="Google Shape;15363;p33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4" name="Google Shape;15364;p33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5" name="Google Shape;15365;p33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6" name="Google Shape;15366;p33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7" name="Google Shape;15367;p33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8" name="Google Shape;15368;p33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9" name="Google Shape;15369;p33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0" name="Google Shape;15370;p33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1" name="Google Shape;15371;p33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2" name="Google Shape;15372;p33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373" name="Google Shape;15373;p33"/>
              <p:cNvGrpSpPr/>
              <p:nvPr/>
            </p:nvGrpSpPr>
            <p:grpSpPr>
              <a:xfrm rot="-5278914">
                <a:off x="243973" y="1124292"/>
                <a:ext cx="525895" cy="519954"/>
                <a:chOff x="1817929" y="3898077"/>
                <a:chExt cx="566346" cy="559947"/>
              </a:xfrm>
            </p:grpSpPr>
            <p:sp>
              <p:nvSpPr>
                <p:cNvPr id="15374" name="Google Shape;15374;p33"/>
                <p:cNvSpPr/>
                <p:nvPr/>
              </p:nvSpPr>
              <p:spPr>
                <a:xfrm>
                  <a:off x="1913056" y="4081084"/>
                  <a:ext cx="53508" cy="53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7"/>
                      </a:moveTo>
                      <a:cubicBezTo>
                        <a:pt x="945" y="769"/>
                        <a:pt x="497" y="945"/>
                        <a:pt x="257" y="689"/>
                      </a:cubicBezTo>
                      <a:cubicBezTo>
                        <a:pt x="1" y="433"/>
                        <a:pt x="193" y="0"/>
                        <a:pt x="545" y="16"/>
                      </a:cubicBezTo>
                      <a:cubicBezTo>
                        <a:pt x="769" y="16"/>
                        <a:pt x="945" y="192"/>
                        <a:pt x="945" y="41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5" name="Google Shape;15375;p33"/>
                <p:cNvSpPr/>
                <p:nvPr/>
              </p:nvSpPr>
              <p:spPr>
                <a:xfrm>
                  <a:off x="2105122" y="4371901"/>
                  <a:ext cx="11834" cy="11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97"/>
                      </a:moveTo>
                      <a:cubicBezTo>
                        <a:pt x="209" y="209"/>
                        <a:pt x="1" y="17"/>
                        <a:pt x="129" y="17"/>
                      </a:cubicBezTo>
                      <a:cubicBezTo>
                        <a:pt x="177" y="1"/>
                        <a:pt x="209" y="49"/>
                        <a:pt x="209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6" name="Google Shape;15376;p33"/>
                <p:cNvSpPr/>
                <p:nvPr/>
              </p:nvSpPr>
              <p:spPr>
                <a:xfrm>
                  <a:off x="2347073" y="4228757"/>
                  <a:ext cx="9116" cy="11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209" extrusionOk="0">
                      <a:moveTo>
                        <a:pt x="160" y="97"/>
                      </a:moveTo>
                      <a:cubicBezTo>
                        <a:pt x="160" y="209"/>
                        <a:pt x="0" y="209"/>
                        <a:pt x="0" y="97"/>
                      </a:cubicBezTo>
                      <a:cubicBezTo>
                        <a:pt x="0" y="1"/>
                        <a:pt x="160" y="1"/>
                        <a:pt x="160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7" name="Google Shape;15377;p33"/>
                <p:cNvSpPr/>
                <p:nvPr/>
              </p:nvSpPr>
              <p:spPr>
                <a:xfrm>
                  <a:off x="2181280" y="4434413"/>
                  <a:ext cx="24518" cy="23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96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8" name="Google Shape;15378;p33"/>
                <p:cNvSpPr/>
                <p:nvPr/>
              </p:nvSpPr>
              <p:spPr>
                <a:xfrm>
                  <a:off x="2251946" y="4313919"/>
                  <a:ext cx="24518" cy="24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2" y="193"/>
                      </a:moveTo>
                      <a:cubicBezTo>
                        <a:pt x="432" y="353"/>
                        <a:pt x="240" y="433"/>
                        <a:pt x="128" y="321"/>
                      </a:cubicBezTo>
                      <a:cubicBezTo>
                        <a:pt x="0" y="209"/>
                        <a:pt x="96" y="1"/>
                        <a:pt x="256" y="1"/>
                      </a:cubicBezTo>
                      <a:cubicBezTo>
                        <a:pt x="352" y="1"/>
                        <a:pt x="432" y="81"/>
                        <a:pt x="432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9" name="Google Shape;15379;p33"/>
                <p:cNvSpPr/>
                <p:nvPr/>
              </p:nvSpPr>
              <p:spPr>
                <a:xfrm>
                  <a:off x="2174939" y="3898077"/>
                  <a:ext cx="19988" cy="19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" h="353" extrusionOk="0">
                      <a:moveTo>
                        <a:pt x="352" y="176"/>
                      </a:moveTo>
                      <a:cubicBezTo>
                        <a:pt x="352" y="272"/>
                        <a:pt x="272" y="352"/>
                        <a:pt x="176" y="352"/>
                      </a:cubicBezTo>
                      <a:cubicBezTo>
                        <a:pt x="80" y="352"/>
                        <a:pt x="0" y="272"/>
                        <a:pt x="0" y="176"/>
                      </a:cubicBezTo>
                      <a:cubicBezTo>
                        <a:pt x="0" y="80"/>
                        <a:pt x="80" y="0"/>
                        <a:pt x="176" y="0"/>
                      </a:cubicBezTo>
                      <a:cubicBezTo>
                        <a:pt x="272" y="0"/>
                        <a:pt x="352" y="80"/>
                        <a:pt x="352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0" name="Google Shape;15380;p33"/>
                <p:cNvSpPr/>
                <p:nvPr/>
              </p:nvSpPr>
              <p:spPr>
                <a:xfrm>
                  <a:off x="2360663" y="4408140"/>
                  <a:ext cx="23612" cy="281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97" extrusionOk="0">
                      <a:moveTo>
                        <a:pt x="384" y="225"/>
                      </a:moveTo>
                      <a:cubicBezTo>
                        <a:pt x="416" y="497"/>
                        <a:pt x="0" y="497"/>
                        <a:pt x="32" y="225"/>
                      </a:cubicBezTo>
                      <a:cubicBezTo>
                        <a:pt x="48" y="1"/>
                        <a:pt x="368" y="1"/>
                        <a:pt x="384" y="22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1" name="Google Shape;15381;p33"/>
                <p:cNvSpPr/>
                <p:nvPr/>
              </p:nvSpPr>
              <p:spPr>
                <a:xfrm>
                  <a:off x="1817929" y="4332944"/>
                  <a:ext cx="87935" cy="87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9" y="1553"/>
                      </a:moveTo>
                      <a:lnTo>
                        <a:pt x="769" y="1553"/>
                      </a:lnTo>
                      <a:cubicBezTo>
                        <a:pt x="769" y="1121"/>
                        <a:pt x="433" y="785"/>
                        <a:pt x="1" y="785"/>
                      </a:cubicBezTo>
                      <a:lnTo>
                        <a:pt x="1" y="785"/>
                      </a:lnTo>
                      <a:cubicBezTo>
                        <a:pt x="433" y="785"/>
                        <a:pt x="769" y="433"/>
                        <a:pt x="769" y="1"/>
                      </a:cubicBezTo>
                      <a:lnTo>
                        <a:pt x="769" y="1"/>
                      </a:lnTo>
                      <a:cubicBezTo>
                        <a:pt x="769" y="433"/>
                        <a:pt x="1121" y="785"/>
                        <a:pt x="1553" y="785"/>
                      </a:cubicBezTo>
                      <a:lnTo>
                        <a:pt x="1553" y="785"/>
                      </a:lnTo>
                      <a:cubicBezTo>
                        <a:pt x="1121" y="785"/>
                        <a:pt x="769" y="1121"/>
                        <a:pt x="769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2" name="Google Shape;15382;p33"/>
                <p:cNvSpPr/>
                <p:nvPr/>
              </p:nvSpPr>
              <p:spPr>
                <a:xfrm>
                  <a:off x="2106934" y="4149938"/>
                  <a:ext cx="87991" cy="87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53" extrusionOk="0">
                      <a:moveTo>
                        <a:pt x="769" y="1553"/>
                      </a:moveTo>
                      <a:lnTo>
                        <a:pt x="769" y="1553"/>
                      </a:lnTo>
                      <a:cubicBezTo>
                        <a:pt x="769" y="1121"/>
                        <a:pt x="417" y="785"/>
                        <a:pt x="1" y="785"/>
                      </a:cubicBezTo>
                      <a:lnTo>
                        <a:pt x="1" y="785"/>
                      </a:lnTo>
                      <a:cubicBezTo>
                        <a:pt x="417" y="785"/>
                        <a:pt x="769" y="433"/>
                        <a:pt x="769" y="1"/>
                      </a:cubicBezTo>
                      <a:lnTo>
                        <a:pt x="769" y="1"/>
                      </a:lnTo>
                      <a:cubicBezTo>
                        <a:pt x="769" y="433"/>
                        <a:pt x="1121" y="785"/>
                        <a:pt x="1553" y="785"/>
                      </a:cubicBezTo>
                      <a:lnTo>
                        <a:pt x="1553" y="785"/>
                      </a:lnTo>
                      <a:cubicBezTo>
                        <a:pt x="1121" y="785"/>
                        <a:pt x="769" y="1121"/>
                        <a:pt x="769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383" name="Google Shape;15383;p33"/>
              <p:cNvGrpSpPr/>
              <p:nvPr/>
            </p:nvGrpSpPr>
            <p:grpSpPr>
              <a:xfrm rot="6049405">
                <a:off x="691585" y="974357"/>
                <a:ext cx="358082" cy="375937"/>
                <a:chOff x="1063586" y="401894"/>
                <a:chExt cx="262134" cy="275226"/>
              </a:xfrm>
            </p:grpSpPr>
            <p:sp>
              <p:nvSpPr>
                <p:cNvPr id="15384" name="Google Shape;15384;p33"/>
                <p:cNvSpPr/>
                <p:nvPr/>
              </p:nvSpPr>
              <p:spPr>
                <a:xfrm>
                  <a:off x="1063586" y="548421"/>
                  <a:ext cx="82520" cy="84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2850" extrusionOk="0">
                      <a:moveTo>
                        <a:pt x="80" y="1409"/>
                      </a:moveTo>
                      <a:cubicBezTo>
                        <a:pt x="32" y="1457"/>
                        <a:pt x="0" y="1521"/>
                        <a:pt x="0" y="1601"/>
                      </a:cubicBezTo>
                      <a:cubicBezTo>
                        <a:pt x="16" y="1681"/>
                        <a:pt x="64" y="1745"/>
                        <a:pt x="128" y="1809"/>
                      </a:cubicBezTo>
                      <a:lnTo>
                        <a:pt x="1040" y="2705"/>
                      </a:lnTo>
                      <a:cubicBezTo>
                        <a:pt x="1088" y="2769"/>
                        <a:pt x="1168" y="2817"/>
                        <a:pt x="1248" y="2849"/>
                      </a:cubicBezTo>
                      <a:cubicBezTo>
                        <a:pt x="1360" y="2849"/>
                        <a:pt x="1472" y="2817"/>
                        <a:pt x="1552" y="2753"/>
                      </a:cubicBezTo>
                      <a:cubicBezTo>
                        <a:pt x="2048" y="2385"/>
                        <a:pt x="2320" y="1809"/>
                        <a:pt x="2560" y="1249"/>
                      </a:cubicBezTo>
                      <a:cubicBezTo>
                        <a:pt x="2672" y="993"/>
                        <a:pt x="2784" y="689"/>
                        <a:pt x="2640" y="449"/>
                      </a:cubicBezTo>
                      <a:cubicBezTo>
                        <a:pt x="2400" y="49"/>
                        <a:pt x="1520" y="1"/>
                        <a:pt x="1136" y="161"/>
                      </a:cubicBezTo>
                      <a:cubicBezTo>
                        <a:pt x="704" y="369"/>
                        <a:pt x="336" y="1025"/>
                        <a:pt x="80" y="14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5" name="Google Shape;15385;p33"/>
                <p:cNvSpPr/>
                <p:nvPr/>
              </p:nvSpPr>
              <p:spPr>
                <a:xfrm>
                  <a:off x="1241304" y="608348"/>
                  <a:ext cx="84416" cy="68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9" h="2321" extrusionOk="0">
                      <a:moveTo>
                        <a:pt x="561" y="1521"/>
                      </a:moveTo>
                      <a:cubicBezTo>
                        <a:pt x="833" y="1969"/>
                        <a:pt x="1345" y="2177"/>
                        <a:pt x="1841" y="2273"/>
                      </a:cubicBezTo>
                      <a:cubicBezTo>
                        <a:pt x="2033" y="2321"/>
                        <a:pt x="2225" y="2321"/>
                        <a:pt x="2401" y="2241"/>
                      </a:cubicBezTo>
                      <a:cubicBezTo>
                        <a:pt x="2545" y="2129"/>
                        <a:pt x="2641" y="2001"/>
                        <a:pt x="2689" y="1841"/>
                      </a:cubicBezTo>
                      <a:cubicBezTo>
                        <a:pt x="2769" y="1585"/>
                        <a:pt x="2817" y="1329"/>
                        <a:pt x="2833" y="1073"/>
                      </a:cubicBezTo>
                      <a:cubicBezTo>
                        <a:pt x="2849" y="865"/>
                        <a:pt x="2801" y="641"/>
                        <a:pt x="2689" y="449"/>
                      </a:cubicBezTo>
                      <a:cubicBezTo>
                        <a:pt x="2497" y="177"/>
                        <a:pt x="2177" y="17"/>
                        <a:pt x="1841" y="17"/>
                      </a:cubicBezTo>
                      <a:cubicBezTo>
                        <a:pt x="1041" y="1"/>
                        <a:pt x="1" y="609"/>
                        <a:pt x="561" y="152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6" name="Google Shape;15386;p33"/>
                <p:cNvSpPr/>
                <p:nvPr/>
              </p:nvSpPr>
              <p:spPr>
                <a:xfrm>
                  <a:off x="1146109" y="401894"/>
                  <a:ext cx="171173" cy="146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7" h="4945" extrusionOk="0">
                      <a:moveTo>
                        <a:pt x="512" y="2352"/>
                      </a:moveTo>
                      <a:cubicBezTo>
                        <a:pt x="976" y="3104"/>
                        <a:pt x="1536" y="3792"/>
                        <a:pt x="2160" y="4400"/>
                      </a:cubicBezTo>
                      <a:cubicBezTo>
                        <a:pt x="2320" y="4576"/>
                        <a:pt x="2512" y="4704"/>
                        <a:pt x="2736" y="4800"/>
                      </a:cubicBezTo>
                      <a:cubicBezTo>
                        <a:pt x="3152" y="4944"/>
                        <a:pt x="3616" y="4752"/>
                        <a:pt x="4032" y="4560"/>
                      </a:cubicBezTo>
                      <a:lnTo>
                        <a:pt x="5008" y="4096"/>
                      </a:lnTo>
                      <a:cubicBezTo>
                        <a:pt x="5185" y="4016"/>
                        <a:pt x="5345" y="3920"/>
                        <a:pt x="5473" y="3792"/>
                      </a:cubicBezTo>
                      <a:cubicBezTo>
                        <a:pt x="5729" y="3536"/>
                        <a:pt x="5761" y="3136"/>
                        <a:pt x="5761" y="2784"/>
                      </a:cubicBezTo>
                      <a:cubicBezTo>
                        <a:pt x="5777" y="2288"/>
                        <a:pt x="5777" y="1728"/>
                        <a:pt x="5457" y="1360"/>
                      </a:cubicBezTo>
                      <a:cubicBezTo>
                        <a:pt x="5249" y="1136"/>
                        <a:pt x="4992" y="976"/>
                        <a:pt x="4704" y="880"/>
                      </a:cubicBezTo>
                      <a:cubicBezTo>
                        <a:pt x="3680" y="416"/>
                        <a:pt x="2528" y="0"/>
                        <a:pt x="1408" y="432"/>
                      </a:cubicBezTo>
                      <a:cubicBezTo>
                        <a:pt x="592" y="752"/>
                        <a:pt x="0" y="1520"/>
                        <a:pt x="512" y="235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387" name="Google Shape;15387;p33"/>
              <p:cNvGrpSpPr/>
              <p:nvPr/>
            </p:nvGrpSpPr>
            <p:grpSpPr>
              <a:xfrm rot="4249513" flipH="1">
                <a:off x="-581153" y="-346492"/>
                <a:ext cx="1699191" cy="2145257"/>
                <a:chOff x="146217" y="2712579"/>
                <a:chExt cx="1552966" cy="1960401"/>
              </a:xfrm>
            </p:grpSpPr>
            <p:grpSp>
              <p:nvGrpSpPr>
                <p:cNvPr id="15388" name="Google Shape;15388;p33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5389" name="Google Shape;15389;p3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90" name="Google Shape;15390;p3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91" name="Google Shape;15391;p3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92" name="Google Shape;15392;p3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93" name="Google Shape;15393;p3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94" name="Google Shape;15394;p3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95" name="Google Shape;15395;p3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96" name="Google Shape;15396;p3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97" name="Google Shape;15397;p3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98" name="Google Shape;15398;p3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99" name="Google Shape;15399;p3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00" name="Google Shape;15400;p3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01" name="Google Shape;15401;p3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02" name="Google Shape;15402;p3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5403" name="Google Shape;15403;p33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5404" name="Google Shape;15404;p3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05" name="Google Shape;15405;p3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06" name="Google Shape;15406;p3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07" name="Google Shape;15407;p3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08" name="Google Shape;15408;p3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09" name="Google Shape;15409;p3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10" name="Google Shape;15410;p3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11" name="Google Shape;15411;p3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12" name="Google Shape;15412;p3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13" name="Google Shape;15413;p3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14" name="Google Shape;15414;p3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15" name="Google Shape;15415;p3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16" name="Google Shape;15416;p3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17" name="Google Shape;15417;p3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5418" name="Google Shape;15418;p33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5419" name="Google Shape;15419;p3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0" name="Google Shape;15420;p3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1" name="Google Shape;15421;p3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2" name="Google Shape;15422;p3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3" name="Google Shape;15423;p3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4" name="Google Shape;15424;p3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5" name="Google Shape;15425;p3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6" name="Google Shape;15426;p3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7" name="Google Shape;15427;p3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8" name="Google Shape;15428;p3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9" name="Google Shape;15429;p3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30" name="Google Shape;15430;p3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31" name="Google Shape;15431;p3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32" name="Google Shape;15432;p3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15433" name="Google Shape;15433;p33"/>
            <p:cNvGrpSpPr/>
            <p:nvPr/>
          </p:nvGrpSpPr>
          <p:grpSpPr>
            <a:xfrm>
              <a:off x="7873249" y="56844"/>
              <a:ext cx="1560858" cy="1537998"/>
              <a:chOff x="1723600" y="1764850"/>
              <a:chExt cx="374675" cy="369223"/>
            </a:xfrm>
          </p:grpSpPr>
          <p:sp>
            <p:nvSpPr>
              <p:cNvPr id="15434" name="Google Shape;15434;p33"/>
              <p:cNvSpPr/>
              <p:nvPr/>
            </p:nvSpPr>
            <p:spPr>
              <a:xfrm>
                <a:off x="1726326" y="1764850"/>
                <a:ext cx="369223" cy="369223"/>
              </a:xfrm>
              <a:custGeom>
                <a:avLst/>
                <a:gdLst/>
                <a:ahLst/>
                <a:cxnLst/>
                <a:rect l="l" t="t" r="r" b="b"/>
                <a:pathLst>
                  <a:path w="4876" h="4876" extrusionOk="0">
                    <a:moveTo>
                      <a:pt x="2432" y="0"/>
                    </a:moveTo>
                    <a:cubicBezTo>
                      <a:pt x="1089" y="0"/>
                      <a:pt x="1" y="1089"/>
                      <a:pt x="1" y="2431"/>
                    </a:cubicBezTo>
                    <a:cubicBezTo>
                      <a:pt x="1" y="3786"/>
                      <a:pt x="1089" y="4875"/>
                      <a:pt x="2432" y="4875"/>
                    </a:cubicBezTo>
                    <a:cubicBezTo>
                      <a:pt x="3787" y="4875"/>
                      <a:pt x="4876" y="3786"/>
                      <a:pt x="4876" y="2431"/>
                    </a:cubicBezTo>
                    <a:cubicBezTo>
                      <a:pt x="4876" y="1089"/>
                      <a:pt x="3787" y="0"/>
                      <a:pt x="2432" y="0"/>
                    </a:cubicBez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5" name="Google Shape;15435;p33"/>
              <p:cNvSpPr/>
              <p:nvPr/>
            </p:nvSpPr>
            <p:spPr>
              <a:xfrm>
                <a:off x="1723600" y="1778783"/>
                <a:ext cx="374675" cy="341357"/>
              </a:xfrm>
              <a:custGeom>
                <a:avLst/>
                <a:gdLst/>
                <a:ahLst/>
                <a:cxnLst/>
                <a:rect l="l" t="t" r="r" b="b"/>
                <a:pathLst>
                  <a:path w="4948" h="4508" extrusionOk="0">
                    <a:moveTo>
                      <a:pt x="2480" y="0"/>
                    </a:moveTo>
                    <a:cubicBezTo>
                      <a:pt x="1456" y="0"/>
                      <a:pt x="530" y="700"/>
                      <a:pt x="291" y="1739"/>
                    </a:cubicBezTo>
                    <a:cubicBezTo>
                      <a:pt x="0" y="2949"/>
                      <a:pt x="750" y="4159"/>
                      <a:pt x="1960" y="4449"/>
                    </a:cubicBezTo>
                    <a:cubicBezTo>
                      <a:pt x="2130" y="4488"/>
                      <a:pt x="2301" y="4507"/>
                      <a:pt x="2468" y="4507"/>
                    </a:cubicBezTo>
                    <a:cubicBezTo>
                      <a:pt x="3492" y="4507"/>
                      <a:pt x="4420" y="3807"/>
                      <a:pt x="4670" y="2768"/>
                    </a:cubicBezTo>
                    <a:cubicBezTo>
                      <a:pt x="4948" y="1558"/>
                      <a:pt x="4198" y="348"/>
                      <a:pt x="2988" y="58"/>
                    </a:cubicBezTo>
                    <a:cubicBezTo>
                      <a:pt x="2818" y="19"/>
                      <a:pt x="2648" y="0"/>
                      <a:pt x="2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6" name="Google Shape;15436;p33"/>
              <p:cNvSpPr/>
              <p:nvPr/>
            </p:nvSpPr>
            <p:spPr>
              <a:xfrm>
                <a:off x="1769412" y="1810359"/>
                <a:ext cx="237390" cy="144554"/>
              </a:xfrm>
              <a:custGeom>
                <a:avLst/>
                <a:gdLst/>
                <a:ahLst/>
                <a:cxnLst/>
                <a:rect l="l" t="t" r="r" b="b"/>
                <a:pathLst>
                  <a:path w="3135" h="1909" extrusionOk="0">
                    <a:moveTo>
                      <a:pt x="1811" y="1"/>
                    </a:moveTo>
                    <a:cubicBezTo>
                      <a:pt x="1741" y="1"/>
                      <a:pt x="1673" y="6"/>
                      <a:pt x="1609" y="16"/>
                    </a:cubicBezTo>
                    <a:cubicBezTo>
                      <a:pt x="1004" y="101"/>
                      <a:pt x="375" y="718"/>
                      <a:pt x="109" y="1238"/>
                    </a:cubicBezTo>
                    <a:cubicBezTo>
                      <a:pt x="24" y="1371"/>
                      <a:pt x="0" y="1528"/>
                      <a:pt x="36" y="1685"/>
                    </a:cubicBezTo>
                    <a:cubicBezTo>
                      <a:pt x="98" y="1836"/>
                      <a:pt x="270" y="1908"/>
                      <a:pt x="443" y="1908"/>
                    </a:cubicBezTo>
                    <a:cubicBezTo>
                      <a:pt x="507" y="1908"/>
                      <a:pt x="571" y="1898"/>
                      <a:pt x="629" y="1879"/>
                    </a:cubicBezTo>
                    <a:cubicBezTo>
                      <a:pt x="835" y="1770"/>
                      <a:pt x="1016" y="1637"/>
                      <a:pt x="1186" y="1492"/>
                    </a:cubicBezTo>
                    <a:cubicBezTo>
                      <a:pt x="1327" y="1378"/>
                      <a:pt x="1506" y="1287"/>
                      <a:pt x="1681" y="1287"/>
                    </a:cubicBezTo>
                    <a:cubicBezTo>
                      <a:pt x="1730" y="1287"/>
                      <a:pt x="1779" y="1294"/>
                      <a:pt x="1827" y="1310"/>
                    </a:cubicBezTo>
                    <a:cubicBezTo>
                      <a:pt x="1936" y="1347"/>
                      <a:pt x="2032" y="1431"/>
                      <a:pt x="2141" y="1468"/>
                    </a:cubicBezTo>
                    <a:cubicBezTo>
                      <a:pt x="2208" y="1489"/>
                      <a:pt x="2275" y="1499"/>
                      <a:pt x="2340" y="1499"/>
                    </a:cubicBezTo>
                    <a:cubicBezTo>
                      <a:pt x="2608" y="1499"/>
                      <a:pt x="2852" y="1329"/>
                      <a:pt x="2940" y="1056"/>
                    </a:cubicBezTo>
                    <a:cubicBezTo>
                      <a:pt x="3134" y="364"/>
                      <a:pt x="2401" y="1"/>
                      <a:pt x="18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7" name="Google Shape;15437;p33"/>
              <p:cNvSpPr/>
              <p:nvPr/>
            </p:nvSpPr>
            <p:spPr>
              <a:xfrm>
                <a:off x="1777666" y="1979977"/>
                <a:ext cx="71482" cy="62925"/>
              </a:xfrm>
              <a:custGeom>
                <a:avLst/>
                <a:gdLst/>
                <a:ahLst/>
                <a:cxnLst/>
                <a:rect l="l" t="t" r="r" b="b"/>
                <a:pathLst>
                  <a:path w="944" h="831" extrusionOk="0">
                    <a:moveTo>
                      <a:pt x="650" y="1"/>
                    </a:moveTo>
                    <a:cubicBezTo>
                      <a:pt x="611" y="1"/>
                      <a:pt x="571" y="9"/>
                      <a:pt x="532" y="26"/>
                    </a:cubicBezTo>
                    <a:cubicBezTo>
                      <a:pt x="423" y="62"/>
                      <a:pt x="327" y="123"/>
                      <a:pt x="242" y="195"/>
                    </a:cubicBezTo>
                    <a:lnTo>
                      <a:pt x="169" y="340"/>
                    </a:lnTo>
                    <a:cubicBezTo>
                      <a:pt x="36" y="413"/>
                      <a:pt x="0" y="570"/>
                      <a:pt x="85" y="691"/>
                    </a:cubicBezTo>
                    <a:cubicBezTo>
                      <a:pt x="155" y="782"/>
                      <a:pt x="259" y="830"/>
                      <a:pt x="375" y="830"/>
                    </a:cubicBezTo>
                    <a:cubicBezTo>
                      <a:pt x="399" y="830"/>
                      <a:pt x="423" y="828"/>
                      <a:pt x="448" y="824"/>
                    </a:cubicBezTo>
                    <a:cubicBezTo>
                      <a:pt x="581" y="788"/>
                      <a:pt x="702" y="715"/>
                      <a:pt x="786" y="607"/>
                    </a:cubicBezTo>
                    <a:cubicBezTo>
                      <a:pt x="847" y="534"/>
                      <a:pt x="895" y="437"/>
                      <a:pt x="919" y="340"/>
                    </a:cubicBezTo>
                    <a:cubicBezTo>
                      <a:pt x="944" y="244"/>
                      <a:pt x="907" y="147"/>
                      <a:pt x="847" y="74"/>
                    </a:cubicBezTo>
                    <a:cubicBezTo>
                      <a:pt x="792" y="27"/>
                      <a:pt x="722" y="1"/>
                      <a:pt x="6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8" name="Google Shape;15438;p33"/>
              <p:cNvSpPr/>
              <p:nvPr/>
            </p:nvSpPr>
            <p:spPr>
              <a:xfrm>
                <a:off x="1886632" y="1910994"/>
                <a:ext cx="176888" cy="176358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2329" extrusionOk="0">
                    <a:moveTo>
                      <a:pt x="1934" y="0"/>
                    </a:moveTo>
                    <a:cubicBezTo>
                      <a:pt x="1761" y="0"/>
                      <a:pt x="1579" y="128"/>
                      <a:pt x="1464" y="272"/>
                    </a:cubicBezTo>
                    <a:cubicBezTo>
                      <a:pt x="1319" y="453"/>
                      <a:pt x="1198" y="671"/>
                      <a:pt x="1005" y="792"/>
                    </a:cubicBezTo>
                    <a:cubicBezTo>
                      <a:pt x="934" y="832"/>
                      <a:pt x="863" y="846"/>
                      <a:pt x="795" y="846"/>
                    </a:cubicBezTo>
                    <a:cubicBezTo>
                      <a:pt x="669" y="846"/>
                      <a:pt x="547" y="801"/>
                      <a:pt x="434" y="801"/>
                    </a:cubicBezTo>
                    <a:cubicBezTo>
                      <a:pt x="389" y="801"/>
                      <a:pt x="345" y="808"/>
                      <a:pt x="303" y="828"/>
                    </a:cubicBezTo>
                    <a:cubicBezTo>
                      <a:pt x="97" y="925"/>
                      <a:pt x="1" y="1421"/>
                      <a:pt x="1" y="1614"/>
                    </a:cubicBezTo>
                    <a:cubicBezTo>
                      <a:pt x="1" y="1917"/>
                      <a:pt x="194" y="2195"/>
                      <a:pt x="484" y="2304"/>
                    </a:cubicBezTo>
                    <a:cubicBezTo>
                      <a:pt x="543" y="2321"/>
                      <a:pt x="602" y="2329"/>
                      <a:pt x="661" y="2329"/>
                    </a:cubicBezTo>
                    <a:cubicBezTo>
                      <a:pt x="898" y="2329"/>
                      <a:pt x="1138" y="2205"/>
                      <a:pt x="1331" y="2050"/>
                    </a:cubicBezTo>
                    <a:cubicBezTo>
                      <a:pt x="1730" y="1747"/>
                      <a:pt x="2033" y="1336"/>
                      <a:pt x="2226" y="876"/>
                    </a:cubicBezTo>
                    <a:cubicBezTo>
                      <a:pt x="2299" y="731"/>
                      <a:pt x="2335" y="562"/>
                      <a:pt x="2323" y="405"/>
                    </a:cubicBezTo>
                    <a:cubicBezTo>
                      <a:pt x="2311" y="235"/>
                      <a:pt x="2214" y="90"/>
                      <a:pt x="2069" y="30"/>
                    </a:cubicBezTo>
                    <a:cubicBezTo>
                      <a:pt x="2026" y="9"/>
                      <a:pt x="1980" y="0"/>
                      <a:pt x="19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439" name="Google Shape;15439;p33"/>
            <p:cNvGrpSpPr/>
            <p:nvPr/>
          </p:nvGrpSpPr>
          <p:grpSpPr>
            <a:xfrm>
              <a:off x="7160393" y="603877"/>
              <a:ext cx="2598859" cy="4611801"/>
              <a:chOff x="7160393" y="603877"/>
              <a:chExt cx="2598859" cy="4611801"/>
            </a:xfrm>
          </p:grpSpPr>
          <p:grpSp>
            <p:nvGrpSpPr>
              <p:cNvPr id="15440" name="Google Shape;15440;p33"/>
              <p:cNvGrpSpPr/>
              <p:nvPr/>
            </p:nvGrpSpPr>
            <p:grpSpPr>
              <a:xfrm rot="1592241">
                <a:off x="7231025" y="2817266"/>
                <a:ext cx="1053068" cy="564512"/>
                <a:chOff x="5206900" y="826150"/>
                <a:chExt cx="599275" cy="321250"/>
              </a:xfrm>
            </p:grpSpPr>
            <p:sp>
              <p:nvSpPr>
                <p:cNvPr id="15441" name="Google Shape;15441;p33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2" name="Google Shape;15442;p33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3" name="Google Shape;15443;p33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4" name="Google Shape;15444;p33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5" name="Google Shape;15445;p33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6" name="Google Shape;15446;p33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7" name="Google Shape;15447;p33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8" name="Google Shape;15448;p33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9" name="Google Shape;15449;p33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0" name="Google Shape;15450;p33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1" name="Google Shape;15451;p33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2" name="Google Shape;15452;p33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3" name="Google Shape;15453;p33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4" name="Google Shape;15454;p33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455" name="Google Shape;15455;p33"/>
              <p:cNvGrpSpPr/>
              <p:nvPr/>
            </p:nvGrpSpPr>
            <p:grpSpPr>
              <a:xfrm rot="-5278914">
                <a:off x="8685048" y="2776317"/>
                <a:ext cx="525895" cy="519954"/>
                <a:chOff x="1817929" y="3898077"/>
                <a:chExt cx="566346" cy="559947"/>
              </a:xfrm>
            </p:grpSpPr>
            <p:sp>
              <p:nvSpPr>
                <p:cNvPr id="15456" name="Google Shape;15456;p33"/>
                <p:cNvSpPr/>
                <p:nvPr/>
              </p:nvSpPr>
              <p:spPr>
                <a:xfrm>
                  <a:off x="1913056" y="4081084"/>
                  <a:ext cx="53508" cy="53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7"/>
                      </a:moveTo>
                      <a:cubicBezTo>
                        <a:pt x="945" y="769"/>
                        <a:pt x="497" y="945"/>
                        <a:pt x="257" y="689"/>
                      </a:cubicBezTo>
                      <a:cubicBezTo>
                        <a:pt x="1" y="433"/>
                        <a:pt x="193" y="0"/>
                        <a:pt x="545" y="16"/>
                      </a:cubicBezTo>
                      <a:cubicBezTo>
                        <a:pt x="769" y="16"/>
                        <a:pt x="945" y="192"/>
                        <a:pt x="945" y="41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7" name="Google Shape;15457;p33"/>
                <p:cNvSpPr/>
                <p:nvPr/>
              </p:nvSpPr>
              <p:spPr>
                <a:xfrm>
                  <a:off x="2105122" y="4371901"/>
                  <a:ext cx="11834" cy="11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97"/>
                      </a:moveTo>
                      <a:cubicBezTo>
                        <a:pt x="209" y="209"/>
                        <a:pt x="1" y="17"/>
                        <a:pt x="129" y="17"/>
                      </a:cubicBezTo>
                      <a:cubicBezTo>
                        <a:pt x="177" y="1"/>
                        <a:pt x="209" y="49"/>
                        <a:pt x="209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8" name="Google Shape;15458;p33"/>
                <p:cNvSpPr/>
                <p:nvPr/>
              </p:nvSpPr>
              <p:spPr>
                <a:xfrm>
                  <a:off x="2347073" y="4228757"/>
                  <a:ext cx="9116" cy="11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209" extrusionOk="0">
                      <a:moveTo>
                        <a:pt x="160" y="97"/>
                      </a:moveTo>
                      <a:cubicBezTo>
                        <a:pt x="160" y="209"/>
                        <a:pt x="0" y="209"/>
                        <a:pt x="0" y="97"/>
                      </a:cubicBezTo>
                      <a:cubicBezTo>
                        <a:pt x="0" y="1"/>
                        <a:pt x="160" y="1"/>
                        <a:pt x="160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9" name="Google Shape;15459;p33"/>
                <p:cNvSpPr/>
                <p:nvPr/>
              </p:nvSpPr>
              <p:spPr>
                <a:xfrm>
                  <a:off x="2181280" y="4434413"/>
                  <a:ext cx="24518" cy="23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96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60" name="Google Shape;15460;p33"/>
                <p:cNvSpPr/>
                <p:nvPr/>
              </p:nvSpPr>
              <p:spPr>
                <a:xfrm>
                  <a:off x="2251946" y="4313919"/>
                  <a:ext cx="24518" cy="24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2" y="193"/>
                      </a:moveTo>
                      <a:cubicBezTo>
                        <a:pt x="432" y="353"/>
                        <a:pt x="240" y="433"/>
                        <a:pt x="128" y="321"/>
                      </a:cubicBezTo>
                      <a:cubicBezTo>
                        <a:pt x="0" y="209"/>
                        <a:pt x="96" y="1"/>
                        <a:pt x="256" y="1"/>
                      </a:cubicBezTo>
                      <a:cubicBezTo>
                        <a:pt x="352" y="1"/>
                        <a:pt x="432" y="81"/>
                        <a:pt x="432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61" name="Google Shape;15461;p33"/>
                <p:cNvSpPr/>
                <p:nvPr/>
              </p:nvSpPr>
              <p:spPr>
                <a:xfrm>
                  <a:off x="2174939" y="3898077"/>
                  <a:ext cx="19988" cy="19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" h="353" extrusionOk="0">
                      <a:moveTo>
                        <a:pt x="352" y="176"/>
                      </a:moveTo>
                      <a:cubicBezTo>
                        <a:pt x="352" y="272"/>
                        <a:pt x="272" y="352"/>
                        <a:pt x="176" y="352"/>
                      </a:cubicBezTo>
                      <a:cubicBezTo>
                        <a:pt x="80" y="352"/>
                        <a:pt x="0" y="272"/>
                        <a:pt x="0" y="176"/>
                      </a:cubicBezTo>
                      <a:cubicBezTo>
                        <a:pt x="0" y="80"/>
                        <a:pt x="80" y="0"/>
                        <a:pt x="176" y="0"/>
                      </a:cubicBezTo>
                      <a:cubicBezTo>
                        <a:pt x="272" y="0"/>
                        <a:pt x="352" y="80"/>
                        <a:pt x="352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62" name="Google Shape;15462;p33"/>
                <p:cNvSpPr/>
                <p:nvPr/>
              </p:nvSpPr>
              <p:spPr>
                <a:xfrm>
                  <a:off x="2360663" y="4408140"/>
                  <a:ext cx="23612" cy="281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97" extrusionOk="0">
                      <a:moveTo>
                        <a:pt x="384" y="225"/>
                      </a:moveTo>
                      <a:cubicBezTo>
                        <a:pt x="416" y="497"/>
                        <a:pt x="0" y="497"/>
                        <a:pt x="32" y="225"/>
                      </a:cubicBezTo>
                      <a:cubicBezTo>
                        <a:pt x="48" y="1"/>
                        <a:pt x="368" y="1"/>
                        <a:pt x="384" y="22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63" name="Google Shape;15463;p33"/>
                <p:cNvSpPr/>
                <p:nvPr/>
              </p:nvSpPr>
              <p:spPr>
                <a:xfrm>
                  <a:off x="1817929" y="4332944"/>
                  <a:ext cx="87935" cy="87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9" y="1553"/>
                      </a:moveTo>
                      <a:lnTo>
                        <a:pt x="769" y="1553"/>
                      </a:lnTo>
                      <a:cubicBezTo>
                        <a:pt x="769" y="1121"/>
                        <a:pt x="433" y="785"/>
                        <a:pt x="1" y="785"/>
                      </a:cubicBezTo>
                      <a:lnTo>
                        <a:pt x="1" y="785"/>
                      </a:lnTo>
                      <a:cubicBezTo>
                        <a:pt x="433" y="785"/>
                        <a:pt x="769" y="433"/>
                        <a:pt x="769" y="1"/>
                      </a:cubicBezTo>
                      <a:lnTo>
                        <a:pt x="769" y="1"/>
                      </a:lnTo>
                      <a:cubicBezTo>
                        <a:pt x="769" y="433"/>
                        <a:pt x="1121" y="785"/>
                        <a:pt x="1553" y="785"/>
                      </a:cubicBezTo>
                      <a:lnTo>
                        <a:pt x="1553" y="785"/>
                      </a:lnTo>
                      <a:cubicBezTo>
                        <a:pt x="1121" y="785"/>
                        <a:pt x="769" y="1121"/>
                        <a:pt x="769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64" name="Google Shape;15464;p33"/>
                <p:cNvSpPr/>
                <p:nvPr/>
              </p:nvSpPr>
              <p:spPr>
                <a:xfrm>
                  <a:off x="2106934" y="4149938"/>
                  <a:ext cx="87991" cy="87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53" extrusionOk="0">
                      <a:moveTo>
                        <a:pt x="769" y="1553"/>
                      </a:moveTo>
                      <a:lnTo>
                        <a:pt x="769" y="1553"/>
                      </a:lnTo>
                      <a:cubicBezTo>
                        <a:pt x="769" y="1121"/>
                        <a:pt x="417" y="785"/>
                        <a:pt x="1" y="785"/>
                      </a:cubicBezTo>
                      <a:lnTo>
                        <a:pt x="1" y="785"/>
                      </a:lnTo>
                      <a:cubicBezTo>
                        <a:pt x="417" y="785"/>
                        <a:pt x="769" y="433"/>
                        <a:pt x="769" y="1"/>
                      </a:cubicBezTo>
                      <a:lnTo>
                        <a:pt x="769" y="1"/>
                      </a:lnTo>
                      <a:cubicBezTo>
                        <a:pt x="769" y="433"/>
                        <a:pt x="1121" y="785"/>
                        <a:pt x="1553" y="785"/>
                      </a:cubicBezTo>
                      <a:lnTo>
                        <a:pt x="1553" y="785"/>
                      </a:lnTo>
                      <a:cubicBezTo>
                        <a:pt x="1121" y="785"/>
                        <a:pt x="769" y="1121"/>
                        <a:pt x="769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465" name="Google Shape;15465;p33"/>
              <p:cNvGrpSpPr/>
              <p:nvPr/>
            </p:nvGrpSpPr>
            <p:grpSpPr>
              <a:xfrm rot="-10148886" flipH="1">
                <a:off x="7873320" y="744657"/>
                <a:ext cx="1699204" cy="2145391"/>
                <a:chOff x="146217" y="2712579"/>
                <a:chExt cx="1552966" cy="1960401"/>
              </a:xfrm>
            </p:grpSpPr>
            <p:grpSp>
              <p:nvGrpSpPr>
                <p:cNvPr id="15466" name="Google Shape;15466;p33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5467" name="Google Shape;15467;p3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68" name="Google Shape;15468;p3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69" name="Google Shape;15469;p3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70" name="Google Shape;15470;p3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71" name="Google Shape;15471;p3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72" name="Google Shape;15472;p3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73" name="Google Shape;15473;p3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74" name="Google Shape;15474;p3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75" name="Google Shape;15475;p3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76" name="Google Shape;15476;p3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77" name="Google Shape;15477;p3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78" name="Google Shape;15478;p3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79" name="Google Shape;15479;p3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80" name="Google Shape;15480;p3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5481" name="Google Shape;15481;p33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5482" name="Google Shape;15482;p3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83" name="Google Shape;15483;p3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84" name="Google Shape;15484;p3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85" name="Google Shape;15485;p3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86" name="Google Shape;15486;p3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87" name="Google Shape;15487;p3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88" name="Google Shape;15488;p3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89" name="Google Shape;15489;p3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90" name="Google Shape;15490;p3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91" name="Google Shape;15491;p3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92" name="Google Shape;15492;p3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93" name="Google Shape;15493;p3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94" name="Google Shape;15494;p3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95" name="Google Shape;15495;p3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5496" name="Google Shape;15496;p33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5497" name="Google Shape;15497;p3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98" name="Google Shape;15498;p3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99" name="Google Shape;15499;p3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00" name="Google Shape;15500;p3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01" name="Google Shape;15501;p3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02" name="Google Shape;15502;p3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03" name="Google Shape;15503;p3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04" name="Google Shape;15504;p3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05" name="Google Shape;15505;p3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06" name="Google Shape;15506;p3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07" name="Google Shape;15507;p3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08" name="Google Shape;15508;p3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09" name="Google Shape;15509;p3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10" name="Google Shape;15510;p3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5511" name="Google Shape;15511;p33"/>
              <p:cNvGrpSpPr/>
              <p:nvPr/>
            </p:nvGrpSpPr>
            <p:grpSpPr>
              <a:xfrm flipH="1">
                <a:off x="7686589" y="3070216"/>
                <a:ext cx="1699255" cy="2145463"/>
                <a:chOff x="146217" y="2712579"/>
                <a:chExt cx="1552966" cy="1960401"/>
              </a:xfrm>
            </p:grpSpPr>
            <p:grpSp>
              <p:nvGrpSpPr>
                <p:cNvPr id="15512" name="Google Shape;15512;p33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5513" name="Google Shape;15513;p3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14" name="Google Shape;15514;p3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15" name="Google Shape;15515;p3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16" name="Google Shape;15516;p3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17" name="Google Shape;15517;p3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18" name="Google Shape;15518;p3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19" name="Google Shape;15519;p3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20" name="Google Shape;15520;p3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21" name="Google Shape;15521;p3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22" name="Google Shape;15522;p3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23" name="Google Shape;15523;p3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24" name="Google Shape;15524;p3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25" name="Google Shape;15525;p3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26" name="Google Shape;15526;p3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5527" name="Google Shape;15527;p33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5528" name="Google Shape;15528;p3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29" name="Google Shape;15529;p3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30" name="Google Shape;15530;p3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31" name="Google Shape;15531;p3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32" name="Google Shape;15532;p3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33" name="Google Shape;15533;p3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34" name="Google Shape;15534;p3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35" name="Google Shape;15535;p3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36" name="Google Shape;15536;p3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37" name="Google Shape;15537;p3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38" name="Google Shape;15538;p3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39" name="Google Shape;15539;p3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40" name="Google Shape;15540;p3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41" name="Google Shape;15541;p3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5542" name="Google Shape;15542;p33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5543" name="Google Shape;15543;p3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44" name="Google Shape;15544;p3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45" name="Google Shape;15545;p3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46" name="Google Shape;15546;p3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47" name="Google Shape;15547;p3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48" name="Google Shape;15548;p3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49" name="Google Shape;15549;p3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50" name="Google Shape;15550;p3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51" name="Google Shape;15551;p3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52" name="Google Shape;15552;p3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53" name="Google Shape;15553;p3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54" name="Google Shape;15554;p3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55" name="Google Shape;15555;p3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56" name="Google Shape;15556;p3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15557" name="Google Shape;15557;p33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558" name="Google Shape;15558;p33"/>
          <p:cNvSpPr txBox="1">
            <a:spLocks noGrp="1"/>
          </p:cNvSpPr>
          <p:nvPr>
            <p:ph type="body" idx="1"/>
          </p:nvPr>
        </p:nvSpPr>
        <p:spPr>
          <a:xfrm>
            <a:off x="1917300" y="3776750"/>
            <a:ext cx="5309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CUSTOM_4_1">
    <p:spTree>
      <p:nvGrpSpPr>
        <p:cNvPr id="1" name="Shape 15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60" name="Google Shape;15560;p34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5561" name="Google Shape;15561;p34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562" name="Google Shape;15562;p34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5563" name="Google Shape;15563;p34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4" name="Google Shape;15564;p34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5" name="Google Shape;15565;p34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6" name="Google Shape;15566;p34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7" name="Google Shape;15567;p34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8" name="Google Shape;15568;p34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9" name="Google Shape;15569;p34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0" name="Google Shape;15570;p34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1" name="Google Shape;15571;p34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2" name="Google Shape;15572;p34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3" name="Google Shape;15573;p34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4" name="Google Shape;15574;p34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5" name="Google Shape;15575;p34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6" name="Google Shape;15576;p34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7" name="Google Shape;15577;p34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8" name="Google Shape;15578;p34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9" name="Google Shape;15579;p34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0" name="Google Shape;15580;p34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1" name="Google Shape;15581;p34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2" name="Google Shape;15582;p34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3" name="Google Shape;15583;p34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4" name="Google Shape;15584;p34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5" name="Google Shape;15585;p34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6" name="Google Shape;15586;p34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7" name="Google Shape;15587;p34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588" name="Google Shape;15588;p34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5589" name="Google Shape;15589;p34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0" name="Google Shape;15590;p34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1" name="Google Shape;15591;p34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2" name="Google Shape;15592;p34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3" name="Google Shape;15593;p34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4" name="Google Shape;15594;p34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5" name="Google Shape;15595;p34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6" name="Google Shape;15596;p34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7" name="Google Shape;15597;p34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8" name="Google Shape;15598;p34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9" name="Google Shape;15599;p34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0" name="Google Shape;15600;p34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1" name="Google Shape;15601;p34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2" name="Google Shape;15602;p34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3" name="Google Shape;15603;p34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4" name="Google Shape;15604;p34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5" name="Google Shape;15605;p34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6" name="Google Shape;15606;p34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7" name="Google Shape;15607;p34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8" name="Google Shape;15608;p34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9" name="Google Shape;15609;p34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0" name="Google Shape;15610;p34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1" name="Google Shape;15611;p34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2" name="Google Shape;15612;p34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3" name="Google Shape;15613;p34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4" name="Google Shape;15614;p34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615" name="Google Shape;15615;p34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6" name="Google Shape;15616;p34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7" name="Google Shape;15617;p34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8" name="Google Shape;15618;p34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9" name="Google Shape;15619;p34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0" name="Google Shape;15620;p34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1" name="Google Shape;15621;p34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2" name="Google Shape;15622;p34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3" name="Google Shape;15623;p34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4" name="Google Shape;15624;p34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5" name="Google Shape;15625;p34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6" name="Google Shape;15626;p34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7" name="Google Shape;15627;p34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8" name="Google Shape;15628;p34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9" name="Google Shape;15629;p34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0" name="Google Shape;15630;p34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1" name="Google Shape;15631;p34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2" name="Google Shape;15632;p34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3" name="Google Shape;15633;p34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4" name="Google Shape;15634;p34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5" name="Google Shape;15635;p34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6" name="Google Shape;15636;p34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7" name="Google Shape;15637;p34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8" name="Google Shape;15638;p34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9" name="Google Shape;15639;p34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0" name="Google Shape;15640;p34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1" name="Google Shape;15641;p34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2" name="Google Shape;15642;p34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3" name="Google Shape;15643;p34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4" name="Google Shape;15644;p34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5" name="Google Shape;15645;p34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6" name="Google Shape;15646;p34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7" name="Google Shape;15647;p34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8" name="Google Shape;15648;p34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9" name="Google Shape;15649;p34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0" name="Google Shape;15650;p34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1" name="Google Shape;15651;p34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2" name="Google Shape;15652;p34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3" name="Google Shape;15653;p34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4" name="Google Shape;15654;p34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5" name="Google Shape;15655;p34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6" name="Google Shape;15656;p34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7" name="Google Shape;15657;p34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8" name="Google Shape;15658;p34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9" name="Google Shape;15659;p34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0" name="Google Shape;15660;p34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1" name="Google Shape;15661;p34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2" name="Google Shape;15662;p34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3" name="Google Shape;15663;p34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4" name="Google Shape;15664;p34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5" name="Google Shape;15665;p34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6" name="Google Shape;15666;p34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7" name="Google Shape;15667;p34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8" name="Google Shape;15668;p34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9" name="Google Shape;15669;p34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0" name="Google Shape;15670;p34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1" name="Google Shape;15671;p34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2" name="Google Shape;15672;p34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3" name="Google Shape;15673;p34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4" name="Google Shape;15674;p34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5" name="Google Shape;15675;p34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6" name="Google Shape;15676;p34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7" name="Google Shape;15677;p34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8" name="Google Shape;15678;p34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9" name="Google Shape;15679;p34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0" name="Google Shape;15680;p34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1" name="Google Shape;15681;p34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2" name="Google Shape;15682;p34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3" name="Google Shape;15683;p34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4" name="Google Shape;15684;p34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5" name="Google Shape;15685;p34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6" name="Google Shape;15686;p34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7" name="Google Shape;15687;p34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8" name="Google Shape;15688;p34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9" name="Google Shape;15689;p34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0" name="Google Shape;15690;p34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1" name="Google Shape;15691;p34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2" name="Google Shape;15692;p34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3" name="Google Shape;15693;p34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4" name="Google Shape;15694;p34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5" name="Google Shape;15695;p34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6" name="Google Shape;15696;p34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7" name="Google Shape;15697;p34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8" name="Google Shape;15698;p34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9" name="Google Shape;15699;p34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0" name="Google Shape;15700;p34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1" name="Google Shape;15701;p34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2" name="Google Shape;15702;p34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3" name="Google Shape;15703;p34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4" name="Google Shape;15704;p34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5" name="Google Shape;15705;p34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6" name="Google Shape;15706;p34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7" name="Google Shape;15707;p34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8" name="Google Shape;15708;p34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9" name="Google Shape;15709;p34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0" name="Google Shape;15710;p34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1" name="Google Shape;15711;p34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2" name="Google Shape;15712;p34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3" name="Google Shape;15713;p34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4" name="Google Shape;15714;p34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715" name="Google Shape;15715;p34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5716" name="Google Shape;15716;p34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7" name="Google Shape;15717;p34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8" name="Google Shape;15718;p34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9" name="Google Shape;15719;p34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0" name="Google Shape;15720;p34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1" name="Google Shape;15721;p34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2" name="Google Shape;15722;p34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3" name="Google Shape;15723;p34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4" name="Google Shape;15724;p34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5" name="Google Shape;15725;p34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6" name="Google Shape;15726;p34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7" name="Google Shape;15727;p34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8" name="Google Shape;15728;p34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9" name="Google Shape;15729;p34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0" name="Google Shape;15730;p34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1" name="Google Shape;15731;p34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2" name="Google Shape;15732;p34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3" name="Google Shape;15733;p34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4" name="Google Shape;15734;p34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5" name="Google Shape;15735;p34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6" name="Google Shape;15736;p34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7" name="Google Shape;15737;p34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8" name="Google Shape;15738;p34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9" name="Google Shape;15739;p34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0" name="Google Shape;15740;p34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1" name="Google Shape;15741;p34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742" name="Google Shape;15742;p34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3" name="Google Shape;15743;p34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4" name="Google Shape;15744;p34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5" name="Google Shape;15745;p34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6" name="Google Shape;15746;p34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747" name="Google Shape;15747;p34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5748" name="Google Shape;15748;p34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9" name="Google Shape;15749;p34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0" name="Google Shape;15750;p34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1" name="Google Shape;15751;p34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2" name="Google Shape;15752;p34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3" name="Google Shape;15753;p34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4" name="Google Shape;15754;p34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5" name="Google Shape;15755;p34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6" name="Google Shape;15756;p34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7" name="Google Shape;15757;p34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8" name="Google Shape;15758;p34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9" name="Google Shape;15759;p34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0" name="Google Shape;15760;p34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1" name="Google Shape;15761;p34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2" name="Google Shape;15762;p34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3" name="Google Shape;15763;p34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4" name="Google Shape;15764;p34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5" name="Google Shape;15765;p34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6" name="Google Shape;15766;p34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7" name="Google Shape;15767;p34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8" name="Google Shape;15768;p34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9" name="Google Shape;15769;p34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0" name="Google Shape;15770;p34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1" name="Google Shape;15771;p34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2" name="Google Shape;15772;p34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3" name="Google Shape;15773;p34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774" name="Google Shape;15774;p34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775" name="Google Shape;15775;p34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5776" name="Google Shape;15776;p34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7" name="Google Shape;15777;p34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8" name="Google Shape;15778;p34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9" name="Google Shape;15779;p34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0" name="Google Shape;15780;p34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1" name="Google Shape;15781;p34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2" name="Google Shape;15782;p34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3" name="Google Shape;15783;p34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4" name="Google Shape;15784;p34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5" name="Google Shape;15785;p34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6" name="Google Shape;15786;p34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7" name="Google Shape;15787;p34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8" name="Google Shape;15788;p34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9" name="Google Shape;15789;p34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0" name="Google Shape;15790;p34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1" name="Google Shape;15791;p34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2" name="Google Shape;15792;p34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3" name="Google Shape;15793;p34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4" name="Google Shape;15794;p34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5" name="Google Shape;15795;p34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6" name="Google Shape;15796;p34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7" name="Google Shape;15797;p34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8" name="Google Shape;15798;p34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9" name="Google Shape;15799;p34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0" name="Google Shape;15800;p34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1" name="Google Shape;15801;p34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5802" name="Google Shape;15802;p3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803" name="Google Shape;15803;p34"/>
          <p:cNvSpPr txBox="1">
            <a:spLocks noGrp="1"/>
          </p:cNvSpPr>
          <p:nvPr>
            <p:ph type="body" idx="1"/>
          </p:nvPr>
        </p:nvSpPr>
        <p:spPr>
          <a:xfrm>
            <a:off x="713225" y="1062350"/>
            <a:ext cx="3747000" cy="35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200"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804" name="Google Shape;15804;p34"/>
          <p:cNvSpPr txBox="1">
            <a:spLocks noGrp="1"/>
          </p:cNvSpPr>
          <p:nvPr>
            <p:ph type="body" idx="2"/>
          </p:nvPr>
        </p:nvSpPr>
        <p:spPr>
          <a:xfrm>
            <a:off x="4683725" y="1062350"/>
            <a:ext cx="3747000" cy="35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200"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CUSTOM_4_1_1">
    <p:spTree>
      <p:nvGrpSpPr>
        <p:cNvPr id="1" name="Shape 15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06" name="Google Shape;15806;p35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5807" name="Google Shape;15807;p35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808" name="Google Shape;15808;p35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5809" name="Google Shape;15809;p35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0" name="Google Shape;15810;p35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1" name="Google Shape;15811;p35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2" name="Google Shape;15812;p35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3" name="Google Shape;15813;p35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4" name="Google Shape;15814;p35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5" name="Google Shape;15815;p35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6" name="Google Shape;15816;p35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7" name="Google Shape;15817;p35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8" name="Google Shape;15818;p35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9" name="Google Shape;15819;p35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0" name="Google Shape;15820;p35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1" name="Google Shape;15821;p35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2" name="Google Shape;15822;p35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3" name="Google Shape;15823;p35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4" name="Google Shape;15824;p35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5" name="Google Shape;15825;p35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6" name="Google Shape;15826;p35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7" name="Google Shape;15827;p35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8" name="Google Shape;15828;p35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9" name="Google Shape;15829;p35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0" name="Google Shape;15830;p35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1" name="Google Shape;15831;p35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2" name="Google Shape;15832;p35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3" name="Google Shape;15833;p35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834" name="Google Shape;15834;p35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5835" name="Google Shape;15835;p35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6" name="Google Shape;15836;p35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7" name="Google Shape;15837;p35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8" name="Google Shape;15838;p35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9" name="Google Shape;15839;p35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0" name="Google Shape;15840;p35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1" name="Google Shape;15841;p35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2" name="Google Shape;15842;p35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3" name="Google Shape;15843;p35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4" name="Google Shape;15844;p35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5" name="Google Shape;15845;p35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6" name="Google Shape;15846;p35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7" name="Google Shape;15847;p35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8" name="Google Shape;15848;p35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9" name="Google Shape;15849;p35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0" name="Google Shape;15850;p35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1" name="Google Shape;15851;p35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2" name="Google Shape;15852;p35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3" name="Google Shape;15853;p35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4" name="Google Shape;15854;p35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5" name="Google Shape;15855;p35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6" name="Google Shape;15856;p35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7" name="Google Shape;15857;p35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8" name="Google Shape;15858;p35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9" name="Google Shape;15859;p35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0" name="Google Shape;15860;p35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861" name="Google Shape;15861;p35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2" name="Google Shape;15862;p35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3" name="Google Shape;15863;p35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4" name="Google Shape;15864;p35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5" name="Google Shape;15865;p35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6" name="Google Shape;15866;p35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7" name="Google Shape;15867;p35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8" name="Google Shape;15868;p35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9" name="Google Shape;15869;p35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0" name="Google Shape;15870;p35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1" name="Google Shape;15871;p35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2" name="Google Shape;15872;p35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3" name="Google Shape;15873;p35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4" name="Google Shape;15874;p35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5" name="Google Shape;15875;p35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6" name="Google Shape;15876;p35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7" name="Google Shape;15877;p35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8" name="Google Shape;15878;p35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9" name="Google Shape;15879;p35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0" name="Google Shape;15880;p35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1" name="Google Shape;15881;p35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2" name="Google Shape;15882;p35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3" name="Google Shape;15883;p35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4" name="Google Shape;15884;p35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5" name="Google Shape;15885;p35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6" name="Google Shape;15886;p35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7" name="Google Shape;15887;p35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8" name="Google Shape;15888;p35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9" name="Google Shape;15889;p35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0" name="Google Shape;15890;p35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1" name="Google Shape;15891;p35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2" name="Google Shape;15892;p35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3" name="Google Shape;15893;p35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4" name="Google Shape;15894;p35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5" name="Google Shape;15895;p35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6" name="Google Shape;15896;p35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7" name="Google Shape;15897;p35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8" name="Google Shape;15898;p35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9" name="Google Shape;15899;p35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0" name="Google Shape;15900;p35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1" name="Google Shape;15901;p35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2" name="Google Shape;15902;p35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3" name="Google Shape;15903;p35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4" name="Google Shape;15904;p35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5" name="Google Shape;15905;p35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6" name="Google Shape;15906;p35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7" name="Google Shape;15907;p35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8" name="Google Shape;15908;p35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9" name="Google Shape;15909;p35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0" name="Google Shape;15910;p35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1" name="Google Shape;15911;p35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2" name="Google Shape;15912;p35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3" name="Google Shape;15913;p35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4" name="Google Shape;15914;p35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5" name="Google Shape;15915;p35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6" name="Google Shape;15916;p35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7" name="Google Shape;15917;p35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8" name="Google Shape;15918;p35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9" name="Google Shape;15919;p35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0" name="Google Shape;15920;p35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1" name="Google Shape;15921;p35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2" name="Google Shape;15922;p35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3" name="Google Shape;15923;p35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4" name="Google Shape;15924;p35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5" name="Google Shape;15925;p35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6" name="Google Shape;15926;p35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7" name="Google Shape;15927;p35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8" name="Google Shape;15928;p35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9" name="Google Shape;15929;p35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0" name="Google Shape;15930;p35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1" name="Google Shape;15931;p35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2" name="Google Shape;15932;p35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3" name="Google Shape;15933;p35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4" name="Google Shape;15934;p35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5" name="Google Shape;15935;p35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6" name="Google Shape;15936;p35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7" name="Google Shape;15937;p35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8" name="Google Shape;15938;p35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9" name="Google Shape;15939;p35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0" name="Google Shape;15940;p35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1" name="Google Shape;15941;p35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2" name="Google Shape;15942;p35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3" name="Google Shape;15943;p35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4" name="Google Shape;15944;p35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5" name="Google Shape;15945;p35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6" name="Google Shape;15946;p35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7" name="Google Shape;15947;p35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8" name="Google Shape;15948;p35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9" name="Google Shape;15949;p35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0" name="Google Shape;15950;p35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1" name="Google Shape;15951;p35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2" name="Google Shape;15952;p35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3" name="Google Shape;15953;p35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4" name="Google Shape;15954;p35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5" name="Google Shape;15955;p35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6" name="Google Shape;15956;p35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7" name="Google Shape;15957;p35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8" name="Google Shape;15958;p35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9" name="Google Shape;15959;p35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0" name="Google Shape;15960;p35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961" name="Google Shape;15961;p35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5962" name="Google Shape;15962;p35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3" name="Google Shape;15963;p35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4" name="Google Shape;15964;p35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5" name="Google Shape;15965;p35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6" name="Google Shape;15966;p35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7" name="Google Shape;15967;p35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8" name="Google Shape;15968;p35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9" name="Google Shape;15969;p35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0" name="Google Shape;15970;p35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1" name="Google Shape;15971;p35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2" name="Google Shape;15972;p35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3" name="Google Shape;15973;p35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4" name="Google Shape;15974;p35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5" name="Google Shape;15975;p35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6" name="Google Shape;15976;p35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7" name="Google Shape;15977;p35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8" name="Google Shape;15978;p35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9" name="Google Shape;15979;p35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0" name="Google Shape;15980;p35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1" name="Google Shape;15981;p35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2" name="Google Shape;15982;p35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3" name="Google Shape;15983;p35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4" name="Google Shape;15984;p35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5" name="Google Shape;15985;p35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6" name="Google Shape;15986;p35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7" name="Google Shape;15987;p35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88" name="Google Shape;15988;p35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9" name="Google Shape;15989;p35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0" name="Google Shape;15990;p35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1" name="Google Shape;15991;p35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2" name="Google Shape;15992;p35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993" name="Google Shape;15993;p35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5994" name="Google Shape;15994;p35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5" name="Google Shape;15995;p35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6" name="Google Shape;15996;p35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7" name="Google Shape;15997;p35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8" name="Google Shape;15998;p35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9" name="Google Shape;15999;p35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0" name="Google Shape;16000;p35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1" name="Google Shape;16001;p35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2" name="Google Shape;16002;p35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3" name="Google Shape;16003;p35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4" name="Google Shape;16004;p35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5" name="Google Shape;16005;p35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6" name="Google Shape;16006;p35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7" name="Google Shape;16007;p35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8" name="Google Shape;16008;p35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9" name="Google Shape;16009;p35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0" name="Google Shape;16010;p35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1" name="Google Shape;16011;p35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2" name="Google Shape;16012;p35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3" name="Google Shape;16013;p35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4" name="Google Shape;16014;p35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5" name="Google Shape;16015;p35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6" name="Google Shape;16016;p35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7" name="Google Shape;16017;p35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8" name="Google Shape;16018;p35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9" name="Google Shape;16019;p35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020" name="Google Shape;16020;p35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21" name="Google Shape;16021;p35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6022" name="Google Shape;16022;p35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3" name="Google Shape;16023;p35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4" name="Google Shape;16024;p35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5" name="Google Shape;16025;p35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6" name="Google Shape;16026;p35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7" name="Google Shape;16027;p35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8" name="Google Shape;16028;p35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9" name="Google Shape;16029;p35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0" name="Google Shape;16030;p35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1" name="Google Shape;16031;p35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2" name="Google Shape;16032;p35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3" name="Google Shape;16033;p35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4" name="Google Shape;16034;p35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5" name="Google Shape;16035;p35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6" name="Google Shape;16036;p35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7" name="Google Shape;16037;p35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8" name="Google Shape;16038;p35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9" name="Google Shape;16039;p35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0" name="Google Shape;16040;p35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1" name="Google Shape;16041;p35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2" name="Google Shape;16042;p35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3" name="Google Shape;16043;p35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4" name="Google Shape;16044;p35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5" name="Google Shape;16045;p35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6" name="Google Shape;16046;p35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7" name="Google Shape;16047;p35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6048" name="Google Shape;16048;p35"/>
          <p:cNvGrpSpPr/>
          <p:nvPr/>
        </p:nvGrpSpPr>
        <p:grpSpPr>
          <a:xfrm>
            <a:off x="-111930" y="470425"/>
            <a:ext cx="10155759" cy="5761915"/>
            <a:chOff x="-111930" y="470425"/>
            <a:chExt cx="10155759" cy="5761915"/>
          </a:xfrm>
        </p:grpSpPr>
        <p:grpSp>
          <p:nvGrpSpPr>
            <p:cNvPr id="16049" name="Google Shape;16049;p35"/>
            <p:cNvGrpSpPr/>
            <p:nvPr/>
          </p:nvGrpSpPr>
          <p:grpSpPr>
            <a:xfrm rot="-1552544">
              <a:off x="7961925" y="3824152"/>
              <a:ext cx="1699019" cy="2144969"/>
              <a:chOff x="7367733" y="196366"/>
              <a:chExt cx="1699100" cy="2145071"/>
            </a:xfrm>
          </p:grpSpPr>
          <p:grpSp>
            <p:nvGrpSpPr>
              <p:cNvPr id="16050" name="Google Shape;16050;p35"/>
              <p:cNvGrpSpPr/>
              <p:nvPr/>
            </p:nvGrpSpPr>
            <p:grpSpPr>
              <a:xfrm flipH="1">
                <a:off x="7367733" y="196366"/>
                <a:ext cx="1699100" cy="2145071"/>
                <a:chOff x="146217" y="2712579"/>
                <a:chExt cx="1552966" cy="1960401"/>
              </a:xfrm>
            </p:grpSpPr>
            <p:grpSp>
              <p:nvGrpSpPr>
                <p:cNvPr id="16051" name="Google Shape;16051;p3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6052" name="Google Shape;16052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53" name="Google Shape;16053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54" name="Google Shape;16054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55" name="Google Shape;16055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56" name="Google Shape;16056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57" name="Google Shape;16057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58" name="Google Shape;16058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59" name="Google Shape;16059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60" name="Google Shape;16060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61" name="Google Shape;16061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62" name="Google Shape;16062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63" name="Google Shape;16063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64" name="Google Shape;16064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65" name="Google Shape;16065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6066" name="Google Shape;16066;p3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6067" name="Google Shape;16067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68" name="Google Shape;16068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69" name="Google Shape;16069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70" name="Google Shape;16070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71" name="Google Shape;16071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72" name="Google Shape;16072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73" name="Google Shape;16073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74" name="Google Shape;16074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75" name="Google Shape;16075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76" name="Google Shape;16076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77" name="Google Shape;16077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78" name="Google Shape;16078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79" name="Google Shape;16079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80" name="Google Shape;16080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6081" name="Google Shape;16081;p35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6082" name="Google Shape;16082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83" name="Google Shape;16083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84" name="Google Shape;16084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85" name="Google Shape;16085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86" name="Google Shape;16086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87" name="Google Shape;16087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88" name="Google Shape;16088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89" name="Google Shape;16089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90" name="Google Shape;16090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91" name="Google Shape;16091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92" name="Google Shape;16092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93" name="Google Shape;16093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94" name="Google Shape;16094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95" name="Google Shape;16095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6096" name="Google Shape;16096;p35"/>
              <p:cNvGrpSpPr/>
              <p:nvPr/>
            </p:nvGrpSpPr>
            <p:grpSpPr>
              <a:xfrm>
                <a:off x="7920143" y="760581"/>
                <a:ext cx="384810" cy="524875"/>
                <a:chOff x="7920143" y="760581"/>
                <a:chExt cx="384810" cy="524875"/>
              </a:xfrm>
            </p:grpSpPr>
            <p:grpSp>
              <p:nvGrpSpPr>
                <p:cNvPr id="16097" name="Google Shape;16097;p35"/>
                <p:cNvGrpSpPr/>
                <p:nvPr/>
              </p:nvGrpSpPr>
              <p:grpSpPr>
                <a:xfrm>
                  <a:off x="8008359" y="1010231"/>
                  <a:ext cx="179610" cy="275226"/>
                  <a:chOff x="1146109" y="401894"/>
                  <a:chExt cx="179610" cy="275226"/>
                </a:xfrm>
              </p:grpSpPr>
              <p:sp>
                <p:nvSpPr>
                  <p:cNvPr id="16098" name="Google Shape;16098;p35"/>
                  <p:cNvSpPr/>
                  <p:nvPr/>
                </p:nvSpPr>
                <p:spPr>
                  <a:xfrm>
                    <a:off x="1241304" y="608348"/>
                    <a:ext cx="84416" cy="68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9" h="2321" extrusionOk="0">
                        <a:moveTo>
                          <a:pt x="561" y="1521"/>
                        </a:moveTo>
                        <a:cubicBezTo>
                          <a:pt x="833" y="1969"/>
                          <a:pt x="1345" y="2177"/>
                          <a:pt x="1841" y="2273"/>
                        </a:cubicBezTo>
                        <a:cubicBezTo>
                          <a:pt x="2033" y="2321"/>
                          <a:pt x="2225" y="2321"/>
                          <a:pt x="2401" y="2241"/>
                        </a:cubicBezTo>
                        <a:cubicBezTo>
                          <a:pt x="2545" y="2129"/>
                          <a:pt x="2641" y="2001"/>
                          <a:pt x="2689" y="1841"/>
                        </a:cubicBezTo>
                        <a:cubicBezTo>
                          <a:pt x="2769" y="1585"/>
                          <a:pt x="2817" y="1329"/>
                          <a:pt x="2833" y="1073"/>
                        </a:cubicBezTo>
                        <a:cubicBezTo>
                          <a:pt x="2849" y="865"/>
                          <a:pt x="2801" y="641"/>
                          <a:pt x="2689" y="449"/>
                        </a:cubicBezTo>
                        <a:cubicBezTo>
                          <a:pt x="2497" y="177"/>
                          <a:pt x="2177" y="17"/>
                          <a:pt x="1841" y="17"/>
                        </a:cubicBezTo>
                        <a:cubicBezTo>
                          <a:pt x="1041" y="1"/>
                          <a:pt x="1" y="609"/>
                          <a:pt x="561" y="152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99" name="Google Shape;16099;p35"/>
                  <p:cNvSpPr/>
                  <p:nvPr/>
                </p:nvSpPr>
                <p:spPr>
                  <a:xfrm>
                    <a:off x="1146109" y="401894"/>
                    <a:ext cx="171173" cy="146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77" h="4945" extrusionOk="0">
                        <a:moveTo>
                          <a:pt x="512" y="2352"/>
                        </a:moveTo>
                        <a:cubicBezTo>
                          <a:pt x="976" y="3104"/>
                          <a:pt x="1536" y="3792"/>
                          <a:pt x="2160" y="4400"/>
                        </a:cubicBezTo>
                        <a:cubicBezTo>
                          <a:pt x="2320" y="4576"/>
                          <a:pt x="2512" y="4704"/>
                          <a:pt x="2736" y="4800"/>
                        </a:cubicBezTo>
                        <a:cubicBezTo>
                          <a:pt x="3152" y="4944"/>
                          <a:pt x="3616" y="4752"/>
                          <a:pt x="4032" y="4560"/>
                        </a:cubicBezTo>
                        <a:lnTo>
                          <a:pt x="5008" y="4096"/>
                        </a:lnTo>
                        <a:cubicBezTo>
                          <a:pt x="5185" y="4016"/>
                          <a:pt x="5345" y="3920"/>
                          <a:pt x="5473" y="3792"/>
                        </a:cubicBezTo>
                        <a:cubicBezTo>
                          <a:pt x="5729" y="3536"/>
                          <a:pt x="5761" y="3136"/>
                          <a:pt x="5761" y="2784"/>
                        </a:cubicBezTo>
                        <a:cubicBezTo>
                          <a:pt x="5777" y="2288"/>
                          <a:pt x="5777" y="1728"/>
                          <a:pt x="5457" y="1360"/>
                        </a:cubicBezTo>
                        <a:cubicBezTo>
                          <a:pt x="5249" y="1136"/>
                          <a:pt x="4992" y="976"/>
                          <a:pt x="4704" y="880"/>
                        </a:cubicBezTo>
                        <a:cubicBezTo>
                          <a:pt x="3680" y="416"/>
                          <a:pt x="2528" y="0"/>
                          <a:pt x="1408" y="432"/>
                        </a:cubicBezTo>
                        <a:cubicBezTo>
                          <a:pt x="592" y="752"/>
                          <a:pt x="0" y="1520"/>
                          <a:pt x="512" y="2352"/>
                        </a:cubicBezTo>
                        <a:close/>
                      </a:path>
                    </a:pathLst>
                  </a:custGeom>
                  <a:solidFill>
                    <a:srgbClr val="EAD1A8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6100" name="Google Shape;16100;p35"/>
                <p:cNvGrpSpPr/>
                <p:nvPr/>
              </p:nvGrpSpPr>
              <p:grpSpPr>
                <a:xfrm>
                  <a:off x="7920143" y="760581"/>
                  <a:ext cx="384810" cy="264430"/>
                  <a:chOff x="7920143" y="760581"/>
                  <a:chExt cx="384810" cy="264430"/>
                </a:xfrm>
              </p:grpSpPr>
              <p:sp>
                <p:nvSpPr>
                  <p:cNvPr id="16101" name="Google Shape;16101;p35"/>
                  <p:cNvSpPr/>
                  <p:nvPr/>
                </p:nvSpPr>
                <p:spPr>
                  <a:xfrm>
                    <a:off x="8207076" y="945274"/>
                    <a:ext cx="97877" cy="797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9" h="2321" extrusionOk="0">
                        <a:moveTo>
                          <a:pt x="561" y="1521"/>
                        </a:moveTo>
                        <a:cubicBezTo>
                          <a:pt x="833" y="1969"/>
                          <a:pt x="1345" y="2177"/>
                          <a:pt x="1841" y="2273"/>
                        </a:cubicBezTo>
                        <a:cubicBezTo>
                          <a:pt x="2033" y="2321"/>
                          <a:pt x="2225" y="2321"/>
                          <a:pt x="2401" y="2241"/>
                        </a:cubicBezTo>
                        <a:cubicBezTo>
                          <a:pt x="2545" y="2129"/>
                          <a:pt x="2641" y="2001"/>
                          <a:pt x="2689" y="1841"/>
                        </a:cubicBezTo>
                        <a:cubicBezTo>
                          <a:pt x="2769" y="1585"/>
                          <a:pt x="2817" y="1329"/>
                          <a:pt x="2833" y="1073"/>
                        </a:cubicBezTo>
                        <a:cubicBezTo>
                          <a:pt x="2849" y="865"/>
                          <a:pt x="2801" y="641"/>
                          <a:pt x="2689" y="449"/>
                        </a:cubicBezTo>
                        <a:cubicBezTo>
                          <a:pt x="2497" y="177"/>
                          <a:pt x="2177" y="17"/>
                          <a:pt x="1841" y="17"/>
                        </a:cubicBezTo>
                        <a:cubicBezTo>
                          <a:pt x="1041" y="1"/>
                          <a:pt x="1" y="609"/>
                          <a:pt x="561" y="152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6102" name="Google Shape;16102;p35"/>
                  <p:cNvGrpSpPr/>
                  <p:nvPr/>
                </p:nvGrpSpPr>
                <p:grpSpPr>
                  <a:xfrm>
                    <a:off x="7920143" y="760581"/>
                    <a:ext cx="198469" cy="169885"/>
                    <a:chOff x="7920143" y="760581"/>
                    <a:chExt cx="198469" cy="169885"/>
                  </a:xfrm>
                </p:grpSpPr>
                <p:sp>
                  <p:nvSpPr>
                    <p:cNvPr id="16103" name="Google Shape;16103;p35"/>
                    <p:cNvSpPr/>
                    <p:nvPr/>
                  </p:nvSpPr>
                  <p:spPr>
                    <a:xfrm>
                      <a:off x="7954080" y="786290"/>
                      <a:ext cx="97877" cy="1184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" h="6897" extrusionOk="0">
                          <a:moveTo>
                            <a:pt x="337" y="3040"/>
                          </a:moveTo>
                          <a:cubicBezTo>
                            <a:pt x="513" y="3264"/>
                            <a:pt x="721" y="3472"/>
                            <a:pt x="961" y="3649"/>
                          </a:cubicBezTo>
                          <a:cubicBezTo>
                            <a:pt x="1505" y="4161"/>
                            <a:pt x="1713" y="4913"/>
                            <a:pt x="2049" y="5585"/>
                          </a:cubicBezTo>
                          <a:cubicBezTo>
                            <a:pt x="2385" y="6257"/>
                            <a:pt x="2993" y="6897"/>
                            <a:pt x="3745" y="6833"/>
                          </a:cubicBezTo>
                          <a:cubicBezTo>
                            <a:pt x="4193" y="6753"/>
                            <a:pt x="4593" y="6481"/>
                            <a:pt x="4833" y="6065"/>
                          </a:cubicBezTo>
                          <a:cubicBezTo>
                            <a:pt x="5041" y="5665"/>
                            <a:pt x="5201" y="5233"/>
                            <a:pt x="5297" y="4785"/>
                          </a:cubicBezTo>
                          <a:cubicBezTo>
                            <a:pt x="5521" y="3937"/>
                            <a:pt x="5697" y="2928"/>
                            <a:pt x="5121" y="2272"/>
                          </a:cubicBezTo>
                          <a:cubicBezTo>
                            <a:pt x="4897" y="2032"/>
                            <a:pt x="4593" y="1872"/>
                            <a:pt x="4417" y="1584"/>
                          </a:cubicBezTo>
                          <a:cubicBezTo>
                            <a:pt x="4241" y="1280"/>
                            <a:pt x="4289" y="864"/>
                            <a:pt x="4097" y="544"/>
                          </a:cubicBezTo>
                          <a:cubicBezTo>
                            <a:pt x="3873" y="128"/>
                            <a:pt x="3329" y="0"/>
                            <a:pt x="2865" y="0"/>
                          </a:cubicBezTo>
                          <a:cubicBezTo>
                            <a:pt x="2129" y="0"/>
                            <a:pt x="993" y="256"/>
                            <a:pt x="561" y="912"/>
                          </a:cubicBezTo>
                          <a:cubicBezTo>
                            <a:pt x="225" y="1408"/>
                            <a:pt x="1" y="2544"/>
                            <a:pt x="337" y="304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104" name="Google Shape;16104;p35"/>
                    <p:cNvSpPr/>
                    <p:nvPr/>
                  </p:nvSpPr>
                  <p:spPr>
                    <a:xfrm>
                      <a:off x="7920143" y="760581"/>
                      <a:ext cx="198469" cy="16988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77" h="4945" extrusionOk="0">
                          <a:moveTo>
                            <a:pt x="512" y="2352"/>
                          </a:moveTo>
                          <a:cubicBezTo>
                            <a:pt x="976" y="3104"/>
                            <a:pt x="1536" y="3792"/>
                            <a:pt x="2160" y="4400"/>
                          </a:cubicBezTo>
                          <a:cubicBezTo>
                            <a:pt x="2320" y="4576"/>
                            <a:pt x="2512" y="4704"/>
                            <a:pt x="2736" y="4800"/>
                          </a:cubicBezTo>
                          <a:cubicBezTo>
                            <a:pt x="3152" y="4944"/>
                            <a:pt x="3616" y="4752"/>
                            <a:pt x="4032" y="4560"/>
                          </a:cubicBezTo>
                          <a:lnTo>
                            <a:pt x="5008" y="4096"/>
                          </a:lnTo>
                          <a:cubicBezTo>
                            <a:pt x="5185" y="4016"/>
                            <a:pt x="5345" y="3920"/>
                            <a:pt x="5473" y="3792"/>
                          </a:cubicBezTo>
                          <a:cubicBezTo>
                            <a:pt x="5729" y="3536"/>
                            <a:pt x="5761" y="3136"/>
                            <a:pt x="5761" y="2784"/>
                          </a:cubicBezTo>
                          <a:cubicBezTo>
                            <a:pt x="5777" y="2288"/>
                            <a:pt x="5777" y="1728"/>
                            <a:pt x="5457" y="1360"/>
                          </a:cubicBezTo>
                          <a:cubicBezTo>
                            <a:pt x="5249" y="1136"/>
                            <a:pt x="4992" y="976"/>
                            <a:pt x="4704" y="880"/>
                          </a:cubicBezTo>
                          <a:cubicBezTo>
                            <a:pt x="3680" y="416"/>
                            <a:pt x="2528" y="0"/>
                            <a:pt x="1408" y="432"/>
                          </a:cubicBezTo>
                          <a:cubicBezTo>
                            <a:pt x="592" y="752"/>
                            <a:pt x="0" y="1520"/>
                            <a:pt x="512" y="235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grpSp>
          <p:nvGrpSpPr>
            <p:cNvPr id="16105" name="Google Shape;16105;p35"/>
            <p:cNvGrpSpPr/>
            <p:nvPr/>
          </p:nvGrpSpPr>
          <p:grpSpPr>
            <a:xfrm>
              <a:off x="-111930" y="470425"/>
              <a:ext cx="9600118" cy="2827545"/>
              <a:chOff x="-111930" y="241825"/>
              <a:chExt cx="9600118" cy="2827545"/>
            </a:xfrm>
          </p:grpSpPr>
          <p:grpSp>
            <p:nvGrpSpPr>
              <p:cNvPr id="16106" name="Google Shape;16106;p35"/>
              <p:cNvGrpSpPr/>
              <p:nvPr/>
            </p:nvGrpSpPr>
            <p:grpSpPr>
              <a:xfrm rot="4394975" flipH="1">
                <a:off x="6493545" y="874322"/>
                <a:ext cx="1698976" cy="2145093"/>
                <a:chOff x="146217" y="2712579"/>
                <a:chExt cx="1552966" cy="1960401"/>
              </a:xfrm>
            </p:grpSpPr>
            <p:grpSp>
              <p:nvGrpSpPr>
                <p:cNvPr id="16107" name="Google Shape;16107;p3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6108" name="Google Shape;16108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09" name="Google Shape;16109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10" name="Google Shape;16110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11" name="Google Shape;16111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12" name="Google Shape;16112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13" name="Google Shape;16113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14" name="Google Shape;16114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15" name="Google Shape;16115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16" name="Google Shape;16116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17" name="Google Shape;16117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18" name="Google Shape;16118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19" name="Google Shape;16119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20" name="Google Shape;16120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21" name="Google Shape;16121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6122" name="Google Shape;16122;p3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6123" name="Google Shape;16123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24" name="Google Shape;16124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25" name="Google Shape;16125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26" name="Google Shape;16126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27" name="Google Shape;16127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28" name="Google Shape;16128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29" name="Google Shape;16129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30" name="Google Shape;16130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31" name="Google Shape;16131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32" name="Google Shape;16132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33" name="Google Shape;16133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34" name="Google Shape;16134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35" name="Google Shape;16135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36" name="Google Shape;16136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6137" name="Google Shape;16137;p35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6138" name="Google Shape;16138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39" name="Google Shape;16139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40" name="Google Shape;16140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41" name="Google Shape;16141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42" name="Google Shape;16142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43" name="Google Shape;16143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44" name="Google Shape;16144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45" name="Google Shape;16145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46" name="Google Shape;16146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47" name="Google Shape;16147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48" name="Google Shape;16148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49" name="Google Shape;16149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50" name="Google Shape;16150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51" name="Google Shape;16151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6152" name="Google Shape;16152;p35"/>
              <p:cNvGrpSpPr/>
              <p:nvPr/>
            </p:nvGrpSpPr>
            <p:grpSpPr>
              <a:xfrm rot="-5400000" flipH="1">
                <a:off x="110978" y="18917"/>
                <a:ext cx="1699255" cy="2145071"/>
                <a:chOff x="146217" y="2712579"/>
                <a:chExt cx="1552966" cy="1960401"/>
              </a:xfrm>
            </p:grpSpPr>
            <p:grpSp>
              <p:nvGrpSpPr>
                <p:cNvPr id="16153" name="Google Shape;16153;p3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6154" name="Google Shape;16154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55" name="Google Shape;16155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56" name="Google Shape;16156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57" name="Google Shape;16157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58" name="Google Shape;16158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59" name="Google Shape;16159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60" name="Google Shape;16160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61" name="Google Shape;16161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62" name="Google Shape;16162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63" name="Google Shape;16163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64" name="Google Shape;16164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65" name="Google Shape;16165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66" name="Google Shape;16166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67" name="Google Shape;16167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6168" name="Google Shape;16168;p3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6169" name="Google Shape;16169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70" name="Google Shape;16170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71" name="Google Shape;16171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72" name="Google Shape;16172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73" name="Google Shape;16173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74" name="Google Shape;16174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75" name="Google Shape;16175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76" name="Google Shape;16176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77" name="Google Shape;16177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78" name="Google Shape;16178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79" name="Google Shape;16179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80" name="Google Shape;16180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81" name="Google Shape;16181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82" name="Google Shape;16182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6183" name="Google Shape;16183;p35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6184" name="Google Shape;16184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85" name="Google Shape;16185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86" name="Google Shape;16186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87" name="Google Shape;16187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88" name="Google Shape;16188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89" name="Google Shape;16189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90" name="Google Shape;16190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91" name="Google Shape;16191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92" name="Google Shape;16192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93" name="Google Shape;16193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94" name="Google Shape;16194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95" name="Google Shape;16195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96" name="Google Shape;16196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97" name="Google Shape;16197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6198" name="Google Shape;16198;p35"/>
              <p:cNvGrpSpPr/>
              <p:nvPr/>
            </p:nvGrpSpPr>
            <p:grpSpPr>
              <a:xfrm rot="-4760041" flipH="1">
                <a:off x="2573686" y="674980"/>
                <a:ext cx="1699104" cy="2145109"/>
                <a:chOff x="146217" y="2712579"/>
                <a:chExt cx="1552966" cy="1960401"/>
              </a:xfrm>
            </p:grpSpPr>
            <p:grpSp>
              <p:nvGrpSpPr>
                <p:cNvPr id="16199" name="Google Shape;16199;p3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6200" name="Google Shape;16200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01" name="Google Shape;16201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02" name="Google Shape;16202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03" name="Google Shape;16203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04" name="Google Shape;16204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05" name="Google Shape;16205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06" name="Google Shape;16206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07" name="Google Shape;16207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08" name="Google Shape;16208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09" name="Google Shape;16209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10" name="Google Shape;16210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11" name="Google Shape;16211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12" name="Google Shape;16212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13" name="Google Shape;16213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6214" name="Google Shape;16214;p3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6215" name="Google Shape;16215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16" name="Google Shape;16216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17" name="Google Shape;16217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18" name="Google Shape;16218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19" name="Google Shape;16219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20" name="Google Shape;16220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21" name="Google Shape;16221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22" name="Google Shape;16222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23" name="Google Shape;16223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24" name="Google Shape;16224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25" name="Google Shape;16225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26" name="Google Shape;16226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27" name="Google Shape;16227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28" name="Google Shape;16228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6229" name="Google Shape;16229;p35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6230" name="Google Shape;16230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31" name="Google Shape;16231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32" name="Google Shape;16232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33" name="Google Shape;16233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34" name="Google Shape;16234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35" name="Google Shape;16235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36" name="Google Shape;16236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37" name="Google Shape;16237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38" name="Google Shape;16238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39" name="Google Shape;16239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40" name="Google Shape;16240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41" name="Google Shape;16241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42" name="Google Shape;16242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43" name="Google Shape;16243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6244" name="Google Shape;16244;p35"/>
              <p:cNvGrpSpPr/>
              <p:nvPr/>
            </p:nvGrpSpPr>
            <p:grpSpPr>
              <a:xfrm rot="-7103110" flipH="1">
                <a:off x="3775507" y="718358"/>
                <a:ext cx="1698997" cy="2145183"/>
                <a:chOff x="146217" y="2712579"/>
                <a:chExt cx="1552966" cy="1960401"/>
              </a:xfrm>
            </p:grpSpPr>
            <p:grpSp>
              <p:nvGrpSpPr>
                <p:cNvPr id="16245" name="Google Shape;16245;p3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6246" name="Google Shape;16246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47" name="Google Shape;16247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48" name="Google Shape;16248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49" name="Google Shape;16249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50" name="Google Shape;16250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51" name="Google Shape;16251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52" name="Google Shape;16252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53" name="Google Shape;16253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54" name="Google Shape;16254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55" name="Google Shape;16255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56" name="Google Shape;16256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57" name="Google Shape;16257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58" name="Google Shape;16258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59" name="Google Shape;16259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6260" name="Google Shape;16260;p3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6261" name="Google Shape;16261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62" name="Google Shape;16262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63" name="Google Shape;16263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64" name="Google Shape;16264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65" name="Google Shape;16265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66" name="Google Shape;16266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67" name="Google Shape;16267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68" name="Google Shape;16268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69" name="Google Shape;16269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70" name="Google Shape;16270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71" name="Google Shape;16271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72" name="Google Shape;16272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73" name="Google Shape;16273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74" name="Google Shape;16274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6275" name="Google Shape;16275;p35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6276" name="Google Shape;16276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77" name="Google Shape;16277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78" name="Google Shape;16278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79" name="Google Shape;16279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80" name="Google Shape;16280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81" name="Google Shape;16281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82" name="Google Shape;16282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83" name="Google Shape;16283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84" name="Google Shape;16284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85" name="Google Shape;16285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86" name="Google Shape;16286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87" name="Google Shape;16287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88" name="Google Shape;16288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89" name="Google Shape;16289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6290" name="Google Shape;16290;p35"/>
              <p:cNvGrpSpPr/>
              <p:nvPr/>
            </p:nvGrpSpPr>
            <p:grpSpPr>
              <a:xfrm rot="6200188" flipH="1">
                <a:off x="819337" y="718414"/>
                <a:ext cx="1699268" cy="2145087"/>
                <a:chOff x="146217" y="2712579"/>
                <a:chExt cx="1552966" cy="1960401"/>
              </a:xfrm>
            </p:grpSpPr>
            <p:grpSp>
              <p:nvGrpSpPr>
                <p:cNvPr id="16291" name="Google Shape;16291;p3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6292" name="Google Shape;16292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93" name="Google Shape;16293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94" name="Google Shape;16294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95" name="Google Shape;16295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96" name="Google Shape;16296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97" name="Google Shape;16297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98" name="Google Shape;16298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99" name="Google Shape;16299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00" name="Google Shape;16300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01" name="Google Shape;16301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02" name="Google Shape;16302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03" name="Google Shape;16303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04" name="Google Shape;16304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05" name="Google Shape;16305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6306" name="Google Shape;16306;p3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6307" name="Google Shape;16307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08" name="Google Shape;16308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09" name="Google Shape;16309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10" name="Google Shape;16310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11" name="Google Shape;16311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12" name="Google Shape;16312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13" name="Google Shape;16313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14" name="Google Shape;16314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15" name="Google Shape;16315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16" name="Google Shape;16316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17" name="Google Shape;16317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18" name="Google Shape;16318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19" name="Google Shape;16319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20" name="Google Shape;16320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6321" name="Google Shape;16321;p35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6322" name="Google Shape;16322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23" name="Google Shape;16323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24" name="Google Shape;16324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25" name="Google Shape;16325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26" name="Google Shape;16326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27" name="Google Shape;16327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28" name="Google Shape;16328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29" name="Google Shape;16329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30" name="Google Shape;16330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31" name="Google Shape;16331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32" name="Google Shape;16332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33" name="Google Shape;16333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34" name="Google Shape;16334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35" name="Google Shape;16335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6336" name="Google Shape;16336;p35"/>
              <p:cNvGrpSpPr/>
              <p:nvPr/>
            </p:nvGrpSpPr>
            <p:grpSpPr>
              <a:xfrm rot="5730442">
                <a:off x="4901048" y="843870"/>
                <a:ext cx="1699023" cy="2145186"/>
                <a:chOff x="146217" y="2712579"/>
                <a:chExt cx="1552966" cy="1960401"/>
              </a:xfrm>
            </p:grpSpPr>
            <p:grpSp>
              <p:nvGrpSpPr>
                <p:cNvPr id="16337" name="Google Shape;16337;p3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6338" name="Google Shape;16338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39" name="Google Shape;16339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40" name="Google Shape;16340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41" name="Google Shape;16341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42" name="Google Shape;16342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43" name="Google Shape;16343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44" name="Google Shape;16344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45" name="Google Shape;16345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46" name="Google Shape;16346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47" name="Google Shape;16347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48" name="Google Shape;16348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49" name="Google Shape;16349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50" name="Google Shape;16350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51" name="Google Shape;16351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6352" name="Google Shape;16352;p3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6353" name="Google Shape;16353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54" name="Google Shape;16354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55" name="Google Shape;16355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56" name="Google Shape;16356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57" name="Google Shape;16357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58" name="Google Shape;16358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59" name="Google Shape;16359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60" name="Google Shape;16360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61" name="Google Shape;16361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62" name="Google Shape;16362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63" name="Google Shape;16363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64" name="Google Shape;16364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65" name="Google Shape;16365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66" name="Google Shape;16366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6367" name="Google Shape;16367;p35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6368" name="Google Shape;16368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69" name="Google Shape;16369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70" name="Google Shape;16370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71" name="Google Shape;16371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72" name="Google Shape;16372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73" name="Google Shape;16373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74" name="Google Shape;16374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75" name="Google Shape;16375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76" name="Google Shape;16376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77" name="Google Shape;16377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78" name="Google Shape;16378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79" name="Google Shape;16379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80" name="Google Shape;16380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81" name="Google Shape;16381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6382" name="Google Shape;16382;p35"/>
              <p:cNvGrpSpPr/>
              <p:nvPr/>
            </p:nvGrpSpPr>
            <p:grpSpPr>
              <a:xfrm rot="-10648498" flipH="1">
                <a:off x="7742628" y="409084"/>
                <a:ext cx="1699041" cy="2145005"/>
                <a:chOff x="146217" y="2712579"/>
                <a:chExt cx="1552966" cy="1960401"/>
              </a:xfrm>
            </p:grpSpPr>
            <p:grpSp>
              <p:nvGrpSpPr>
                <p:cNvPr id="16383" name="Google Shape;16383;p3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6384" name="Google Shape;16384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85" name="Google Shape;16385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86" name="Google Shape;16386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87" name="Google Shape;16387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88" name="Google Shape;16388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89" name="Google Shape;16389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90" name="Google Shape;16390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91" name="Google Shape;16391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92" name="Google Shape;16392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93" name="Google Shape;16393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94" name="Google Shape;16394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95" name="Google Shape;16395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96" name="Google Shape;16396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97" name="Google Shape;16397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6398" name="Google Shape;16398;p3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6399" name="Google Shape;16399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00" name="Google Shape;16400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01" name="Google Shape;16401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02" name="Google Shape;16402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03" name="Google Shape;16403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04" name="Google Shape;16404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05" name="Google Shape;16405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06" name="Google Shape;16406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07" name="Google Shape;16407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08" name="Google Shape;16408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09" name="Google Shape;16409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10" name="Google Shape;16410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11" name="Google Shape;16411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12" name="Google Shape;16412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6413" name="Google Shape;16413;p35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6414" name="Google Shape;16414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15" name="Google Shape;16415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16" name="Google Shape;16416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17" name="Google Shape;16417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18" name="Google Shape;16418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19" name="Google Shape;16419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20" name="Google Shape;16420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21" name="Google Shape;16421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22" name="Google Shape;16422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23" name="Google Shape;16423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24" name="Google Shape;16424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25" name="Google Shape;16425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26" name="Google Shape;16426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27" name="Google Shape;16427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16428" name="Google Shape;16428;p35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429" name="Google Shape;16429;p35"/>
          <p:cNvSpPr txBox="1">
            <a:spLocks noGrp="1"/>
          </p:cNvSpPr>
          <p:nvPr>
            <p:ph type="body" idx="1"/>
          </p:nvPr>
        </p:nvSpPr>
        <p:spPr>
          <a:xfrm>
            <a:off x="1888225" y="3427701"/>
            <a:ext cx="2093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6430" name="Google Shape;16430;p35"/>
          <p:cNvSpPr txBox="1">
            <a:spLocks noGrp="1"/>
          </p:cNvSpPr>
          <p:nvPr>
            <p:ph type="body" idx="2"/>
          </p:nvPr>
        </p:nvSpPr>
        <p:spPr>
          <a:xfrm>
            <a:off x="5162525" y="3427701"/>
            <a:ext cx="2093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>
                <a:solidFill>
                  <a:schemeClr val="accent3"/>
                </a:solidFill>
              </a:defRPr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6431" name="Google Shape;16431;p35"/>
          <p:cNvSpPr txBox="1">
            <a:spLocks noGrp="1"/>
          </p:cNvSpPr>
          <p:nvPr>
            <p:ph type="subTitle" idx="3"/>
          </p:nvPr>
        </p:nvSpPr>
        <p:spPr>
          <a:xfrm>
            <a:off x="1888075" y="3069375"/>
            <a:ext cx="2093400" cy="30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Big Shoulders Text"/>
              <a:buNone/>
              <a:defRPr sz="20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>
            <a:endParaRPr/>
          </a:p>
        </p:txBody>
      </p:sp>
      <p:sp>
        <p:nvSpPr>
          <p:cNvPr id="16432" name="Google Shape;16432;p35"/>
          <p:cNvSpPr txBox="1">
            <a:spLocks noGrp="1"/>
          </p:cNvSpPr>
          <p:nvPr>
            <p:ph type="subTitle" idx="4"/>
          </p:nvPr>
        </p:nvSpPr>
        <p:spPr>
          <a:xfrm>
            <a:off x="5162525" y="3069375"/>
            <a:ext cx="2093400" cy="30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Big Shoulders Text"/>
              <a:buNone/>
              <a:defRPr sz="20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>
            <a:endParaRPr/>
          </a:p>
        </p:txBody>
      </p:sp>
      <p:sp>
        <p:nvSpPr>
          <p:cNvPr id="16433" name="Google Shape;16433;p35"/>
          <p:cNvSpPr/>
          <p:nvPr/>
        </p:nvSpPr>
        <p:spPr>
          <a:xfrm rot="-435006">
            <a:off x="6396348" y="1705435"/>
            <a:ext cx="1700" cy="850"/>
          </a:xfrm>
          <a:custGeom>
            <a:avLst/>
            <a:gdLst/>
            <a:ahLst/>
            <a:cxnLst/>
            <a:rect l="l" t="t" r="r" b="b"/>
            <a:pathLst>
              <a:path w="68" h="34" extrusionOk="0">
                <a:moveTo>
                  <a:pt x="0" y="0"/>
                </a:moveTo>
                <a:lnTo>
                  <a:pt x="67" y="34"/>
                </a:lnTo>
                <a:lnTo>
                  <a:pt x="67" y="34"/>
                </a:lnTo>
                <a:close/>
              </a:path>
            </a:pathLst>
          </a:custGeom>
          <a:solidFill>
            <a:srgbClr val="23075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5">
    <p:spTree>
      <p:nvGrpSpPr>
        <p:cNvPr id="1" name="Shape 16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35" name="Google Shape;16435;p36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6436" name="Google Shape;16436;p36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437" name="Google Shape;16437;p36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6438" name="Google Shape;16438;p36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9" name="Google Shape;16439;p36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0" name="Google Shape;16440;p36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1" name="Google Shape;16441;p36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2" name="Google Shape;16442;p36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3" name="Google Shape;16443;p36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4" name="Google Shape;16444;p36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5" name="Google Shape;16445;p36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6" name="Google Shape;16446;p36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7" name="Google Shape;16447;p36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8" name="Google Shape;16448;p36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9" name="Google Shape;16449;p36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0" name="Google Shape;16450;p36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1" name="Google Shape;16451;p36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2" name="Google Shape;16452;p36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3" name="Google Shape;16453;p36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4" name="Google Shape;16454;p36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5" name="Google Shape;16455;p36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6" name="Google Shape;16456;p36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7" name="Google Shape;16457;p36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8" name="Google Shape;16458;p36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9" name="Google Shape;16459;p36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0" name="Google Shape;16460;p36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1" name="Google Shape;16461;p36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2" name="Google Shape;16462;p36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463" name="Google Shape;16463;p36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6464" name="Google Shape;16464;p36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5" name="Google Shape;16465;p36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6" name="Google Shape;16466;p36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7" name="Google Shape;16467;p36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8" name="Google Shape;16468;p36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9" name="Google Shape;16469;p36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0" name="Google Shape;16470;p36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1" name="Google Shape;16471;p36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2" name="Google Shape;16472;p36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3" name="Google Shape;16473;p36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4" name="Google Shape;16474;p36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5" name="Google Shape;16475;p36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6" name="Google Shape;16476;p36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7" name="Google Shape;16477;p36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8" name="Google Shape;16478;p36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9" name="Google Shape;16479;p36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0" name="Google Shape;16480;p36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1" name="Google Shape;16481;p36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2" name="Google Shape;16482;p36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3" name="Google Shape;16483;p36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4" name="Google Shape;16484;p36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5" name="Google Shape;16485;p36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6" name="Google Shape;16486;p36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7" name="Google Shape;16487;p36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8" name="Google Shape;16488;p36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9" name="Google Shape;16489;p36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490" name="Google Shape;16490;p36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1" name="Google Shape;16491;p36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2" name="Google Shape;16492;p36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3" name="Google Shape;16493;p36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4" name="Google Shape;16494;p36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5" name="Google Shape;16495;p36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6" name="Google Shape;16496;p36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7" name="Google Shape;16497;p36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8" name="Google Shape;16498;p36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9" name="Google Shape;16499;p36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0" name="Google Shape;16500;p36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1" name="Google Shape;16501;p36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2" name="Google Shape;16502;p36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3" name="Google Shape;16503;p36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4" name="Google Shape;16504;p36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5" name="Google Shape;16505;p36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6" name="Google Shape;16506;p36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7" name="Google Shape;16507;p36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8" name="Google Shape;16508;p36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9" name="Google Shape;16509;p36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0" name="Google Shape;16510;p36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1" name="Google Shape;16511;p36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2" name="Google Shape;16512;p36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3" name="Google Shape;16513;p36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4" name="Google Shape;16514;p36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5" name="Google Shape;16515;p36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6" name="Google Shape;16516;p36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7" name="Google Shape;16517;p36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8" name="Google Shape;16518;p36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9" name="Google Shape;16519;p36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0" name="Google Shape;16520;p36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1" name="Google Shape;16521;p36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2" name="Google Shape;16522;p36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3" name="Google Shape;16523;p36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4" name="Google Shape;16524;p36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5" name="Google Shape;16525;p36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6" name="Google Shape;16526;p36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7" name="Google Shape;16527;p36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8" name="Google Shape;16528;p36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9" name="Google Shape;16529;p36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0" name="Google Shape;16530;p36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1" name="Google Shape;16531;p36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2" name="Google Shape;16532;p36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3" name="Google Shape;16533;p36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4" name="Google Shape;16534;p36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5" name="Google Shape;16535;p36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6" name="Google Shape;16536;p36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7" name="Google Shape;16537;p36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8" name="Google Shape;16538;p36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9" name="Google Shape;16539;p36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0" name="Google Shape;16540;p36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1" name="Google Shape;16541;p36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2" name="Google Shape;16542;p36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3" name="Google Shape;16543;p36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4" name="Google Shape;16544;p36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5" name="Google Shape;16545;p36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6" name="Google Shape;16546;p36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7" name="Google Shape;16547;p36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8" name="Google Shape;16548;p36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9" name="Google Shape;16549;p36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0" name="Google Shape;16550;p36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1" name="Google Shape;16551;p36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2" name="Google Shape;16552;p36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3" name="Google Shape;16553;p36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4" name="Google Shape;16554;p36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5" name="Google Shape;16555;p36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6" name="Google Shape;16556;p36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7" name="Google Shape;16557;p36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8" name="Google Shape;16558;p36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9" name="Google Shape;16559;p36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0" name="Google Shape;16560;p36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1" name="Google Shape;16561;p36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2" name="Google Shape;16562;p36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3" name="Google Shape;16563;p36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4" name="Google Shape;16564;p36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5" name="Google Shape;16565;p36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6" name="Google Shape;16566;p36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7" name="Google Shape;16567;p36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8" name="Google Shape;16568;p36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9" name="Google Shape;16569;p36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0" name="Google Shape;16570;p36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1" name="Google Shape;16571;p36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2" name="Google Shape;16572;p36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3" name="Google Shape;16573;p36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4" name="Google Shape;16574;p36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5" name="Google Shape;16575;p36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6" name="Google Shape;16576;p36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7" name="Google Shape;16577;p36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8" name="Google Shape;16578;p36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9" name="Google Shape;16579;p36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0" name="Google Shape;16580;p36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1" name="Google Shape;16581;p36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2" name="Google Shape;16582;p36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3" name="Google Shape;16583;p36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4" name="Google Shape;16584;p36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5" name="Google Shape;16585;p36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6" name="Google Shape;16586;p36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7" name="Google Shape;16587;p36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8" name="Google Shape;16588;p36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9" name="Google Shape;16589;p36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590" name="Google Shape;16590;p36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6591" name="Google Shape;16591;p36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2" name="Google Shape;16592;p36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3" name="Google Shape;16593;p36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4" name="Google Shape;16594;p36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5" name="Google Shape;16595;p36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6" name="Google Shape;16596;p36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7" name="Google Shape;16597;p36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8" name="Google Shape;16598;p36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9" name="Google Shape;16599;p36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0" name="Google Shape;16600;p36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1" name="Google Shape;16601;p36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2" name="Google Shape;16602;p36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3" name="Google Shape;16603;p36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4" name="Google Shape;16604;p36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5" name="Google Shape;16605;p36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6" name="Google Shape;16606;p36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7" name="Google Shape;16607;p36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8" name="Google Shape;16608;p36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9" name="Google Shape;16609;p36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0" name="Google Shape;16610;p36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1" name="Google Shape;16611;p36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2" name="Google Shape;16612;p36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3" name="Google Shape;16613;p36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4" name="Google Shape;16614;p36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5" name="Google Shape;16615;p36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6" name="Google Shape;16616;p36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617" name="Google Shape;16617;p36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8" name="Google Shape;16618;p36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9" name="Google Shape;16619;p36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0" name="Google Shape;16620;p36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1" name="Google Shape;16621;p36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622" name="Google Shape;16622;p36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6623" name="Google Shape;16623;p36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4" name="Google Shape;16624;p36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5" name="Google Shape;16625;p36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6" name="Google Shape;16626;p36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7" name="Google Shape;16627;p36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8" name="Google Shape;16628;p36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9" name="Google Shape;16629;p36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0" name="Google Shape;16630;p36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1" name="Google Shape;16631;p36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2" name="Google Shape;16632;p36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3" name="Google Shape;16633;p36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4" name="Google Shape;16634;p36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5" name="Google Shape;16635;p36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6" name="Google Shape;16636;p36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7" name="Google Shape;16637;p36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8" name="Google Shape;16638;p36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9" name="Google Shape;16639;p36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0" name="Google Shape;16640;p36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1" name="Google Shape;16641;p36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2" name="Google Shape;16642;p36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3" name="Google Shape;16643;p36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4" name="Google Shape;16644;p36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5" name="Google Shape;16645;p36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6" name="Google Shape;16646;p36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7" name="Google Shape;16647;p36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8" name="Google Shape;16648;p36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649" name="Google Shape;16649;p36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650" name="Google Shape;16650;p36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6651" name="Google Shape;16651;p36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2" name="Google Shape;16652;p36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3" name="Google Shape;16653;p36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4" name="Google Shape;16654;p36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5" name="Google Shape;16655;p36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6" name="Google Shape;16656;p36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7" name="Google Shape;16657;p36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8" name="Google Shape;16658;p36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9" name="Google Shape;16659;p36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0" name="Google Shape;16660;p36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1" name="Google Shape;16661;p36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2" name="Google Shape;16662;p36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3" name="Google Shape;16663;p36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4" name="Google Shape;16664;p36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5" name="Google Shape;16665;p36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6" name="Google Shape;16666;p36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7" name="Google Shape;16667;p36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8" name="Google Shape;16668;p36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9" name="Google Shape;16669;p36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0" name="Google Shape;16670;p36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1" name="Google Shape;16671;p36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2" name="Google Shape;16672;p36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3" name="Google Shape;16673;p36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4" name="Google Shape;16674;p36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5" name="Google Shape;16675;p36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6" name="Google Shape;16676;p36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6677" name="Google Shape;16677;p36"/>
          <p:cNvGrpSpPr/>
          <p:nvPr/>
        </p:nvGrpSpPr>
        <p:grpSpPr>
          <a:xfrm>
            <a:off x="4968011" y="-445656"/>
            <a:ext cx="4758709" cy="5161635"/>
            <a:chOff x="4968011" y="-445656"/>
            <a:chExt cx="4758709" cy="5161635"/>
          </a:xfrm>
        </p:grpSpPr>
        <p:grpSp>
          <p:nvGrpSpPr>
            <p:cNvPr id="16678" name="Google Shape;16678;p36"/>
            <p:cNvGrpSpPr/>
            <p:nvPr/>
          </p:nvGrpSpPr>
          <p:grpSpPr>
            <a:xfrm>
              <a:off x="4968011" y="-445656"/>
              <a:ext cx="4758709" cy="4971472"/>
              <a:chOff x="4968011" y="-445656"/>
              <a:chExt cx="4758709" cy="4971472"/>
            </a:xfrm>
          </p:grpSpPr>
          <p:grpSp>
            <p:nvGrpSpPr>
              <p:cNvPr id="16679" name="Google Shape;16679;p36"/>
              <p:cNvGrpSpPr/>
              <p:nvPr/>
            </p:nvGrpSpPr>
            <p:grpSpPr>
              <a:xfrm>
                <a:off x="4968011" y="-445656"/>
                <a:ext cx="4758709" cy="4971472"/>
                <a:chOff x="4968011" y="-445656"/>
                <a:chExt cx="4758709" cy="4971472"/>
              </a:xfrm>
            </p:grpSpPr>
            <p:grpSp>
              <p:nvGrpSpPr>
                <p:cNvPr id="16680" name="Google Shape;16680;p36"/>
                <p:cNvGrpSpPr/>
                <p:nvPr/>
              </p:nvGrpSpPr>
              <p:grpSpPr>
                <a:xfrm rot="-9318850" flipH="1">
                  <a:off x="6514861" y="36575"/>
                  <a:ext cx="1511047" cy="1603979"/>
                  <a:chOff x="7805848" y="0"/>
                  <a:chExt cx="1338162" cy="1420462"/>
                </a:xfrm>
              </p:grpSpPr>
              <p:grpSp>
                <p:nvGrpSpPr>
                  <p:cNvPr id="16681" name="Google Shape;16681;p36"/>
                  <p:cNvGrpSpPr/>
                  <p:nvPr/>
                </p:nvGrpSpPr>
                <p:grpSpPr>
                  <a:xfrm>
                    <a:off x="8368560" y="0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6682" name="Google Shape;16682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29" h="913" extrusionOk="0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683" name="Google Shape;16683;p36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945" extrusionOk="0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684" name="Google Shape;16684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685" name="Google Shape;16685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41" extrusionOk="0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686" name="Google Shape;16686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687" name="Google Shape;16687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688" name="Google Shape;16688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09" extrusionOk="0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689" name="Google Shape;16689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690" name="Google Shape;16690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81" extrusionOk="0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691" name="Google Shape;16691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692" name="Google Shape;16692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17" extrusionOk="0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693" name="Google Shape;16693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17" extrusionOk="0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694" name="Google Shape;16694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695" name="Google Shape;16695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3" h="1553" extrusionOk="0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696" name="Google Shape;16696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4" h="1537" extrusionOk="0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6697" name="Google Shape;16697;p36"/>
                  <p:cNvGrpSpPr/>
                  <p:nvPr/>
                </p:nvGrpSpPr>
                <p:grpSpPr>
                  <a:xfrm rot="-5400000">
                    <a:off x="7773235" y="184387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6698" name="Google Shape;16698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29" h="913" extrusionOk="0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699" name="Google Shape;16699;p36"/>
                    <p:cNvSpPr/>
                    <p:nvPr/>
                  </p:nvSpPr>
                  <p:spPr>
                    <a:xfrm>
                      <a:off x="2092310" y="1174492"/>
                      <a:ext cx="42539" cy="4253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945" extrusionOk="0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00" name="Google Shape;16700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01" name="Google Shape;16701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41" extrusionOk="0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02" name="Google Shape;16702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03" name="Google Shape;16703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04" name="Google Shape;16704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09" extrusionOk="0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05" name="Google Shape;16705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06" name="Google Shape;16706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81" extrusionOk="0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07" name="Google Shape;16707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08" name="Google Shape;16708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17" extrusionOk="0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09" name="Google Shape;16709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17" extrusionOk="0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10" name="Google Shape;16710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11" name="Google Shape;16711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3" h="1553" extrusionOk="0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12" name="Google Shape;16712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4" h="1537" extrusionOk="0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6713" name="Google Shape;16713;p36"/>
                  <p:cNvGrpSpPr/>
                  <p:nvPr/>
                </p:nvGrpSpPr>
                <p:grpSpPr>
                  <a:xfrm rot="10800000" flipH="1">
                    <a:off x="8055516" y="710237"/>
                    <a:ext cx="977894" cy="710225"/>
                    <a:chOff x="1889866" y="847750"/>
                    <a:chExt cx="977894" cy="710225"/>
                  </a:xfrm>
                </p:grpSpPr>
                <p:sp>
                  <p:nvSpPr>
                    <p:cNvPr id="16714" name="Google Shape;16714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29" h="913" extrusionOk="0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15" name="Google Shape;16715;p36"/>
                    <p:cNvSpPr/>
                    <p:nvPr/>
                  </p:nvSpPr>
                  <p:spPr>
                    <a:xfrm>
                      <a:off x="1889866" y="904566"/>
                      <a:ext cx="42539" cy="4253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945" extrusionOk="0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16" name="Google Shape;16716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17" name="Google Shape;16717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41" extrusionOk="0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18" name="Google Shape;16718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19" name="Google Shape;16719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20" name="Google Shape;16720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09" extrusionOk="0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21" name="Google Shape;16721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22" name="Google Shape;16722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81" extrusionOk="0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23" name="Google Shape;16723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24" name="Google Shape;16724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17" extrusionOk="0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25" name="Google Shape;16725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17" extrusionOk="0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26" name="Google Shape;16726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27" name="Google Shape;16727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3" h="1553" extrusionOk="0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28" name="Google Shape;16728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4" h="1537" extrusionOk="0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16729" name="Google Shape;16729;p36"/>
                <p:cNvGrpSpPr/>
                <p:nvPr/>
              </p:nvGrpSpPr>
              <p:grpSpPr>
                <a:xfrm rot="-9318850" flipH="1">
                  <a:off x="7734177" y="1470836"/>
                  <a:ext cx="1511047" cy="1603979"/>
                  <a:chOff x="7805848" y="0"/>
                  <a:chExt cx="1338162" cy="1420462"/>
                </a:xfrm>
              </p:grpSpPr>
              <p:grpSp>
                <p:nvGrpSpPr>
                  <p:cNvPr id="16730" name="Google Shape;16730;p36"/>
                  <p:cNvGrpSpPr/>
                  <p:nvPr/>
                </p:nvGrpSpPr>
                <p:grpSpPr>
                  <a:xfrm>
                    <a:off x="8368560" y="0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6731" name="Google Shape;16731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29" h="913" extrusionOk="0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32" name="Google Shape;16732;p36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945" extrusionOk="0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33" name="Google Shape;16733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34" name="Google Shape;16734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41" extrusionOk="0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35" name="Google Shape;16735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36" name="Google Shape;16736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37" name="Google Shape;16737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09" extrusionOk="0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38" name="Google Shape;16738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39" name="Google Shape;16739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81" extrusionOk="0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40" name="Google Shape;16740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41" name="Google Shape;16741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17" extrusionOk="0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42" name="Google Shape;16742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17" extrusionOk="0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43" name="Google Shape;16743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44" name="Google Shape;16744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3" h="1553" extrusionOk="0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45" name="Google Shape;16745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4" h="1537" extrusionOk="0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6746" name="Google Shape;16746;p36"/>
                  <p:cNvGrpSpPr/>
                  <p:nvPr/>
                </p:nvGrpSpPr>
                <p:grpSpPr>
                  <a:xfrm rot="-5400000">
                    <a:off x="7773235" y="184387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6747" name="Google Shape;16747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29" h="913" extrusionOk="0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48" name="Google Shape;16748;p36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945" extrusionOk="0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49" name="Google Shape;16749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50" name="Google Shape;16750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41" extrusionOk="0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51" name="Google Shape;16751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52" name="Google Shape;16752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53" name="Google Shape;16753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09" extrusionOk="0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54" name="Google Shape;16754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55" name="Google Shape;16755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81" extrusionOk="0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56" name="Google Shape;16756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57" name="Google Shape;16757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17" extrusionOk="0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58" name="Google Shape;16758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17" extrusionOk="0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59" name="Google Shape;16759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60" name="Google Shape;16760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3" h="1553" extrusionOk="0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61" name="Google Shape;16761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4" h="1537" extrusionOk="0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6762" name="Google Shape;16762;p36"/>
                  <p:cNvGrpSpPr/>
                  <p:nvPr/>
                </p:nvGrpSpPr>
                <p:grpSpPr>
                  <a:xfrm rot="10800000" flipH="1">
                    <a:off x="8257960" y="710237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6763" name="Google Shape;16763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29" h="913" extrusionOk="0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64" name="Google Shape;16764;p36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945" extrusionOk="0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65" name="Google Shape;16765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66" name="Google Shape;16766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41" extrusionOk="0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67" name="Google Shape;16767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68" name="Google Shape;16768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69" name="Google Shape;16769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09" extrusionOk="0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70" name="Google Shape;16770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71" name="Google Shape;16771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81" extrusionOk="0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72" name="Google Shape;16772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73" name="Google Shape;16773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17" extrusionOk="0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74" name="Google Shape;16774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17" extrusionOk="0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75" name="Google Shape;16775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76" name="Google Shape;16776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3" h="1553" extrusionOk="0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77" name="Google Shape;16777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4" h="1537" extrusionOk="0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16778" name="Google Shape;16778;p36"/>
                <p:cNvGrpSpPr/>
                <p:nvPr/>
              </p:nvGrpSpPr>
              <p:grpSpPr>
                <a:xfrm rot="1481150" flipH="1">
                  <a:off x="6413558" y="2471794"/>
                  <a:ext cx="1511047" cy="1603979"/>
                  <a:chOff x="7805848" y="0"/>
                  <a:chExt cx="1338162" cy="1420462"/>
                </a:xfrm>
              </p:grpSpPr>
              <p:grpSp>
                <p:nvGrpSpPr>
                  <p:cNvPr id="16779" name="Google Shape;16779;p36"/>
                  <p:cNvGrpSpPr/>
                  <p:nvPr/>
                </p:nvGrpSpPr>
                <p:grpSpPr>
                  <a:xfrm>
                    <a:off x="8368560" y="0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6780" name="Google Shape;16780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29" h="913" extrusionOk="0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81" name="Google Shape;16781;p36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945" extrusionOk="0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82" name="Google Shape;16782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83" name="Google Shape;16783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41" extrusionOk="0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84" name="Google Shape;16784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85" name="Google Shape;16785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86" name="Google Shape;16786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09" extrusionOk="0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87" name="Google Shape;16787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88" name="Google Shape;16788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81" extrusionOk="0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89" name="Google Shape;16789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90" name="Google Shape;16790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17" extrusionOk="0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91" name="Google Shape;16791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17" extrusionOk="0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92" name="Google Shape;16792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93" name="Google Shape;16793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3" h="1553" extrusionOk="0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94" name="Google Shape;16794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4" h="1537" extrusionOk="0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6795" name="Google Shape;16795;p36"/>
                  <p:cNvGrpSpPr/>
                  <p:nvPr/>
                </p:nvGrpSpPr>
                <p:grpSpPr>
                  <a:xfrm rot="-5400000">
                    <a:off x="7773235" y="184387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6796" name="Google Shape;16796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29" h="913" extrusionOk="0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97" name="Google Shape;16797;p36"/>
                    <p:cNvSpPr/>
                    <p:nvPr/>
                  </p:nvSpPr>
                  <p:spPr>
                    <a:xfrm>
                      <a:off x="2092310" y="1107011"/>
                      <a:ext cx="42539" cy="4253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945" extrusionOk="0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98" name="Google Shape;16798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799" name="Google Shape;16799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41" extrusionOk="0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00" name="Google Shape;16800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01" name="Google Shape;16801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02" name="Google Shape;16802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09" extrusionOk="0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03" name="Google Shape;16803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04" name="Google Shape;16804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81" extrusionOk="0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05" name="Google Shape;16805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06" name="Google Shape;16806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17" extrusionOk="0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07" name="Google Shape;16807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17" extrusionOk="0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08" name="Google Shape;16808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09" name="Google Shape;16809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3" h="1553" extrusionOk="0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10" name="Google Shape;16810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4" h="1537" extrusionOk="0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6811" name="Google Shape;16811;p36"/>
                  <p:cNvGrpSpPr/>
                  <p:nvPr/>
                </p:nvGrpSpPr>
                <p:grpSpPr>
                  <a:xfrm rot="10800000" flipH="1">
                    <a:off x="8257960" y="38962"/>
                    <a:ext cx="775450" cy="1381500"/>
                    <a:chOff x="2092310" y="847750"/>
                    <a:chExt cx="775450" cy="1381500"/>
                  </a:xfrm>
                </p:grpSpPr>
                <p:sp>
                  <p:nvSpPr>
                    <p:cNvPr id="16812" name="Google Shape;16812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29" h="913" extrusionOk="0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13" name="Google Shape;16813;p36"/>
                    <p:cNvSpPr/>
                    <p:nvPr/>
                  </p:nvSpPr>
                  <p:spPr>
                    <a:xfrm>
                      <a:off x="2092310" y="2186713"/>
                      <a:ext cx="42539" cy="4253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945" extrusionOk="0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14" name="Google Shape;16814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15" name="Google Shape;16815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41" extrusionOk="0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16" name="Google Shape;16816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17" name="Google Shape;16817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18" name="Google Shape;16818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09" extrusionOk="0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19" name="Google Shape;16819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20" name="Google Shape;16820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81" extrusionOk="0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21" name="Google Shape;16821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22" name="Google Shape;16822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17" extrusionOk="0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23" name="Google Shape;16823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17" extrusionOk="0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24" name="Google Shape;16824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25" name="Google Shape;16825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3" h="1553" extrusionOk="0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26" name="Google Shape;16826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4" h="1537" extrusionOk="0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16827" name="Google Shape;16827;p36"/>
                <p:cNvGrpSpPr/>
                <p:nvPr/>
              </p:nvGrpSpPr>
              <p:grpSpPr>
                <a:xfrm rot="-9318850" flipH="1">
                  <a:off x="5511264" y="1188595"/>
                  <a:ext cx="1511047" cy="1603979"/>
                  <a:chOff x="7805848" y="0"/>
                  <a:chExt cx="1338162" cy="1420462"/>
                </a:xfrm>
              </p:grpSpPr>
              <p:grpSp>
                <p:nvGrpSpPr>
                  <p:cNvPr id="16828" name="Google Shape;16828;p36"/>
                  <p:cNvGrpSpPr/>
                  <p:nvPr/>
                </p:nvGrpSpPr>
                <p:grpSpPr>
                  <a:xfrm>
                    <a:off x="8368560" y="0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6829" name="Google Shape;16829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29" h="913" extrusionOk="0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30" name="Google Shape;16830;p36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945" extrusionOk="0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31" name="Google Shape;16831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32" name="Google Shape;16832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41" extrusionOk="0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33" name="Google Shape;16833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34" name="Google Shape;16834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35" name="Google Shape;16835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09" extrusionOk="0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36" name="Google Shape;16836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37" name="Google Shape;16837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81" extrusionOk="0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38" name="Google Shape;16838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39" name="Google Shape;16839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17" extrusionOk="0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40" name="Google Shape;16840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17" extrusionOk="0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41" name="Google Shape;16841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42" name="Google Shape;16842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3" h="1553" extrusionOk="0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43" name="Google Shape;16843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4" h="1537" extrusionOk="0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6844" name="Google Shape;16844;p36"/>
                  <p:cNvGrpSpPr/>
                  <p:nvPr/>
                </p:nvGrpSpPr>
                <p:grpSpPr>
                  <a:xfrm rot="-5400000">
                    <a:off x="7604532" y="353091"/>
                    <a:ext cx="1112857" cy="710225"/>
                    <a:chOff x="1754903" y="847750"/>
                    <a:chExt cx="1112857" cy="710225"/>
                  </a:xfrm>
                </p:grpSpPr>
                <p:sp>
                  <p:nvSpPr>
                    <p:cNvPr id="16845" name="Google Shape;16845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29" h="913" extrusionOk="0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46" name="Google Shape;16846;p36"/>
                    <p:cNvSpPr/>
                    <p:nvPr/>
                  </p:nvSpPr>
                  <p:spPr>
                    <a:xfrm>
                      <a:off x="1754903" y="1174492"/>
                      <a:ext cx="42539" cy="4253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945" extrusionOk="0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47" name="Google Shape;16847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48" name="Google Shape;16848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41" extrusionOk="0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49" name="Google Shape;16849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50" name="Google Shape;16850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51" name="Google Shape;16851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09" extrusionOk="0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52" name="Google Shape;16852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53" name="Google Shape;16853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81" extrusionOk="0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54" name="Google Shape;16854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55" name="Google Shape;16855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17" extrusionOk="0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56" name="Google Shape;16856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17" extrusionOk="0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57" name="Google Shape;16857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58" name="Google Shape;16858;p36"/>
                    <p:cNvSpPr/>
                    <p:nvPr/>
                  </p:nvSpPr>
                  <p:spPr>
                    <a:xfrm>
                      <a:off x="2202052" y="1097227"/>
                      <a:ext cx="69908" cy="699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3" h="1553" extrusionOk="0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59" name="Google Shape;16859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4" h="1537" extrusionOk="0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6860" name="Google Shape;16860;p36"/>
                  <p:cNvGrpSpPr/>
                  <p:nvPr/>
                </p:nvGrpSpPr>
                <p:grpSpPr>
                  <a:xfrm rot="10800000" flipH="1">
                    <a:off x="8122997" y="710237"/>
                    <a:ext cx="910413" cy="710225"/>
                    <a:chOff x="1957347" y="847750"/>
                    <a:chExt cx="910413" cy="710225"/>
                  </a:xfrm>
                </p:grpSpPr>
                <p:sp>
                  <p:nvSpPr>
                    <p:cNvPr id="16861" name="Google Shape;16861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29" h="913" extrusionOk="0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62" name="Google Shape;16862;p36"/>
                    <p:cNvSpPr/>
                    <p:nvPr/>
                  </p:nvSpPr>
                  <p:spPr>
                    <a:xfrm>
                      <a:off x="1957347" y="1309455"/>
                      <a:ext cx="42539" cy="4253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945" extrusionOk="0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63" name="Google Shape;16863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64" name="Google Shape;16864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41" extrusionOk="0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65" name="Google Shape;16865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66" name="Google Shape;16866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67" name="Google Shape;16867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09" extrusionOk="0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68" name="Google Shape;16868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69" name="Google Shape;16869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81" extrusionOk="0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70" name="Google Shape;16870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71" name="Google Shape;16871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17" extrusionOk="0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72" name="Google Shape;16872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17" extrusionOk="0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73" name="Google Shape;16873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74" name="Google Shape;16874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3" h="1553" extrusionOk="0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75" name="Google Shape;16875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4" h="1537" extrusionOk="0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16876" name="Google Shape;16876;p36"/>
                <p:cNvGrpSpPr/>
                <p:nvPr/>
              </p:nvGrpSpPr>
              <p:grpSpPr>
                <a:xfrm rot="-9318850" flipH="1">
                  <a:off x="7315646" y="1076234"/>
                  <a:ext cx="1511047" cy="1603979"/>
                  <a:chOff x="7805848" y="0"/>
                  <a:chExt cx="1338162" cy="1420462"/>
                </a:xfrm>
              </p:grpSpPr>
              <p:grpSp>
                <p:nvGrpSpPr>
                  <p:cNvPr id="16877" name="Google Shape;16877;p36"/>
                  <p:cNvGrpSpPr/>
                  <p:nvPr/>
                </p:nvGrpSpPr>
                <p:grpSpPr>
                  <a:xfrm>
                    <a:off x="8368560" y="0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6878" name="Google Shape;16878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29" h="913" extrusionOk="0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79" name="Google Shape;16879;p36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945" extrusionOk="0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80" name="Google Shape;16880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81" name="Google Shape;16881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41" extrusionOk="0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82" name="Google Shape;16882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83" name="Google Shape;16883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84" name="Google Shape;16884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09" extrusionOk="0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85" name="Google Shape;16885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86" name="Google Shape;16886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81" extrusionOk="0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87" name="Google Shape;16887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88" name="Google Shape;16888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17" extrusionOk="0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89" name="Google Shape;16889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17" extrusionOk="0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90" name="Google Shape;16890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91" name="Google Shape;16891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3" h="1553" extrusionOk="0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92" name="Google Shape;16892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4" h="1537" extrusionOk="0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6893" name="Google Shape;16893;p36"/>
                  <p:cNvGrpSpPr/>
                  <p:nvPr/>
                </p:nvGrpSpPr>
                <p:grpSpPr>
                  <a:xfrm rot="-5400000">
                    <a:off x="7773235" y="184387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6894" name="Google Shape;16894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29" h="913" extrusionOk="0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95" name="Google Shape;16895;p36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945" extrusionOk="0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96" name="Google Shape;16896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97" name="Google Shape;16897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41" extrusionOk="0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98" name="Google Shape;16898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899" name="Google Shape;16899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00" name="Google Shape;16900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09" extrusionOk="0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01" name="Google Shape;16901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02" name="Google Shape;16902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81" extrusionOk="0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03" name="Google Shape;16903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04" name="Google Shape;16904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17" extrusionOk="0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05" name="Google Shape;16905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17" extrusionOk="0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06" name="Google Shape;16906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07" name="Google Shape;16907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3" h="1553" extrusionOk="0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08" name="Google Shape;16908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4" h="1537" extrusionOk="0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6909" name="Google Shape;16909;p36"/>
                  <p:cNvGrpSpPr/>
                  <p:nvPr/>
                </p:nvGrpSpPr>
                <p:grpSpPr>
                  <a:xfrm rot="10800000" flipH="1">
                    <a:off x="8257960" y="710237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6910" name="Google Shape;16910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29" h="913" extrusionOk="0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11" name="Google Shape;16911;p36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945" extrusionOk="0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12" name="Google Shape;16912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13" name="Google Shape;16913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41" extrusionOk="0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14" name="Google Shape;16914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15" name="Google Shape;16915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16" name="Google Shape;16916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09" extrusionOk="0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17" name="Google Shape;16917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18" name="Google Shape;16918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81" extrusionOk="0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19" name="Google Shape;16919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20" name="Google Shape;16920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17" extrusionOk="0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21" name="Google Shape;16921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17" extrusionOk="0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22" name="Google Shape;16922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23" name="Google Shape;16923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3" h="1553" extrusionOk="0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24" name="Google Shape;16924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4" h="1537" extrusionOk="0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16925" name="Google Shape;16925;p36"/>
                <p:cNvGrpSpPr/>
                <p:nvPr/>
              </p:nvGrpSpPr>
              <p:grpSpPr>
                <a:xfrm rot="1481150" flipH="1">
                  <a:off x="7949774" y="-203410"/>
                  <a:ext cx="1511047" cy="1603979"/>
                  <a:chOff x="7805848" y="0"/>
                  <a:chExt cx="1338162" cy="1420462"/>
                </a:xfrm>
              </p:grpSpPr>
              <p:grpSp>
                <p:nvGrpSpPr>
                  <p:cNvPr id="16926" name="Google Shape;16926;p36"/>
                  <p:cNvGrpSpPr/>
                  <p:nvPr/>
                </p:nvGrpSpPr>
                <p:grpSpPr>
                  <a:xfrm>
                    <a:off x="8368560" y="0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6927" name="Google Shape;16927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29" h="913" extrusionOk="0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28" name="Google Shape;16928;p36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945" extrusionOk="0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29" name="Google Shape;16929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30" name="Google Shape;16930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41" extrusionOk="0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31" name="Google Shape;16931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32" name="Google Shape;16932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33" name="Google Shape;16933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09" extrusionOk="0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34" name="Google Shape;16934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35" name="Google Shape;16935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81" extrusionOk="0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36" name="Google Shape;16936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37" name="Google Shape;16937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17" extrusionOk="0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38" name="Google Shape;16938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17" extrusionOk="0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39" name="Google Shape;16939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40" name="Google Shape;16940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3" h="1553" extrusionOk="0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41" name="Google Shape;16941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4" h="1537" extrusionOk="0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6942" name="Google Shape;16942;p36"/>
                  <p:cNvGrpSpPr/>
                  <p:nvPr/>
                </p:nvGrpSpPr>
                <p:grpSpPr>
                  <a:xfrm rot="-5400000">
                    <a:off x="7570791" y="386832"/>
                    <a:ext cx="1180338" cy="710225"/>
                    <a:chOff x="1687422" y="847750"/>
                    <a:chExt cx="1180338" cy="710225"/>
                  </a:xfrm>
                </p:grpSpPr>
                <p:sp>
                  <p:nvSpPr>
                    <p:cNvPr id="16943" name="Google Shape;16943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29" h="913" extrusionOk="0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44" name="Google Shape;16944;p36"/>
                    <p:cNvSpPr/>
                    <p:nvPr/>
                  </p:nvSpPr>
                  <p:spPr>
                    <a:xfrm>
                      <a:off x="1687422" y="1174492"/>
                      <a:ext cx="42539" cy="4253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945" extrusionOk="0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45" name="Google Shape;16945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46" name="Google Shape;16946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41" extrusionOk="0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47" name="Google Shape;16947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48" name="Google Shape;16948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49" name="Google Shape;16949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09" extrusionOk="0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50" name="Google Shape;16950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51" name="Google Shape;16951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81" extrusionOk="0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52" name="Google Shape;16952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53" name="Google Shape;16953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17" extrusionOk="0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54" name="Google Shape;16954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17" extrusionOk="0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55" name="Google Shape;16955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56" name="Google Shape;16956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3" h="1553" extrusionOk="0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57" name="Google Shape;16957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4" h="1537" extrusionOk="0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6958" name="Google Shape;16958;p36"/>
                  <p:cNvGrpSpPr/>
                  <p:nvPr/>
                </p:nvGrpSpPr>
                <p:grpSpPr>
                  <a:xfrm rot="10800000" flipH="1">
                    <a:off x="7988034" y="710237"/>
                    <a:ext cx="1045376" cy="710225"/>
                    <a:chOff x="1822384" y="847750"/>
                    <a:chExt cx="1045376" cy="710225"/>
                  </a:xfrm>
                </p:grpSpPr>
                <p:sp>
                  <p:nvSpPr>
                    <p:cNvPr id="16959" name="Google Shape;16959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29" h="913" extrusionOk="0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60" name="Google Shape;16960;p36"/>
                    <p:cNvSpPr/>
                    <p:nvPr/>
                  </p:nvSpPr>
                  <p:spPr>
                    <a:xfrm>
                      <a:off x="1822384" y="1241973"/>
                      <a:ext cx="42539" cy="4253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945" extrusionOk="0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61" name="Google Shape;16961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62" name="Google Shape;16962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41" extrusionOk="0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63" name="Google Shape;16963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64" name="Google Shape;16964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65" name="Google Shape;16965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09" extrusionOk="0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66" name="Google Shape;16966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67" name="Google Shape;16967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81" extrusionOk="0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68" name="Google Shape;16968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69" name="Google Shape;16969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17" extrusionOk="0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70" name="Google Shape;16970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17" extrusionOk="0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71" name="Google Shape;16971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72" name="Google Shape;16972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3" h="1553" extrusionOk="0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73" name="Google Shape;16973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4" h="1537" extrusionOk="0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16974" name="Google Shape;16974;p36"/>
                <p:cNvGrpSpPr/>
                <p:nvPr/>
              </p:nvGrpSpPr>
              <p:grpSpPr>
                <a:xfrm rot="-9040757" flipH="1">
                  <a:off x="7540435" y="2654479"/>
                  <a:ext cx="1511144" cy="1604082"/>
                  <a:chOff x="7805848" y="0"/>
                  <a:chExt cx="1338162" cy="1420462"/>
                </a:xfrm>
              </p:grpSpPr>
              <p:grpSp>
                <p:nvGrpSpPr>
                  <p:cNvPr id="16975" name="Google Shape;16975;p36"/>
                  <p:cNvGrpSpPr/>
                  <p:nvPr/>
                </p:nvGrpSpPr>
                <p:grpSpPr>
                  <a:xfrm>
                    <a:off x="8368560" y="0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6976" name="Google Shape;16976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29" h="913" extrusionOk="0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77" name="Google Shape;16977;p36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945" extrusionOk="0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78" name="Google Shape;16978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79" name="Google Shape;16979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41" extrusionOk="0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80" name="Google Shape;16980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81" name="Google Shape;16981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82" name="Google Shape;16982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09" extrusionOk="0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83" name="Google Shape;16983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84" name="Google Shape;16984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81" extrusionOk="0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85" name="Google Shape;16985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86" name="Google Shape;16986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17" extrusionOk="0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87" name="Google Shape;16987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17" extrusionOk="0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88" name="Google Shape;16988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89" name="Google Shape;16989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3" h="1553" extrusionOk="0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90" name="Google Shape;16990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4" h="1537" extrusionOk="0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6991" name="Google Shape;16991;p36"/>
                  <p:cNvGrpSpPr/>
                  <p:nvPr/>
                </p:nvGrpSpPr>
                <p:grpSpPr>
                  <a:xfrm rot="-5400000">
                    <a:off x="7773235" y="184387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6992" name="Google Shape;16992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29" h="913" extrusionOk="0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93" name="Google Shape;16993;p36"/>
                    <p:cNvSpPr/>
                    <p:nvPr/>
                  </p:nvSpPr>
                  <p:spPr>
                    <a:xfrm>
                      <a:off x="2092310" y="1107011"/>
                      <a:ext cx="42539" cy="4253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945" extrusionOk="0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94" name="Google Shape;16994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95" name="Google Shape;16995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41" extrusionOk="0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96" name="Google Shape;16996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97" name="Google Shape;16997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98" name="Google Shape;16998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09" extrusionOk="0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6999" name="Google Shape;16999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00" name="Google Shape;17000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81" extrusionOk="0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01" name="Google Shape;17001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02" name="Google Shape;17002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17" extrusionOk="0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03" name="Google Shape;17003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17" extrusionOk="0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04" name="Google Shape;17004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05" name="Google Shape;17005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3" h="1553" extrusionOk="0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06" name="Google Shape;17006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4" h="1537" extrusionOk="0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7007" name="Google Shape;17007;p36"/>
                  <p:cNvGrpSpPr/>
                  <p:nvPr/>
                </p:nvGrpSpPr>
                <p:grpSpPr>
                  <a:xfrm rot="10800000" flipH="1">
                    <a:off x="8257960" y="38962"/>
                    <a:ext cx="775450" cy="1381500"/>
                    <a:chOff x="2092310" y="847750"/>
                    <a:chExt cx="775450" cy="1381500"/>
                  </a:xfrm>
                </p:grpSpPr>
                <p:sp>
                  <p:nvSpPr>
                    <p:cNvPr id="17008" name="Google Shape;17008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29" h="913" extrusionOk="0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09" name="Google Shape;17009;p36"/>
                    <p:cNvSpPr/>
                    <p:nvPr/>
                  </p:nvSpPr>
                  <p:spPr>
                    <a:xfrm>
                      <a:off x="2092310" y="2186713"/>
                      <a:ext cx="42539" cy="4253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945" extrusionOk="0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10" name="Google Shape;17010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11" name="Google Shape;17011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41" extrusionOk="0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12" name="Google Shape;17012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13" name="Google Shape;17013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14" name="Google Shape;17014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09" extrusionOk="0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15" name="Google Shape;17015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16" name="Google Shape;17016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81" extrusionOk="0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17" name="Google Shape;17017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18" name="Google Shape;17018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17" extrusionOk="0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19" name="Google Shape;17019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17" extrusionOk="0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20" name="Google Shape;17020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21" name="Google Shape;17021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3" h="1553" extrusionOk="0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22" name="Google Shape;17022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4" h="1537" extrusionOk="0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17023" name="Google Shape;17023;p36"/>
                <p:cNvGrpSpPr/>
                <p:nvPr/>
              </p:nvGrpSpPr>
              <p:grpSpPr>
                <a:xfrm rot="6377256" flipH="1">
                  <a:off x="5194188" y="-57528"/>
                  <a:ext cx="1511080" cy="1604014"/>
                  <a:chOff x="7805848" y="0"/>
                  <a:chExt cx="1338162" cy="1420462"/>
                </a:xfrm>
              </p:grpSpPr>
              <p:grpSp>
                <p:nvGrpSpPr>
                  <p:cNvPr id="17024" name="Google Shape;17024;p36"/>
                  <p:cNvGrpSpPr/>
                  <p:nvPr/>
                </p:nvGrpSpPr>
                <p:grpSpPr>
                  <a:xfrm>
                    <a:off x="8368560" y="0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7025" name="Google Shape;17025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29" h="913" extrusionOk="0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26" name="Google Shape;17026;p36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945" extrusionOk="0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27" name="Google Shape;17027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28" name="Google Shape;17028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41" extrusionOk="0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29" name="Google Shape;17029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30" name="Google Shape;17030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31" name="Google Shape;17031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09" extrusionOk="0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32" name="Google Shape;17032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33" name="Google Shape;17033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81" extrusionOk="0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34" name="Google Shape;17034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35" name="Google Shape;17035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17" extrusionOk="0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36" name="Google Shape;17036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17" extrusionOk="0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37" name="Google Shape;17037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38" name="Google Shape;17038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3" h="1553" extrusionOk="0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39" name="Google Shape;17039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4" h="1537" extrusionOk="0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7040" name="Google Shape;17040;p36"/>
                  <p:cNvGrpSpPr/>
                  <p:nvPr/>
                </p:nvGrpSpPr>
                <p:grpSpPr>
                  <a:xfrm rot="-5400000">
                    <a:off x="7773235" y="184387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7041" name="Google Shape;17041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29" h="913" extrusionOk="0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42" name="Google Shape;17042;p36"/>
                    <p:cNvSpPr/>
                    <p:nvPr/>
                  </p:nvSpPr>
                  <p:spPr>
                    <a:xfrm>
                      <a:off x="2092310" y="1174492"/>
                      <a:ext cx="42539" cy="4253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945" extrusionOk="0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43" name="Google Shape;17043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44" name="Google Shape;17044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41" extrusionOk="0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45" name="Google Shape;17045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46" name="Google Shape;17046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47" name="Google Shape;17047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09" extrusionOk="0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48" name="Google Shape;17048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49" name="Google Shape;17049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81" extrusionOk="0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50" name="Google Shape;17050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51" name="Google Shape;17051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17" extrusionOk="0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52" name="Google Shape;17052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17" extrusionOk="0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53" name="Google Shape;17053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54" name="Google Shape;17054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3" h="1553" extrusionOk="0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55" name="Google Shape;17055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4" h="1537" extrusionOk="0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7056" name="Google Shape;17056;p36"/>
                  <p:cNvGrpSpPr/>
                  <p:nvPr/>
                </p:nvGrpSpPr>
                <p:grpSpPr>
                  <a:xfrm rot="10800000" flipH="1">
                    <a:off x="8055516" y="710237"/>
                    <a:ext cx="977894" cy="710225"/>
                    <a:chOff x="1889866" y="847750"/>
                    <a:chExt cx="977894" cy="710225"/>
                  </a:xfrm>
                </p:grpSpPr>
                <p:sp>
                  <p:nvSpPr>
                    <p:cNvPr id="17057" name="Google Shape;17057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29" h="913" extrusionOk="0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58" name="Google Shape;17058;p36"/>
                    <p:cNvSpPr/>
                    <p:nvPr/>
                  </p:nvSpPr>
                  <p:spPr>
                    <a:xfrm>
                      <a:off x="1889866" y="904566"/>
                      <a:ext cx="42539" cy="4253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45" h="945" extrusionOk="0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59" name="Google Shape;17059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60" name="Google Shape;17060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41" extrusionOk="0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61" name="Google Shape;17061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62" name="Google Shape;17062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193" extrusionOk="0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63" name="Google Shape;17063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9" h="209" extrusionOk="0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64" name="Google Shape;17064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65" name="Google Shape;17065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81" extrusionOk="0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66" name="Google Shape;17066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67" name="Google Shape;17067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7" h="417" extrusionOk="0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68" name="Google Shape;17068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17" extrusionOk="0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69" name="Google Shape;17069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" h="433" extrusionOk="0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70" name="Google Shape;17070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3" h="1553" extrusionOk="0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071" name="Google Shape;17071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54" h="1537" extrusionOk="0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sp>
            <p:nvSpPr>
              <p:cNvPr id="17072" name="Google Shape;17072;p36"/>
              <p:cNvSpPr/>
              <p:nvPr/>
            </p:nvSpPr>
            <p:spPr>
              <a:xfrm rot="-1591922">
                <a:off x="6831508" y="347826"/>
                <a:ext cx="693979" cy="383352"/>
              </a:xfrm>
              <a:custGeom>
                <a:avLst/>
                <a:gdLst/>
                <a:ahLst/>
                <a:cxnLst/>
                <a:rect l="l" t="t" r="r" b="b"/>
                <a:pathLst>
                  <a:path w="35776" h="19758" extrusionOk="0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3" name="Google Shape;17073;p36"/>
              <p:cNvSpPr/>
              <p:nvPr/>
            </p:nvSpPr>
            <p:spPr>
              <a:xfrm rot="-1591970">
                <a:off x="7647002" y="3968064"/>
                <a:ext cx="426867" cy="235812"/>
              </a:xfrm>
              <a:custGeom>
                <a:avLst/>
                <a:gdLst/>
                <a:ahLst/>
                <a:cxnLst/>
                <a:rect l="l" t="t" r="r" b="b"/>
                <a:pathLst>
                  <a:path w="35776" h="19758" extrusionOk="0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074" name="Google Shape;17074;p36"/>
            <p:cNvGrpSpPr/>
            <p:nvPr/>
          </p:nvGrpSpPr>
          <p:grpSpPr>
            <a:xfrm>
              <a:off x="5473925" y="2645018"/>
              <a:ext cx="1723324" cy="2070961"/>
              <a:chOff x="5473925" y="2645018"/>
              <a:chExt cx="1723324" cy="2070961"/>
            </a:xfrm>
          </p:grpSpPr>
          <p:sp>
            <p:nvSpPr>
              <p:cNvPr id="17075" name="Google Shape;17075;p36"/>
              <p:cNvSpPr/>
              <p:nvPr/>
            </p:nvSpPr>
            <p:spPr>
              <a:xfrm>
                <a:off x="5473925" y="3264063"/>
                <a:ext cx="1321404" cy="1451916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22472" extrusionOk="0">
                    <a:moveTo>
                      <a:pt x="15680" y="0"/>
                    </a:moveTo>
                    <a:cubicBezTo>
                      <a:pt x="14976" y="0"/>
                      <a:pt x="14338" y="246"/>
                      <a:pt x="13914" y="746"/>
                    </a:cubicBezTo>
                    <a:lnTo>
                      <a:pt x="4207" y="14022"/>
                    </a:lnTo>
                    <a:cubicBezTo>
                      <a:pt x="4098" y="14158"/>
                      <a:pt x="4233" y="14316"/>
                      <a:pt x="4377" y="14316"/>
                    </a:cubicBezTo>
                    <a:cubicBezTo>
                      <a:pt x="4410" y="14316"/>
                      <a:pt x="4443" y="14307"/>
                      <a:pt x="4474" y="14289"/>
                    </a:cubicBezTo>
                    <a:lnTo>
                      <a:pt x="5308" y="13822"/>
                    </a:lnTo>
                    <a:lnTo>
                      <a:pt x="5308" y="13822"/>
                    </a:lnTo>
                    <a:lnTo>
                      <a:pt x="104" y="22161"/>
                    </a:lnTo>
                    <a:cubicBezTo>
                      <a:pt x="1" y="22316"/>
                      <a:pt x="118" y="22471"/>
                      <a:pt x="253" y="22471"/>
                    </a:cubicBezTo>
                    <a:cubicBezTo>
                      <a:pt x="292" y="22471"/>
                      <a:pt x="333" y="22458"/>
                      <a:pt x="371" y="22428"/>
                    </a:cubicBezTo>
                    <a:lnTo>
                      <a:pt x="12046" y="12087"/>
                    </a:lnTo>
                    <a:lnTo>
                      <a:pt x="11946" y="12888"/>
                    </a:lnTo>
                    <a:cubicBezTo>
                      <a:pt x="11923" y="13001"/>
                      <a:pt x="12023" y="13098"/>
                      <a:pt x="12130" y="13098"/>
                    </a:cubicBezTo>
                    <a:cubicBezTo>
                      <a:pt x="12182" y="13098"/>
                      <a:pt x="12236" y="13075"/>
                      <a:pt x="12279" y="13021"/>
                    </a:cubicBezTo>
                    <a:lnTo>
                      <a:pt x="19518" y="5616"/>
                    </a:lnTo>
                    <a:cubicBezTo>
                      <a:pt x="20452" y="4515"/>
                      <a:pt x="20052" y="2614"/>
                      <a:pt x="18617" y="1346"/>
                    </a:cubicBezTo>
                    <a:lnTo>
                      <a:pt x="18250" y="1046"/>
                    </a:lnTo>
                    <a:cubicBezTo>
                      <a:pt x="17468" y="354"/>
                      <a:pt x="16526" y="0"/>
                      <a:pt x="15680" y="0"/>
                    </a:cubicBezTo>
                    <a:close/>
                  </a:path>
                </a:pathLst>
              </a:custGeom>
              <a:solidFill>
                <a:srgbClr val="708EC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6" name="Google Shape;17076;p36"/>
              <p:cNvSpPr/>
              <p:nvPr/>
            </p:nvSpPr>
            <p:spPr>
              <a:xfrm>
                <a:off x="5596489" y="3329190"/>
                <a:ext cx="1134229" cy="1253499"/>
              </a:xfrm>
              <a:custGeom>
                <a:avLst/>
                <a:gdLst/>
                <a:ahLst/>
                <a:cxnLst/>
                <a:rect l="l" t="t" r="r" b="b"/>
                <a:pathLst>
                  <a:path w="17555" h="19401" extrusionOk="0">
                    <a:moveTo>
                      <a:pt x="13889" y="0"/>
                    </a:moveTo>
                    <a:cubicBezTo>
                      <a:pt x="13253" y="0"/>
                      <a:pt x="12657" y="234"/>
                      <a:pt x="12250" y="705"/>
                    </a:cubicBezTo>
                    <a:lnTo>
                      <a:pt x="3744" y="12147"/>
                    </a:lnTo>
                    <a:cubicBezTo>
                      <a:pt x="3609" y="12255"/>
                      <a:pt x="3736" y="12450"/>
                      <a:pt x="3878" y="12450"/>
                    </a:cubicBezTo>
                    <a:cubicBezTo>
                      <a:pt x="3912" y="12450"/>
                      <a:pt x="3946" y="12439"/>
                      <a:pt x="3978" y="12414"/>
                    </a:cubicBezTo>
                    <a:lnTo>
                      <a:pt x="4678" y="12013"/>
                    </a:lnTo>
                    <a:lnTo>
                      <a:pt x="75" y="19152"/>
                    </a:lnTo>
                    <a:cubicBezTo>
                      <a:pt x="0" y="19276"/>
                      <a:pt x="93" y="19400"/>
                      <a:pt x="200" y="19400"/>
                    </a:cubicBezTo>
                    <a:cubicBezTo>
                      <a:pt x="236" y="19400"/>
                      <a:pt x="275" y="19386"/>
                      <a:pt x="309" y="19352"/>
                    </a:cubicBezTo>
                    <a:lnTo>
                      <a:pt x="10316" y="10279"/>
                    </a:lnTo>
                    <a:lnTo>
                      <a:pt x="10216" y="10913"/>
                    </a:lnTo>
                    <a:cubicBezTo>
                      <a:pt x="10193" y="11025"/>
                      <a:pt x="10278" y="11108"/>
                      <a:pt x="10365" y="11108"/>
                    </a:cubicBezTo>
                    <a:cubicBezTo>
                      <a:pt x="10407" y="11108"/>
                      <a:pt x="10450" y="11089"/>
                      <a:pt x="10483" y="11046"/>
                    </a:cubicBezTo>
                    <a:lnTo>
                      <a:pt x="16754" y="4575"/>
                    </a:lnTo>
                    <a:cubicBezTo>
                      <a:pt x="17554" y="3607"/>
                      <a:pt x="17287" y="2006"/>
                      <a:pt x="16153" y="1039"/>
                    </a:cubicBezTo>
                    <a:lnTo>
                      <a:pt x="15853" y="772"/>
                    </a:lnTo>
                    <a:cubicBezTo>
                      <a:pt x="15272" y="259"/>
                      <a:pt x="14559" y="0"/>
                      <a:pt x="13889" y="0"/>
                    </a:cubicBezTo>
                    <a:close/>
                  </a:path>
                </a:pathLst>
              </a:custGeom>
              <a:solidFill>
                <a:srgbClr val="708EC0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7" name="Google Shape;17077;p36"/>
              <p:cNvSpPr/>
              <p:nvPr/>
            </p:nvSpPr>
            <p:spPr>
              <a:xfrm>
                <a:off x="5900864" y="3404913"/>
                <a:ext cx="739332" cy="825522"/>
              </a:xfrm>
              <a:custGeom>
                <a:avLst/>
                <a:gdLst/>
                <a:ahLst/>
                <a:cxnLst/>
                <a:rect l="l" t="t" r="r" b="b"/>
                <a:pathLst>
                  <a:path w="11443" h="12777" extrusionOk="0">
                    <a:moveTo>
                      <a:pt x="2402" y="8006"/>
                    </a:moveTo>
                    <a:lnTo>
                      <a:pt x="7806" y="601"/>
                    </a:lnTo>
                    <a:cubicBezTo>
                      <a:pt x="8340" y="0"/>
                      <a:pt x="9441" y="67"/>
                      <a:pt x="10241" y="767"/>
                    </a:cubicBezTo>
                    <a:lnTo>
                      <a:pt x="10442" y="934"/>
                    </a:lnTo>
                    <a:cubicBezTo>
                      <a:pt x="11242" y="1635"/>
                      <a:pt x="11442" y="2702"/>
                      <a:pt x="10909" y="3303"/>
                    </a:cubicBezTo>
                    <a:lnTo>
                      <a:pt x="6872" y="7439"/>
                    </a:lnTo>
                    <a:cubicBezTo>
                      <a:pt x="6806" y="7539"/>
                      <a:pt x="6639" y="7439"/>
                      <a:pt x="6672" y="7339"/>
                    </a:cubicBezTo>
                    <a:lnTo>
                      <a:pt x="6739" y="6905"/>
                    </a:lnTo>
                    <a:lnTo>
                      <a:pt x="268" y="12709"/>
                    </a:lnTo>
                    <a:cubicBezTo>
                      <a:pt x="168" y="12776"/>
                      <a:pt x="1" y="12643"/>
                      <a:pt x="101" y="12543"/>
                    </a:cubicBezTo>
                    <a:lnTo>
                      <a:pt x="2970" y="7939"/>
                    </a:lnTo>
                    <a:lnTo>
                      <a:pt x="2536" y="8173"/>
                    </a:lnTo>
                    <a:cubicBezTo>
                      <a:pt x="2436" y="8206"/>
                      <a:pt x="2369" y="8106"/>
                      <a:pt x="2402" y="8006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8" name="Google Shape;17078;p36"/>
              <p:cNvSpPr/>
              <p:nvPr/>
            </p:nvSpPr>
            <p:spPr>
              <a:xfrm>
                <a:off x="6053407" y="3417641"/>
                <a:ext cx="558747" cy="514942"/>
              </a:xfrm>
              <a:custGeom>
                <a:avLst/>
                <a:gdLst/>
                <a:ahLst/>
                <a:cxnLst/>
                <a:rect l="l" t="t" r="r" b="b"/>
                <a:pathLst>
                  <a:path w="8648" h="7970" extrusionOk="0">
                    <a:moveTo>
                      <a:pt x="6464" y="1"/>
                    </a:moveTo>
                    <a:cubicBezTo>
                      <a:pt x="6060" y="1"/>
                      <a:pt x="5692" y="144"/>
                      <a:pt x="5445" y="437"/>
                    </a:cubicBezTo>
                    <a:lnTo>
                      <a:pt x="108" y="7742"/>
                    </a:lnTo>
                    <a:cubicBezTo>
                      <a:pt x="0" y="7823"/>
                      <a:pt x="89" y="7970"/>
                      <a:pt x="197" y="7970"/>
                    </a:cubicBezTo>
                    <a:cubicBezTo>
                      <a:pt x="223" y="7970"/>
                      <a:pt x="249" y="7962"/>
                      <a:pt x="275" y="7942"/>
                    </a:cubicBezTo>
                    <a:lnTo>
                      <a:pt x="575" y="7809"/>
                    </a:lnTo>
                    <a:lnTo>
                      <a:pt x="5679" y="804"/>
                    </a:lnTo>
                    <a:cubicBezTo>
                      <a:pt x="5926" y="511"/>
                      <a:pt x="6294" y="367"/>
                      <a:pt x="6698" y="367"/>
                    </a:cubicBezTo>
                    <a:cubicBezTo>
                      <a:pt x="7167" y="367"/>
                      <a:pt x="7684" y="561"/>
                      <a:pt x="8114" y="937"/>
                    </a:cubicBezTo>
                    <a:lnTo>
                      <a:pt x="8314" y="1104"/>
                    </a:lnTo>
                    <a:cubicBezTo>
                      <a:pt x="8447" y="1238"/>
                      <a:pt x="8548" y="1371"/>
                      <a:pt x="8648" y="1538"/>
                    </a:cubicBezTo>
                    <a:cubicBezTo>
                      <a:pt x="8514" y="1238"/>
                      <a:pt x="8314" y="971"/>
                      <a:pt x="8081" y="737"/>
                    </a:cubicBezTo>
                    <a:lnTo>
                      <a:pt x="7880" y="570"/>
                    </a:lnTo>
                    <a:cubicBezTo>
                      <a:pt x="7450" y="194"/>
                      <a:pt x="6933" y="1"/>
                      <a:pt x="64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9" name="Google Shape;17079;p36"/>
              <p:cNvSpPr/>
              <p:nvPr/>
            </p:nvSpPr>
            <p:spPr>
              <a:xfrm>
                <a:off x="5904095" y="3943698"/>
                <a:ext cx="203780" cy="282475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4372" extrusionOk="0">
                    <a:moveTo>
                      <a:pt x="3153" y="1"/>
                    </a:moveTo>
                    <a:lnTo>
                      <a:pt x="2453" y="401"/>
                    </a:lnTo>
                    <a:lnTo>
                      <a:pt x="51" y="4170"/>
                    </a:lnTo>
                    <a:cubicBezTo>
                      <a:pt x="0" y="4271"/>
                      <a:pt x="83" y="4372"/>
                      <a:pt x="170" y="4372"/>
                    </a:cubicBezTo>
                    <a:cubicBezTo>
                      <a:pt x="198" y="4372"/>
                      <a:pt x="227" y="4361"/>
                      <a:pt x="251" y="4337"/>
                    </a:cubicBezTo>
                    <a:lnTo>
                      <a:pt x="651" y="3970"/>
                    </a:lnTo>
                    <a:lnTo>
                      <a:pt x="3153" y="1"/>
                    </a:ln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0" name="Google Shape;17080;p36"/>
              <p:cNvSpPr/>
              <p:nvPr/>
            </p:nvSpPr>
            <p:spPr>
              <a:xfrm>
                <a:off x="6383626" y="3315815"/>
                <a:ext cx="349217" cy="306251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40" extrusionOk="0">
                    <a:moveTo>
                      <a:pt x="2546" y="1"/>
                    </a:moveTo>
                    <a:cubicBezTo>
                      <a:pt x="1782" y="1"/>
                      <a:pt x="1025" y="345"/>
                      <a:pt x="534" y="1012"/>
                    </a:cubicBezTo>
                    <a:lnTo>
                      <a:pt x="134" y="1579"/>
                    </a:lnTo>
                    <a:cubicBezTo>
                      <a:pt x="1" y="1746"/>
                      <a:pt x="34" y="1980"/>
                      <a:pt x="201" y="2080"/>
                    </a:cubicBezTo>
                    <a:lnTo>
                      <a:pt x="3637" y="4682"/>
                    </a:lnTo>
                    <a:cubicBezTo>
                      <a:pt x="3702" y="4721"/>
                      <a:pt x="3779" y="4740"/>
                      <a:pt x="3853" y="4740"/>
                    </a:cubicBezTo>
                    <a:cubicBezTo>
                      <a:pt x="3967" y="4740"/>
                      <a:pt x="4076" y="4696"/>
                      <a:pt x="4137" y="4615"/>
                    </a:cubicBezTo>
                    <a:lnTo>
                      <a:pt x="4571" y="4048"/>
                    </a:lnTo>
                    <a:cubicBezTo>
                      <a:pt x="5405" y="2914"/>
                      <a:pt x="5171" y="1346"/>
                      <a:pt x="4070" y="512"/>
                    </a:cubicBezTo>
                    <a:cubicBezTo>
                      <a:pt x="3617" y="169"/>
                      <a:pt x="3080" y="1"/>
                      <a:pt x="2546" y="1"/>
                    </a:cubicBezTo>
                    <a:close/>
                  </a:path>
                </a:pathLst>
              </a:custGeom>
              <a:solidFill>
                <a:srgbClr val="D4DC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1" name="Google Shape;17081;p36"/>
              <p:cNvSpPr/>
              <p:nvPr/>
            </p:nvSpPr>
            <p:spPr>
              <a:xfrm>
                <a:off x="6465551" y="2741107"/>
                <a:ext cx="700502" cy="754386"/>
              </a:xfrm>
              <a:custGeom>
                <a:avLst/>
                <a:gdLst/>
                <a:ahLst/>
                <a:cxnLst/>
                <a:rect l="l" t="t" r="r" b="b"/>
                <a:pathLst>
                  <a:path w="10842" h="11676" extrusionOk="0">
                    <a:moveTo>
                      <a:pt x="6105" y="0"/>
                    </a:moveTo>
                    <a:lnTo>
                      <a:pt x="0" y="8139"/>
                    </a:lnTo>
                    <a:lnTo>
                      <a:pt x="4737" y="11675"/>
                    </a:lnTo>
                    <a:lnTo>
                      <a:pt x="10841" y="3569"/>
                    </a:lnTo>
                    <a:lnTo>
                      <a:pt x="6105" y="0"/>
                    </a:lnTo>
                    <a:close/>
                  </a:path>
                </a:pathLst>
              </a:custGeom>
              <a:solidFill>
                <a:srgbClr val="D4DC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2" name="Google Shape;17082;p36"/>
              <p:cNvSpPr/>
              <p:nvPr/>
            </p:nvSpPr>
            <p:spPr>
              <a:xfrm>
                <a:off x="6230631" y="2980294"/>
                <a:ext cx="459119" cy="265159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4104" extrusionOk="0">
                    <a:moveTo>
                      <a:pt x="7105" y="1"/>
                    </a:moveTo>
                    <a:lnTo>
                      <a:pt x="3470" y="435"/>
                    </a:lnTo>
                    <a:cubicBezTo>
                      <a:pt x="2969" y="501"/>
                      <a:pt x="2502" y="768"/>
                      <a:pt x="2202" y="1168"/>
                    </a:cubicBezTo>
                    <a:lnTo>
                      <a:pt x="0" y="4104"/>
                    </a:lnTo>
                    <a:lnTo>
                      <a:pt x="3236" y="3203"/>
                    </a:lnTo>
                    <a:cubicBezTo>
                      <a:pt x="3310" y="3192"/>
                      <a:pt x="3385" y="3186"/>
                      <a:pt x="3459" y="3186"/>
                    </a:cubicBezTo>
                    <a:cubicBezTo>
                      <a:pt x="3817" y="3186"/>
                      <a:pt x="4166" y="3316"/>
                      <a:pt x="4470" y="3537"/>
                    </a:cubicBezTo>
                    <a:lnTo>
                      <a:pt x="7105" y="1"/>
                    </a:lnTo>
                    <a:close/>
                  </a:path>
                </a:pathLst>
              </a:custGeom>
              <a:solidFill>
                <a:srgbClr val="D4DC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3" name="Google Shape;17083;p36"/>
              <p:cNvSpPr/>
              <p:nvPr/>
            </p:nvSpPr>
            <p:spPr>
              <a:xfrm>
                <a:off x="6814162" y="3209331"/>
                <a:ext cx="215604" cy="513003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7940" extrusionOk="0">
                    <a:moveTo>
                      <a:pt x="2636" y="0"/>
                    </a:moveTo>
                    <a:lnTo>
                      <a:pt x="1" y="3503"/>
                    </a:lnTo>
                    <a:cubicBezTo>
                      <a:pt x="368" y="3736"/>
                      <a:pt x="601" y="4170"/>
                      <a:pt x="668" y="4604"/>
                    </a:cubicBezTo>
                    <a:lnTo>
                      <a:pt x="701" y="7939"/>
                    </a:lnTo>
                    <a:lnTo>
                      <a:pt x="2903" y="5037"/>
                    </a:lnTo>
                    <a:cubicBezTo>
                      <a:pt x="3203" y="4637"/>
                      <a:pt x="3337" y="4103"/>
                      <a:pt x="3270" y="3603"/>
                    </a:cubicBezTo>
                    <a:lnTo>
                      <a:pt x="2636" y="0"/>
                    </a:lnTo>
                    <a:close/>
                  </a:path>
                </a:pathLst>
              </a:custGeom>
              <a:solidFill>
                <a:srgbClr val="D4DC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084" name="Google Shape;17084;p36"/>
              <p:cNvGrpSpPr/>
              <p:nvPr/>
            </p:nvGrpSpPr>
            <p:grpSpPr>
              <a:xfrm>
                <a:off x="6219841" y="2645018"/>
                <a:ext cx="977408" cy="1099952"/>
                <a:chOff x="6219841" y="2645018"/>
                <a:chExt cx="977408" cy="1099952"/>
              </a:xfrm>
            </p:grpSpPr>
            <p:sp>
              <p:nvSpPr>
                <p:cNvPr id="17085" name="Google Shape;17085;p36"/>
                <p:cNvSpPr/>
                <p:nvPr/>
              </p:nvSpPr>
              <p:spPr>
                <a:xfrm>
                  <a:off x="6385823" y="3386628"/>
                  <a:ext cx="293136" cy="228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7" h="3544" extrusionOk="0">
                      <a:moveTo>
                        <a:pt x="344" y="1"/>
                      </a:moveTo>
                      <a:cubicBezTo>
                        <a:pt x="251" y="1"/>
                        <a:pt x="158" y="53"/>
                        <a:pt x="100" y="150"/>
                      </a:cubicBezTo>
                      <a:cubicBezTo>
                        <a:pt x="0" y="283"/>
                        <a:pt x="0" y="483"/>
                        <a:pt x="167" y="583"/>
                      </a:cubicBezTo>
                      <a:lnTo>
                        <a:pt x="4003" y="3486"/>
                      </a:lnTo>
                      <a:cubicBezTo>
                        <a:pt x="4056" y="3525"/>
                        <a:pt x="4119" y="3544"/>
                        <a:pt x="4182" y="3544"/>
                      </a:cubicBezTo>
                      <a:cubicBezTo>
                        <a:pt x="4279" y="3544"/>
                        <a:pt x="4376" y="3500"/>
                        <a:pt x="4437" y="3419"/>
                      </a:cubicBezTo>
                      <a:cubicBezTo>
                        <a:pt x="4537" y="3285"/>
                        <a:pt x="4503" y="3085"/>
                        <a:pt x="4370" y="2985"/>
                      </a:cubicBezTo>
                      <a:lnTo>
                        <a:pt x="534" y="83"/>
                      </a:lnTo>
                      <a:cubicBezTo>
                        <a:pt x="478" y="27"/>
                        <a:pt x="411" y="1"/>
                        <a:pt x="344" y="1"/>
                      </a:cubicBezTo>
                      <a:close/>
                    </a:path>
                  </a:pathLst>
                </a:custGeom>
                <a:solidFill>
                  <a:srgbClr val="708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86" name="Google Shape;17086;p36"/>
                <p:cNvSpPr/>
                <p:nvPr/>
              </p:nvSpPr>
              <p:spPr>
                <a:xfrm>
                  <a:off x="6860501" y="2645018"/>
                  <a:ext cx="336747" cy="327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2" h="5074" extrusionOk="0">
                      <a:moveTo>
                        <a:pt x="4001" y="1"/>
                      </a:moveTo>
                      <a:cubicBezTo>
                        <a:pt x="3848" y="1"/>
                        <a:pt x="3690" y="33"/>
                        <a:pt x="3536" y="104"/>
                      </a:cubicBezTo>
                      <a:lnTo>
                        <a:pt x="0" y="1538"/>
                      </a:lnTo>
                      <a:lnTo>
                        <a:pt x="2369" y="3306"/>
                      </a:lnTo>
                      <a:lnTo>
                        <a:pt x="4704" y="5074"/>
                      </a:lnTo>
                      <a:lnTo>
                        <a:pt x="5104" y="1271"/>
                      </a:lnTo>
                      <a:cubicBezTo>
                        <a:pt x="5212" y="571"/>
                        <a:pt x="4645" y="1"/>
                        <a:pt x="4001" y="1"/>
                      </a:cubicBezTo>
                      <a:close/>
                    </a:path>
                  </a:pathLst>
                </a:custGeom>
                <a:solidFill>
                  <a:srgbClr val="708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87" name="Google Shape;17087;p36"/>
                <p:cNvSpPr/>
                <p:nvPr/>
              </p:nvSpPr>
              <p:spPr>
                <a:xfrm>
                  <a:off x="6426721" y="3240092"/>
                  <a:ext cx="390180" cy="300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39" h="4645" extrusionOk="0">
                      <a:moveTo>
                        <a:pt x="405" y="0"/>
                      </a:moveTo>
                      <a:cubicBezTo>
                        <a:pt x="296" y="0"/>
                        <a:pt x="193" y="52"/>
                        <a:pt x="134" y="150"/>
                      </a:cubicBezTo>
                      <a:cubicBezTo>
                        <a:pt x="1" y="316"/>
                        <a:pt x="34" y="516"/>
                        <a:pt x="201" y="650"/>
                      </a:cubicBezTo>
                      <a:lnTo>
                        <a:pt x="5405" y="4586"/>
                      </a:lnTo>
                      <a:cubicBezTo>
                        <a:pt x="5471" y="4625"/>
                        <a:pt x="5547" y="4644"/>
                        <a:pt x="5621" y="4644"/>
                      </a:cubicBezTo>
                      <a:cubicBezTo>
                        <a:pt x="5735" y="4644"/>
                        <a:pt x="5844" y="4600"/>
                        <a:pt x="5905" y="4519"/>
                      </a:cubicBezTo>
                      <a:cubicBezTo>
                        <a:pt x="6039" y="4353"/>
                        <a:pt x="6005" y="4119"/>
                        <a:pt x="5838" y="4019"/>
                      </a:cubicBezTo>
                      <a:lnTo>
                        <a:pt x="635" y="83"/>
                      </a:lnTo>
                      <a:cubicBezTo>
                        <a:pt x="565" y="27"/>
                        <a:pt x="484" y="0"/>
                        <a:pt x="405" y="0"/>
                      </a:cubicBezTo>
                      <a:close/>
                    </a:path>
                  </a:pathLst>
                </a:custGeom>
                <a:solidFill>
                  <a:srgbClr val="708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88" name="Google Shape;17088;p36"/>
                <p:cNvSpPr/>
                <p:nvPr/>
              </p:nvSpPr>
              <p:spPr>
                <a:xfrm>
                  <a:off x="6726508" y="2921111"/>
                  <a:ext cx="299467" cy="2698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5" h="4176" extrusionOk="0">
                      <a:moveTo>
                        <a:pt x="2288" y="1"/>
                      </a:moveTo>
                      <a:cubicBezTo>
                        <a:pt x="1097" y="1"/>
                        <a:pt x="0" y="1029"/>
                        <a:pt x="198" y="2385"/>
                      </a:cubicBezTo>
                      <a:cubicBezTo>
                        <a:pt x="362" y="3513"/>
                        <a:pt x="1322" y="4175"/>
                        <a:pt x="2292" y="4175"/>
                      </a:cubicBezTo>
                      <a:cubicBezTo>
                        <a:pt x="2899" y="4175"/>
                        <a:pt x="3510" y="3917"/>
                        <a:pt x="3934" y="3352"/>
                      </a:cubicBezTo>
                      <a:cubicBezTo>
                        <a:pt x="4634" y="2418"/>
                        <a:pt x="4434" y="1117"/>
                        <a:pt x="3533" y="417"/>
                      </a:cubicBezTo>
                      <a:cubicBezTo>
                        <a:pt x="3142" y="129"/>
                        <a:pt x="2709" y="1"/>
                        <a:pt x="2288" y="1"/>
                      </a:cubicBezTo>
                      <a:close/>
                    </a:path>
                  </a:pathLst>
                </a:custGeom>
                <a:solidFill>
                  <a:srgbClr val="708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89" name="Google Shape;17089;p36"/>
                <p:cNvSpPr/>
                <p:nvPr/>
              </p:nvSpPr>
              <p:spPr>
                <a:xfrm>
                  <a:off x="6512974" y="3180780"/>
                  <a:ext cx="331966" cy="26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8" h="4104" extrusionOk="0">
                      <a:moveTo>
                        <a:pt x="400" y="0"/>
                      </a:moveTo>
                      <a:lnTo>
                        <a:pt x="0" y="534"/>
                      </a:lnTo>
                      <a:lnTo>
                        <a:pt x="4737" y="4103"/>
                      </a:lnTo>
                      <a:lnTo>
                        <a:pt x="5137" y="3569"/>
                      </a:lnTo>
                      <a:lnTo>
                        <a:pt x="400" y="0"/>
                      </a:lnTo>
                      <a:close/>
                    </a:path>
                  </a:pathLst>
                </a:custGeom>
                <a:solidFill>
                  <a:srgbClr val="708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90" name="Google Shape;17090;p36"/>
                <p:cNvSpPr/>
                <p:nvPr/>
              </p:nvSpPr>
              <p:spPr>
                <a:xfrm>
                  <a:off x="6219841" y="3006203"/>
                  <a:ext cx="241448" cy="2910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7" h="4504" extrusionOk="0">
                      <a:moveTo>
                        <a:pt x="3737" y="0"/>
                      </a:moveTo>
                      <a:lnTo>
                        <a:pt x="3737" y="0"/>
                      </a:lnTo>
                      <a:cubicBezTo>
                        <a:pt x="3236" y="67"/>
                        <a:pt x="2769" y="300"/>
                        <a:pt x="2436" y="701"/>
                      </a:cubicBezTo>
                      <a:lnTo>
                        <a:pt x="234" y="3603"/>
                      </a:lnTo>
                      <a:cubicBezTo>
                        <a:pt x="1" y="3903"/>
                        <a:pt x="67" y="4303"/>
                        <a:pt x="334" y="4503"/>
                      </a:cubicBezTo>
                      <a:lnTo>
                        <a:pt x="3737" y="0"/>
                      </a:lnTo>
                      <a:close/>
                    </a:path>
                  </a:pathLst>
                </a:custGeom>
                <a:solidFill>
                  <a:srgbClr val="708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91" name="Google Shape;17091;p36"/>
                <p:cNvSpPr/>
                <p:nvPr/>
              </p:nvSpPr>
              <p:spPr>
                <a:xfrm>
                  <a:off x="6433182" y="2993281"/>
                  <a:ext cx="170377" cy="194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7" h="3003" extrusionOk="0">
                      <a:moveTo>
                        <a:pt x="2269" y="0"/>
                      </a:moveTo>
                      <a:lnTo>
                        <a:pt x="1" y="3002"/>
                      </a:lnTo>
                      <a:lnTo>
                        <a:pt x="368" y="3002"/>
                      </a:lnTo>
                      <a:lnTo>
                        <a:pt x="2636" y="0"/>
                      </a:lnTo>
                      <a:close/>
                    </a:path>
                  </a:pathLst>
                </a:custGeom>
                <a:solidFill>
                  <a:srgbClr val="708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92" name="Google Shape;17092;p36"/>
                <p:cNvSpPr/>
                <p:nvPr/>
              </p:nvSpPr>
              <p:spPr>
                <a:xfrm>
                  <a:off x="6810946" y="3446859"/>
                  <a:ext cx="226329" cy="298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3" h="4614" extrusionOk="0">
                      <a:moveTo>
                        <a:pt x="3403" y="1"/>
                      </a:moveTo>
                      <a:lnTo>
                        <a:pt x="0" y="4471"/>
                      </a:lnTo>
                      <a:cubicBezTo>
                        <a:pt x="126" y="4568"/>
                        <a:pt x="269" y="4614"/>
                        <a:pt x="407" y="4614"/>
                      </a:cubicBezTo>
                      <a:cubicBezTo>
                        <a:pt x="600" y="4614"/>
                        <a:pt x="784" y="4526"/>
                        <a:pt x="901" y="4371"/>
                      </a:cubicBezTo>
                      <a:lnTo>
                        <a:pt x="3136" y="1435"/>
                      </a:lnTo>
                      <a:cubicBezTo>
                        <a:pt x="3403" y="1002"/>
                        <a:pt x="3503" y="501"/>
                        <a:pt x="3403" y="1"/>
                      </a:cubicBezTo>
                      <a:close/>
                    </a:path>
                  </a:pathLst>
                </a:custGeom>
                <a:solidFill>
                  <a:srgbClr val="708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93" name="Google Shape;17093;p36"/>
                <p:cNvSpPr/>
                <p:nvPr/>
              </p:nvSpPr>
              <p:spPr>
                <a:xfrm>
                  <a:off x="6856747" y="3304652"/>
                  <a:ext cx="150929" cy="2177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6" h="3370" extrusionOk="0">
                      <a:moveTo>
                        <a:pt x="2269" y="0"/>
                      </a:moveTo>
                      <a:lnTo>
                        <a:pt x="0" y="3003"/>
                      </a:lnTo>
                      <a:cubicBezTo>
                        <a:pt x="34" y="3103"/>
                        <a:pt x="34" y="3203"/>
                        <a:pt x="67" y="3303"/>
                      </a:cubicBezTo>
                      <a:lnTo>
                        <a:pt x="67" y="3369"/>
                      </a:lnTo>
                      <a:lnTo>
                        <a:pt x="2335" y="367"/>
                      </a:lnTo>
                      <a:lnTo>
                        <a:pt x="2269" y="0"/>
                      </a:lnTo>
                      <a:close/>
                    </a:path>
                  </a:pathLst>
                </a:custGeom>
                <a:solidFill>
                  <a:srgbClr val="708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7094" name="Google Shape;17094;p36"/>
              <p:cNvSpPr/>
              <p:nvPr/>
            </p:nvSpPr>
            <p:spPr>
              <a:xfrm>
                <a:off x="6754807" y="2950057"/>
                <a:ext cx="234534" cy="212373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3287" extrusionOk="0">
                    <a:moveTo>
                      <a:pt x="1816" y="0"/>
                    </a:moveTo>
                    <a:cubicBezTo>
                      <a:pt x="868" y="0"/>
                      <a:pt x="1" y="829"/>
                      <a:pt x="193" y="1937"/>
                    </a:cubicBezTo>
                    <a:cubicBezTo>
                      <a:pt x="347" y="2799"/>
                      <a:pt x="1083" y="3287"/>
                      <a:pt x="1828" y="3287"/>
                    </a:cubicBezTo>
                    <a:cubicBezTo>
                      <a:pt x="2380" y="3287"/>
                      <a:pt x="2936" y="3019"/>
                      <a:pt x="3262" y="2437"/>
                    </a:cubicBezTo>
                    <a:cubicBezTo>
                      <a:pt x="3629" y="1770"/>
                      <a:pt x="3462" y="903"/>
                      <a:pt x="2895" y="402"/>
                    </a:cubicBezTo>
                    <a:cubicBezTo>
                      <a:pt x="2561" y="124"/>
                      <a:pt x="2183" y="0"/>
                      <a:pt x="1816" y="0"/>
                    </a:cubicBezTo>
                    <a:close/>
                  </a:path>
                </a:pathLst>
              </a:custGeom>
              <a:solidFill>
                <a:srgbClr val="141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5" name="Google Shape;17095;p36"/>
              <p:cNvSpPr/>
              <p:nvPr/>
            </p:nvSpPr>
            <p:spPr>
              <a:xfrm>
                <a:off x="6890100" y="2973833"/>
                <a:ext cx="8722" cy="2261"/>
              </a:xfrm>
              <a:custGeom>
                <a:avLst/>
                <a:gdLst/>
                <a:ahLst/>
                <a:cxnLst/>
                <a:rect l="l" t="t" r="r" b="b"/>
                <a:pathLst>
                  <a:path w="135" h="35" fill="none" extrusionOk="0">
                    <a:moveTo>
                      <a:pt x="1" y="1"/>
                    </a:moveTo>
                    <a:lnTo>
                      <a:pt x="134" y="34"/>
                    </a:lnTo>
                  </a:path>
                </a:pathLst>
              </a:custGeom>
              <a:noFill/>
              <a:ln w="3325" cap="rnd" cmpd="sng">
                <a:solidFill>
                  <a:srgbClr val="F4F2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6" name="Google Shape;17096;p36"/>
              <p:cNvSpPr/>
              <p:nvPr/>
            </p:nvSpPr>
            <p:spPr>
              <a:xfrm>
                <a:off x="6823293" y="2971701"/>
                <a:ext cx="56081" cy="1731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68" fill="none" extrusionOk="0">
                    <a:moveTo>
                      <a:pt x="1" y="267"/>
                    </a:moveTo>
                    <a:cubicBezTo>
                      <a:pt x="267" y="101"/>
                      <a:pt x="568" y="0"/>
                      <a:pt x="868" y="34"/>
                    </a:cubicBezTo>
                  </a:path>
                </a:pathLst>
              </a:custGeom>
              <a:noFill/>
              <a:ln w="3325" cap="rnd" cmpd="sng">
                <a:solidFill>
                  <a:srgbClr val="F4F2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7097" name="Google Shape;17097;p36"/>
          <p:cNvSpPr txBox="1">
            <a:spLocks noGrp="1"/>
          </p:cNvSpPr>
          <p:nvPr>
            <p:ph type="title"/>
          </p:nvPr>
        </p:nvSpPr>
        <p:spPr>
          <a:xfrm>
            <a:off x="1071502" y="539500"/>
            <a:ext cx="3778200" cy="10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7098" name="Google Shape;17098;p36"/>
          <p:cNvSpPr txBox="1">
            <a:spLocks noGrp="1"/>
          </p:cNvSpPr>
          <p:nvPr>
            <p:ph type="body" idx="1"/>
          </p:nvPr>
        </p:nvSpPr>
        <p:spPr>
          <a:xfrm>
            <a:off x="1063763" y="1652738"/>
            <a:ext cx="3007500" cy="12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4DCFF"/>
              </a:buClr>
              <a:buSzPts val="1200"/>
              <a:buChar char="●"/>
              <a:defRPr sz="1400">
                <a:solidFill>
                  <a:srgbClr val="D4DCFF"/>
                </a:solidFill>
              </a:defRPr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Clr>
                <a:srgbClr val="D4DCFF"/>
              </a:buClr>
              <a:buSzPts val="1200"/>
              <a:buChar char="○"/>
              <a:defRPr sz="1200">
                <a:solidFill>
                  <a:srgbClr val="D4DCFF"/>
                </a:solidFill>
              </a:defRPr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D4DCFF"/>
              </a:buClr>
              <a:buSzPts val="1200"/>
              <a:buChar char="■"/>
              <a:defRPr sz="1200">
                <a:solidFill>
                  <a:srgbClr val="D4DCFF"/>
                </a:solidFill>
              </a:defRPr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D4DCFF"/>
              </a:buClr>
              <a:buSzPts val="1200"/>
              <a:buChar char="●"/>
              <a:defRPr sz="1200">
                <a:solidFill>
                  <a:srgbClr val="D4DCFF"/>
                </a:solidFill>
              </a:defRPr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D4DCFF"/>
              </a:buClr>
              <a:buSzPts val="1200"/>
              <a:buChar char="○"/>
              <a:defRPr sz="1200">
                <a:solidFill>
                  <a:srgbClr val="D4DCFF"/>
                </a:solidFill>
              </a:defRPr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D4DCFF"/>
              </a:buClr>
              <a:buSzPts val="1200"/>
              <a:buChar char="■"/>
              <a:defRPr sz="1200">
                <a:solidFill>
                  <a:srgbClr val="D4DCFF"/>
                </a:solidFill>
              </a:defRPr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D4DCFF"/>
              </a:buClr>
              <a:buSzPts val="1200"/>
              <a:buChar char="●"/>
              <a:defRPr sz="1200">
                <a:solidFill>
                  <a:srgbClr val="D4DCFF"/>
                </a:solidFill>
              </a:defRPr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D4DCFF"/>
              </a:buClr>
              <a:buSzPts val="1200"/>
              <a:buChar char="○"/>
              <a:defRPr sz="1200">
                <a:solidFill>
                  <a:srgbClr val="D4DCFF"/>
                </a:solidFill>
              </a:defRPr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D4DCFF"/>
              </a:buClr>
              <a:buSzPts val="1200"/>
              <a:buChar char="■"/>
              <a:defRPr sz="1200">
                <a:solidFill>
                  <a:srgbClr val="D4DCFF"/>
                </a:solidFill>
              </a:defRPr>
            </a:lvl9pPr>
          </a:lstStyle>
          <a:p>
            <a:endParaRPr/>
          </a:p>
        </p:txBody>
      </p:sp>
      <p:sp>
        <p:nvSpPr>
          <p:cNvPr id="17099" name="Google Shape;17099;p36"/>
          <p:cNvSpPr txBox="1"/>
          <p:nvPr/>
        </p:nvSpPr>
        <p:spPr>
          <a:xfrm>
            <a:off x="1073238" y="3527125"/>
            <a:ext cx="3528900" cy="69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CREDITS</a:t>
            </a:r>
            <a:r>
              <a:rPr lang="en" sz="11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: This presentation template was created by </a:t>
            </a:r>
            <a:r>
              <a:rPr lang="en" sz="1100" b="1">
                <a:solidFill>
                  <a:srgbClr val="D4DCFF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1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, including icons by </a:t>
            </a:r>
            <a:r>
              <a:rPr lang="en" sz="1100" b="1">
                <a:solidFill>
                  <a:srgbClr val="D4DCFF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100" b="1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,</a:t>
            </a:r>
            <a:r>
              <a:rPr lang="en" sz="11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 infographics &amp; images by </a:t>
            </a:r>
            <a:r>
              <a:rPr lang="en" sz="1100" b="1">
                <a:solidFill>
                  <a:srgbClr val="D4DCFF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1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endParaRPr sz="1100">
              <a:solidFill>
                <a:srgbClr val="D4DC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7">
    <p:spTree>
      <p:nvGrpSpPr>
        <p:cNvPr id="1" name="Shape 17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01" name="Google Shape;17101;p37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7102" name="Google Shape;17102;p37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103" name="Google Shape;17103;p37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7104" name="Google Shape;17104;p37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5" name="Google Shape;17105;p37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6" name="Google Shape;17106;p37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7" name="Google Shape;17107;p37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8" name="Google Shape;17108;p37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9" name="Google Shape;17109;p37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0" name="Google Shape;17110;p37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1" name="Google Shape;17111;p37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2" name="Google Shape;17112;p37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3" name="Google Shape;17113;p37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4" name="Google Shape;17114;p37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5" name="Google Shape;17115;p37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6" name="Google Shape;17116;p37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7" name="Google Shape;17117;p37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8" name="Google Shape;17118;p37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9" name="Google Shape;17119;p37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0" name="Google Shape;17120;p37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1" name="Google Shape;17121;p37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2" name="Google Shape;17122;p37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3" name="Google Shape;17123;p37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4" name="Google Shape;17124;p37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5" name="Google Shape;17125;p37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6" name="Google Shape;17126;p37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7" name="Google Shape;17127;p37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8" name="Google Shape;17128;p37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129" name="Google Shape;17129;p37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7130" name="Google Shape;17130;p37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1" name="Google Shape;17131;p37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2" name="Google Shape;17132;p37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3" name="Google Shape;17133;p37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4" name="Google Shape;17134;p37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5" name="Google Shape;17135;p37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6" name="Google Shape;17136;p37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7" name="Google Shape;17137;p37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8" name="Google Shape;17138;p37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9" name="Google Shape;17139;p37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0" name="Google Shape;17140;p37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1" name="Google Shape;17141;p37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2" name="Google Shape;17142;p37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3" name="Google Shape;17143;p37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4" name="Google Shape;17144;p37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5" name="Google Shape;17145;p37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6" name="Google Shape;17146;p37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7" name="Google Shape;17147;p37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8" name="Google Shape;17148;p37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9" name="Google Shape;17149;p37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0" name="Google Shape;17150;p37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1" name="Google Shape;17151;p37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2" name="Google Shape;17152;p37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3" name="Google Shape;17153;p37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4" name="Google Shape;17154;p37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5" name="Google Shape;17155;p37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156" name="Google Shape;17156;p37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7" name="Google Shape;17157;p37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8" name="Google Shape;17158;p37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9" name="Google Shape;17159;p37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0" name="Google Shape;17160;p37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1" name="Google Shape;17161;p37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2" name="Google Shape;17162;p37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3" name="Google Shape;17163;p37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4" name="Google Shape;17164;p37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5" name="Google Shape;17165;p37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6" name="Google Shape;17166;p37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7" name="Google Shape;17167;p37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8" name="Google Shape;17168;p37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9" name="Google Shape;17169;p37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37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1" name="Google Shape;17171;p37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2" name="Google Shape;17172;p37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3" name="Google Shape;17173;p37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4" name="Google Shape;17174;p37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5" name="Google Shape;17175;p37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6" name="Google Shape;17176;p37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7" name="Google Shape;17177;p37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8" name="Google Shape;17178;p37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9" name="Google Shape;17179;p37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0" name="Google Shape;17180;p37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1" name="Google Shape;17181;p37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2" name="Google Shape;17182;p37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3" name="Google Shape;17183;p37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37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37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37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7" name="Google Shape;17187;p37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8" name="Google Shape;17188;p37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9" name="Google Shape;17189;p37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0" name="Google Shape;17190;p37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1" name="Google Shape;17191;p37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2" name="Google Shape;17192;p37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3" name="Google Shape;17193;p37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4" name="Google Shape;17194;p37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5" name="Google Shape;17195;p37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6" name="Google Shape;17196;p37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37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8" name="Google Shape;17198;p37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9" name="Google Shape;17199;p37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37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1" name="Google Shape;17201;p37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2" name="Google Shape;17202;p37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3" name="Google Shape;17203;p37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37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37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37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37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37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9" name="Google Shape;17209;p37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0" name="Google Shape;17210;p37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1" name="Google Shape;17211;p37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2" name="Google Shape;17212;p37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37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4" name="Google Shape;17214;p37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5" name="Google Shape;17215;p37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6" name="Google Shape;17216;p37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7" name="Google Shape;17217;p37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8" name="Google Shape;17218;p37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37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0" name="Google Shape;17220;p37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1" name="Google Shape;17221;p37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2" name="Google Shape;17222;p37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37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37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5" name="Google Shape;17225;p37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6" name="Google Shape;17226;p37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7" name="Google Shape;17227;p37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37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9" name="Google Shape;17229;p37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0" name="Google Shape;17230;p37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1" name="Google Shape;17231;p37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2" name="Google Shape;17232;p37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3" name="Google Shape;17233;p37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4" name="Google Shape;17234;p37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5" name="Google Shape;17235;p37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6" name="Google Shape;17236;p37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7" name="Google Shape;17237;p37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8" name="Google Shape;17238;p37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9" name="Google Shape;17239;p37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0" name="Google Shape;17240;p37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1" name="Google Shape;17241;p37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37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3" name="Google Shape;17243;p37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4" name="Google Shape;17244;p37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5" name="Google Shape;17245;p37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6" name="Google Shape;17246;p37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7" name="Google Shape;17247;p37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8" name="Google Shape;17248;p37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9" name="Google Shape;17249;p37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0" name="Google Shape;17250;p37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1" name="Google Shape;17251;p37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2" name="Google Shape;17252;p37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3" name="Google Shape;17253;p37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4" name="Google Shape;17254;p37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5" name="Google Shape;17255;p37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256" name="Google Shape;17256;p37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7257" name="Google Shape;17257;p37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8" name="Google Shape;17258;p37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9" name="Google Shape;17259;p37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0" name="Google Shape;17260;p37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1" name="Google Shape;17261;p37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2" name="Google Shape;17262;p37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3" name="Google Shape;17263;p37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4" name="Google Shape;17264;p37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5" name="Google Shape;17265;p37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6" name="Google Shape;17266;p37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7" name="Google Shape;17267;p37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8" name="Google Shape;17268;p37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9" name="Google Shape;17269;p37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0" name="Google Shape;17270;p37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1" name="Google Shape;17271;p37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2" name="Google Shape;17272;p37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3" name="Google Shape;17273;p37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4" name="Google Shape;17274;p37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5" name="Google Shape;17275;p37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6" name="Google Shape;17276;p37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7" name="Google Shape;17277;p37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8" name="Google Shape;17278;p37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9" name="Google Shape;17279;p37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0" name="Google Shape;17280;p37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1" name="Google Shape;17281;p37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2" name="Google Shape;17282;p37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283" name="Google Shape;17283;p37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4" name="Google Shape;17284;p37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37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37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37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288" name="Google Shape;17288;p37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7289" name="Google Shape;17289;p37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0" name="Google Shape;17290;p37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1" name="Google Shape;17291;p37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2" name="Google Shape;17292;p37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3" name="Google Shape;17293;p37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4" name="Google Shape;17294;p37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5" name="Google Shape;17295;p37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6" name="Google Shape;17296;p37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7" name="Google Shape;17297;p37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8" name="Google Shape;17298;p37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9" name="Google Shape;17299;p37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0" name="Google Shape;17300;p37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1" name="Google Shape;17301;p37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2" name="Google Shape;17302;p37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3" name="Google Shape;17303;p37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4" name="Google Shape;17304;p37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5" name="Google Shape;17305;p37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6" name="Google Shape;17306;p37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7" name="Google Shape;17307;p37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8" name="Google Shape;17308;p37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9" name="Google Shape;17309;p37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0" name="Google Shape;17310;p37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1" name="Google Shape;17311;p37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2" name="Google Shape;17312;p37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3" name="Google Shape;17313;p37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4" name="Google Shape;17314;p37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315" name="Google Shape;17315;p37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316" name="Google Shape;17316;p37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7317" name="Google Shape;17317;p37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8" name="Google Shape;17318;p37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9" name="Google Shape;17319;p37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0" name="Google Shape;17320;p37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1" name="Google Shape;17321;p37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2" name="Google Shape;17322;p37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3" name="Google Shape;17323;p37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4" name="Google Shape;17324;p37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5" name="Google Shape;17325;p37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6" name="Google Shape;17326;p37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7" name="Google Shape;17327;p37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8" name="Google Shape;17328;p37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9" name="Google Shape;17329;p37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0" name="Google Shape;17330;p37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1" name="Google Shape;17331;p37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2" name="Google Shape;17332;p37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3" name="Google Shape;17333;p37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4" name="Google Shape;17334;p37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5" name="Google Shape;17335;p37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6" name="Google Shape;17336;p37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7" name="Google Shape;17337;p37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8" name="Google Shape;17338;p37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9" name="Google Shape;17339;p37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0" name="Google Shape;17340;p37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1" name="Google Shape;17341;p37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2" name="Google Shape;17342;p37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7343" name="Google Shape;17343;p37"/>
          <p:cNvSpPr txBox="1">
            <a:spLocks noGrp="1"/>
          </p:cNvSpPr>
          <p:nvPr>
            <p:ph type="title" hasCustomPrompt="1"/>
          </p:nvPr>
        </p:nvSpPr>
        <p:spPr>
          <a:xfrm>
            <a:off x="2189475" y="630100"/>
            <a:ext cx="4770000" cy="80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7344" name="Google Shape;17344;p37"/>
          <p:cNvSpPr txBox="1">
            <a:spLocks noGrp="1"/>
          </p:cNvSpPr>
          <p:nvPr>
            <p:ph type="subTitle" idx="1"/>
          </p:nvPr>
        </p:nvSpPr>
        <p:spPr>
          <a:xfrm>
            <a:off x="2189475" y="1436200"/>
            <a:ext cx="47700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7345" name="Google Shape;17345;p37"/>
          <p:cNvSpPr txBox="1">
            <a:spLocks noGrp="1"/>
          </p:cNvSpPr>
          <p:nvPr>
            <p:ph type="title" idx="2" hasCustomPrompt="1"/>
          </p:nvPr>
        </p:nvSpPr>
        <p:spPr>
          <a:xfrm>
            <a:off x="2189475" y="1984538"/>
            <a:ext cx="4770000" cy="80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7346" name="Google Shape;17346;p37"/>
          <p:cNvSpPr txBox="1">
            <a:spLocks noGrp="1"/>
          </p:cNvSpPr>
          <p:nvPr>
            <p:ph type="subTitle" idx="3"/>
          </p:nvPr>
        </p:nvSpPr>
        <p:spPr>
          <a:xfrm>
            <a:off x="2189475" y="2790589"/>
            <a:ext cx="47700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7347" name="Google Shape;17347;p37"/>
          <p:cNvSpPr txBox="1">
            <a:spLocks noGrp="1"/>
          </p:cNvSpPr>
          <p:nvPr>
            <p:ph type="title" idx="4" hasCustomPrompt="1"/>
          </p:nvPr>
        </p:nvSpPr>
        <p:spPr>
          <a:xfrm>
            <a:off x="2189475" y="3339000"/>
            <a:ext cx="4770000" cy="80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7348" name="Google Shape;17348;p37"/>
          <p:cNvSpPr txBox="1">
            <a:spLocks noGrp="1"/>
          </p:cNvSpPr>
          <p:nvPr>
            <p:ph type="subTitle" idx="5"/>
          </p:nvPr>
        </p:nvSpPr>
        <p:spPr>
          <a:xfrm>
            <a:off x="2189475" y="4145002"/>
            <a:ext cx="47700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17349" name="Google Shape;17349;p37"/>
          <p:cNvGrpSpPr/>
          <p:nvPr/>
        </p:nvGrpSpPr>
        <p:grpSpPr>
          <a:xfrm>
            <a:off x="-773653" y="-92530"/>
            <a:ext cx="10554231" cy="5236037"/>
            <a:chOff x="-773653" y="-92530"/>
            <a:chExt cx="10554231" cy="5236037"/>
          </a:xfrm>
        </p:grpSpPr>
        <p:grpSp>
          <p:nvGrpSpPr>
            <p:cNvPr id="17350" name="Google Shape;17350;p37"/>
            <p:cNvGrpSpPr/>
            <p:nvPr/>
          </p:nvGrpSpPr>
          <p:grpSpPr>
            <a:xfrm>
              <a:off x="7463651" y="1883323"/>
              <a:ext cx="2316927" cy="3260183"/>
              <a:chOff x="7463651" y="1883323"/>
              <a:chExt cx="2316927" cy="3260183"/>
            </a:xfrm>
          </p:grpSpPr>
          <p:grpSp>
            <p:nvGrpSpPr>
              <p:cNvPr id="17351" name="Google Shape;17351;p37"/>
              <p:cNvGrpSpPr/>
              <p:nvPr/>
            </p:nvGrpSpPr>
            <p:grpSpPr>
              <a:xfrm rot="-9672050" flipH="1">
                <a:off x="7681798" y="3338769"/>
                <a:ext cx="1511107" cy="1604043"/>
                <a:chOff x="7805848" y="0"/>
                <a:chExt cx="1338162" cy="1420462"/>
              </a:xfrm>
            </p:grpSpPr>
            <p:grpSp>
              <p:nvGrpSpPr>
                <p:cNvPr id="17352" name="Google Shape;17352;p37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7353" name="Google Shape;17353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54" name="Google Shape;17354;p37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55" name="Google Shape;17355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56" name="Google Shape;17356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57" name="Google Shape;17357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58" name="Google Shape;17358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59" name="Google Shape;17359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60" name="Google Shape;17360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61" name="Google Shape;17361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62" name="Google Shape;17362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63" name="Google Shape;17363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64" name="Google Shape;17364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65" name="Google Shape;17365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66" name="Google Shape;17366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67" name="Google Shape;17367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7368" name="Google Shape;17368;p37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7369" name="Google Shape;17369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70" name="Google Shape;17370;p37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71" name="Google Shape;17371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72" name="Google Shape;17372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73" name="Google Shape;17373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74" name="Google Shape;17374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75" name="Google Shape;17375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76" name="Google Shape;17376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77" name="Google Shape;17377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78" name="Google Shape;17378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79" name="Google Shape;17379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80" name="Google Shape;17380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81" name="Google Shape;17381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82" name="Google Shape;17382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83" name="Google Shape;17383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7384" name="Google Shape;17384;p37"/>
                <p:cNvGrpSpPr/>
                <p:nvPr/>
              </p:nvGrpSpPr>
              <p:grpSpPr>
                <a:xfrm rot="10800000" flipH="1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7385" name="Google Shape;17385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86" name="Google Shape;17386;p37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87" name="Google Shape;17387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88" name="Google Shape;17388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89" name="Google Shape;17389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90" name="Google Shape;17390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91" name="Google Shape;17391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92" name="Google Shape;17392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93" name="Google Shape;17393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94" name="Google Shape;17394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95" name="Google Shape;17395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96" name="Google Shape;17396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97" name="Google Shape;17397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98" name="Google Shape;17398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399" name="Google Shape;17399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7400" name="Google Shape;17400;p37"/>
              <p:cNvGrpSpPr/>
              <p:nvPr/>
            </p:nvGrpSpPr>
            <p:grpSpPr>
              <a:xfrm rot="-9393934" flipH="1">
                <a:off x="8012822" y="2117653"/>
                <a:ext cx="1511113" cy="1604049"/>
                <a:chOff x="7805848" y="0"/>
                <a:chExt cx="1338162" cy="1420462"/>
              </a:xfrm>
            </p:grpSpPr>
            <p:grpSp>
              <p:nvGrpSpPr>
                <p:cNvPr id="17401" name="Google Shape;17401;p37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7402" name="Google Shape;17402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03" name="Google Shape;17403;p37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04" name="Google Shape;17404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05" name="Google Shape;17405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06" name="Google Shape;17406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07" name="Google Shape;17407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08" name="Google Shape;17408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09" name="Google Shape;17409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10" name="Google Shape;17410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11" name="Google Shape;17411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12" name="Google Shape;17412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13" name="Google Shape;17413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14" name="Google Shape;17414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15" name="Google Shape;17415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16" name="Google Shape;17416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7417" name="Google Shape;17417;p37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7418" name="Google Shape;17418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19" name="Google Shape;17419;p37"/>
                  <p:cNvSpPr/>
                  <p:nvPr/>
                </p:nvSpPr>
                <p:spPr>
                  <a:xfrm>
                    <a:off x="2092310" y="1107011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20" name="Google Shape;17420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21" name="Google Shape;17421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22" name="Google Shape;17422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23" name="Google Shape;17423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24" name="Google Shape;17424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25" name="Google Shape;17425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26" name="Google Shape;17426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27" name="Google Shape;17427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28" name="Google Shape;17428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29" name="Google Shape;17429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30" name="Google Shape;17430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31" name="Google Shape;17431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32" name="Google Shape;17432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7433" name="Google Shape;17433;p37"/>
                <p:cNvGrpSpPr/>
                <p:nvPr/>
              </p:nvGrpSpPr>
              <p:grpSpPr>
                <a:xfrm rot="10800000" flipH="1">
                  <a:off x="8257960" y="38962"/>
                  <a:ext cx="775450" cy="1381500"/>
                  <a:chOff x="2092310" y="847750"/>
                  <a:chExt cx="775450" cy="1381500"/>
                </a:xfrm>
              </p:grpSpPr>
              <p:sp>
                <p:nvSpPr>
                  <p:cNvPr id="17434" name="Google Shape;17434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35" name="Google Shape;17435;p37"/>
                  <p:cNvSpPr/>
                  <p:nvPr/>
                </p:nvSpPr>
                <p:spPr>
                  <a:xfrm>
                    <a:off x="2092310" y="2186713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36" name="Google Shape;17436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37" name="Google Shape;17437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38" name="Google Shape;17438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39" name="Google Shape;17439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40" name="Google Shape;17440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41" name="Google Shape;17441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42" name="Google Shape;17442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43" name="Google Shape;17443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44" name="Google Shape;17444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45" name="Google Shape;17445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46" name="Google Shape;17446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47" name="Google Shape;17447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48" name="Google Shape;17448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7449" name="Google Shape;17449;p37"/>
              <p:cNvSpPr/>
              <p:nvPr/>
            </p:nvSpPr>
            <p:spPr>
              <a:xfrm rot="-1945213">
                <a:off x="8144671" y="2715112"/>
                <a:ext cx="694000" cy="383370"/>
              </a:xfrm>
              <a:custGeom>
                <a:avLst/>
                <a:gdLst/>
                <a:ahLst/>
                <a:cxnLst/>
                <a:rect l="l" t="t" r="r" b="b"/>
                <a:pathLst>
                  <a:path w="35776" h="19758" extrusionOk="0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0" name="Google Shape;17450;p37"/>
              <p:cNvSpPr/>
              <p:nvPr/>
            </p:nvSpPr>
            <p:spPr>
              <a:xfrm rot="-1945032">
                <a:off x="7829533" y="4332290"/>
                <a:ext cx="393077" cy="217153"/>
              </a:xfrm>
              <a:custGeom>
                <a:avLst/>
                <a:gdLst/>
                <a:ahLst/>
                <a:cxnLst/>
                <a:rect l="l" t="t" r="r" b="b"/>
                <a:pathLst>
                  <a:path w="35776" h="19758" extrusionOk="0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451" name="Google Shape;17451;p37"/>
            <p:cNvGrpSpPr/>
            <p:nvPr/>
          </p:nvGrpSpPr>
          <p:grpSpPr>
            <a:xfrm>
              <a:off x="-773653" y="-92530"/>
              <a:ext cx="2738898" cy="4289227"/>
              <a:chOff x="-773653" y="-92530"/>
              <a:chExt cx="2738898" cy="4289227"/>
            </a:xfrm>
          </p:grpSpPr>
          <p:grpSp>
            <p:nvGrpSpPr>
              <p:cNvPr id="17452" name="Google Shape;17452;p37"/>
              <p:cNvGrpSpPr/>
              <p:nvPr/>
            </p:nvGrpSpPr>
            <p:grpSpPr>
              <a:xfrm rot="-9318850" flipH="1">
                <a:off x="-41914" y="1013412"/>
                <a:ext cx="1511047" cy="1603979"/>
                <a:chOff x="7805848" y="0"/>
                <a:chExt cx="1338162" cy="1420462"/>
              </a:xfrm>
            </p:grpSpPr>
            <p:grpSp>
              <p:nvGrpSpPr>
                <p:cNvPr id="17453" name="Google Shape;17453;p37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7454" name="Google Shape;17454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55" name="Google Shape;17455;p37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56" name="Google Shape;17456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57" name="Google Shape;17457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58" name="Google Shape;17458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59" name="Google Shape;17459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60" name="Google Shape;17460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61" name="Google Shape;17461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62" name="Google Shape;17462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63" name="Google Shape;17463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64" name="Google Shape;17464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65" name="Google Shape;17465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66" name="Google Shape;17466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67" name="Google Shape;17467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68" name="Google Shape;17468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7469" name="Google Shape;17469;p37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7470" name="Google Shape;17470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71" name="Google Shape;17471;p37"/>
                  <p:cNvSpPr/>
                  <p:nvPr/>
                </p:nvSpPr>
                <p:spPr>
                  <a:xfrm>
                    <a:off x="2092310" y="1174492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72" name="Google Shape;17472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73" name="Google Shape;17473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74" name="Google Shape;17474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75" name="Google Shape;17475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76" name="Google Shape;17476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77" name="Google Shape;17477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78" name="Google Shape;17478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79" name="Google Shape;17479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80" name="Google Shape;17480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81" name="Google Shape;17481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82" name="Google Shape;17482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83" name="Google Shape;17483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84" name="Google Shape;17484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7485" name="Google Shape;17485;p37"/>
                <p:cNvGrpSpPr/>
                <p:nvPr/>
              </p:nvGrpSpPr>
              <p:grpSpPr>
                <a:xfrm rot="10800000" flipH="1">
                  <a:off x="8055516" y="710237"/>
                  <a:ext cx="977894" cy="710225"/>
                  <a:chOff x="1889866" y="847750"/>
                  <a:chExt cx="977894" cy="710225"/>
                </a:xfrm>
              </p:grpSpPr>
              <p:sp>
                <p:nvSpPr>
                  <p:cNvPr id="17486" name="Google Shape;17486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87" name="Google Shape;17487;p37"/>
                  <p:cNvSpPr/>
                  <p:nvPr/>
                </p:nvSpPr>
                <p:spPr>
                  <a:xfrm>
                    <a:off x="1889866" y="904566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88" name="Google Shape;17488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89" name="Google Shape;17489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90" name="Google Shape;17490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91" name="Google Shape;17491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92" name="Google Shape;17492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93" name="Google Shape;17493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94" name="Google Shape;17494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95" name="Google Shape;17495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96" name="Google Shape;17496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97" name="Google Shape;17497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98" name="Google Shape;17498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499" name="Google Shape;17499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00" name="Google Shape;17500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7501" name="Google Shape;17501;p37"/>
              <p:cNvGrpSpPr/>
              <p:nvPr/>
            </p:nvGrpSpPr>
            <p:grpSpPr>
              <a:xfrm rot="-9318850" flipH="1">
                <a:off x="-507754" y="2350472"/>
                <a:ext cx="1511047" cy="1603979"/>
                <a:chOff x="7805848" y="0"/>
                <a:chExt cx="1338162" cy="1420462"/>
              </a:xfrm>
            </p:grpSpPr>
            <p:grpSp>
              <p:nvGrpSpPr>
                <p:cNvPr id="17502" name="Google Shape;17502;p37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7503" name="Google Shape;17503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04" name="Google Shape;17504;p37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05" name="Google Shape;17505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06" name="Google Shape;17506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07" name="Google Shape;17507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08" name="Google Shape;17508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09" name="Google Shape;17509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10" name="Google Shape;17510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11" name="Google Shape;17511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12" name="Google Shape;17512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13" name="Google Shape;17513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14" name="Google Shape;17514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15" name="Google Shape;17515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16" name="Google Shape;17516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17" name="Google Shape;17517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7518" name="Google Shape;17518;p37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7519" name="Google Shape;17519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20" name="Google Shape;17520;p37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21" name="Google Shape;17521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22" name="Google Shape;17522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23" name="Google Shape;17523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24" name="Google Shape;17524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25" name="Google Shape;17525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26" name="Google Shape;17526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27" name="Google Shape;17527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28" name="Google Shape;17528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29" name="Google Shape;17529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30" name="Google Shape;17530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31" name="Google Shape;17531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32" name="Google Shape;17532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33" name="Google Shape;17533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7534" name="Google Shape;17534;p37"/>
                <p:cNvGrpSpPr/>
                <p:nvPr/>
              </p:nvGrpSpPr>
              <p:grpSpPr>
                <a:xfrm rot="10800000" flipH="1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7535" name="Google Shape;17535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36" name="Google Shape;17536;p37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37" name="Google Shape;17537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38" name="Google Shape;17538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39" name="Google Shape;17539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40" name="Google Shape;17540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41" name="Google Shape;17541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42" name="Google Shape;17542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43" name="Google Shape;17543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44" name="Google Shape;17544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45" name="Google Shape;17545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46" name="Google Shape;17546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47" name="Google Shape;17547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48" name="Google Shape;17548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49" name="Google Shape;17549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7550" name="Google Shape;17550;p37"/>
              <p:cNvGrpSpPr/>
              <p:nvPr/>
            </p:nvGrpSpPr>
            <p:grpSpPr>
              <a:xfrm rot="6377256" flipH="1">
                <a:off x="227988" y="55610"/>
                <a:ext cx="1511080" cy="1604014"/>
                <a:chOff x="7805848" y="0"/>
                <a:chExt cx="1338162" cy="1420462"/>
              </a:xfrm>
            </p:grpSpPr>
            <p:grpSp>
              <p:nvGrpSpPr>
                <p:cNvPr id="17551" name="Google Shape;17551;p37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7552" name="Google Shape;17552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53" name="Google Shape;17553;p37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54" name="Google Shape;17554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55" name="Google Shape;17555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56" name="Google Shape;17556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57" name="Google Shape;17557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58" name="Google Shape;17558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59" name="Google Shape;17559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60" name="Google Shape;17560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61" name="Google Shape;17561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62" name="Google Shape;17562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63" name="Google Shape;17563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64" name="Google Shape;17564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65" name="Google Shape;17565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66" name="Google Shape;17566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7567" name="Google Shape;17567;p37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7568" name="Google Shape;17568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69" name="Google Shape;17569;p37"/>
                  <p:cNvSpPr/>
                  <p:nvPr/>
                </p:nvSpPr>
                <p:spPr>
                  <a:xfrm>
                    <a:off x="2092310" y="1174492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70" name="Google Shape;17570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71" name="Google Shape;17571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72" name="Google Shape;17572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73" name="Google Shape;17573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74" name="Google Shape;17574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75" name="Google Shape;17575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76" name="Google Shape;17576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77" name="Google Shape;17577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78" name="Google Shape;17578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79" name="Google Shape;17579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80" name="Google Shape;17580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81" name="Google Shape;17581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82" name="Google Shape;17582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7583" name="Google Shape;17583;p37"/>
                <p:cNvGrpSpPr/>
                <p:nvPr/>
              </p:nvGrpSpPr>
              <p:grpSpPr>
                <a:xfrm rot="10800000" flipH="1">
                  <a:off x="8055516" y="710237"/>
                  <a:ext cx="977894" cy="710225"/>
                  <a:chOff x="1889866" y="847750"/>
                  <a:chExt cx="977894" cy="710225"/>
                </a:xfrm>
              </p:grpSpPr>
              <p:sp>
                <p:nvSpPr>
                  <p:cNvPr id="17584" name="Google Shape;17584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85" name="Google Shape;17585;p37"/>
                  <p:cNvSpPr/>
                  <p:nvPr/>
                </p:nvSpPr>
                <p:spPr>
                  <a:xfrm>
                    <a:off x="1889866" y="904566"/>
                    <a:ext cx="42539" cy="425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86" name="Google Shape;17586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87" name="Google Shape;17587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88" name="Google Shape;17588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89" name="Google Shape;17589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90" name="Google Shape;17590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91" name="Google Shape;17591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92" name="Google Shape;17592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93" name="Google Shape;17593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94" name="Google Shape;17594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95" name="Google Shape;17595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96" name="Google Shape;17596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97" name="Google Shape;17597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598" name="Google Shape;17598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7599" name="Google Shape;17599;p37"/>
              <p:cNvSpPr/>
              <p:nvPr/>
            </p:nvSpPr>
            <p:spPr>
              <a:xfrm rot="-2700000">
                <a:off x="1269657" y="538670"/>
                <a:ext cx="464099" cy="465025"/>
              </a:xfrm>
              <a:custGeom>
                <a:avLst/>
                <a:gdLst/>
                <a:ahLst/>
                <a:cxnLst/>
                <a:rect l="l" t="t" r="r" b="b"/>
                <a:pathLst>
                  <a:path w="18056" h="18092" extrusionOk="0">
                    <a:moveTo>
                      <a:pt x="6695" y="1472"/>
                    </a:moveTo>
                    <a:cubicBezTo>
                      <a:pt x="6713" y="1486"/>
                      <a:pt x="6734" y="1495"/>
                      <a:pt x="6757" y="1495"/>
                    </a:cubicBezTo>
                    <a:cubicBezTo>
                      <a:pt x="6764" y="1495"/>
                      <a:pt x="6771" y="1494"/>
                      <a:pt x="6778" y="1492"/>
                    </a:cubicBezTo>
                    <a:cubicBezTo>
                      <a:pt x="6751" y="1486"/>
                      <a:pt x="6723" y="1479"/>
                      <a:pt x="6695" y="1472"/>
                    </a:cubicBezTo>
                    <a:close/>
                    <a:moveTo>
                      <a:pt x="13763" y="3827"/>
                    </a:moveTo>
                    <a:lnTo>
                      <a:pt x="13763" y="3827"/>
                    </a:lnTo>
                    <a:cubicBezTo>
                      <a:pt x="14709" y="4623"/>
                      <a:pt x="15616" y="5469"/>
                      <a:pt x="16535" y="6265"/>
                    </a:cubicBezTo>
                    <a:lnTo>
                      <a:pt x="14104" y="4106"/>
                    </a:lnTo>
                    <a:cubicBezTo>
                      <a:pt x="14006" y="3995"/>
                      <a:pt x="13890" y="3903"/>
                      <a:pt x="13763" y="3827"/>
                    </a:cubicBezTo>
                    <a:close/>
                    <a:moveTo>
                      <a:pt x="3092" y="0"/>
                    </a:moveTo>
                    <a:cubicBezTo>
                      <a:pt x="2894" y="0"/>
                      <a:pt x="2699" y="26"/>
                      <a:pt x="2493" y="64"/>
                    </a:cubicBezTo>
                    <a:cubicBezTo>
                      <a:pt x="2067" y="185"/>
                      <a:pt x="1702" y="459"/>
                      <a:pt x="1429" y="824"/>
                    </a:cubicBezTo>
                    <a:cubicBezTo>
                      <a:pt x="547" y="1918"/>
                      <a:pt x="274" y="3377"/>
                      <a:pt x="760" y="4714"/>
                    </a:cubicBezTo>
                    <a:cubicBezTo>
                      <a:pt x="882" y="4988"/>
                      <a:pt x="942" y="5261"/>
                      <a:pt x="882" y="5565"/>
                    </a:cubicBezTo>
                    <a:cubicBezTo>
                      <a:pt x="790" y="5778"/>
                      <a:pt x="638" y="5961"/>
                      <a:pt x="486" y="6113"/>
                    </a:cubicBezTo>
                    <a:cubicBezTo>
                      <a:pt x="0" y="6751"/>
                      <a:pt x="334" y="7663"/>
                      <a:pt x="730" y="8392"/>
                    </a:cubicBezTo>
                    <a:cubicBezTo>
                      <a:pt x="1672" y="10064"/>
                      <a:pt x="2888" y="11614"/>
                      <a:pt x="4316" y="12921"/>
                    </a:cubicBezTo>
                    <a:cubicBezTo>
                      <a:pt x="5684" y="14076"/>
                      <a:pt x="7113" y="15170"/>
                      <a:pt x="8663" y="16113"/>
                    </a:cubicBezTo>
                    <a:cubicBezTo>
                      <a:pt x="9392" y="16660"/>
                      <a:pt x="10183" y="17116"/>
                      <a:pt x="11034" y="17511"/>
                    </a:cubicBezTo>
                    <a:cubicBezTo>
                      <a:pt x="11917" y="17881"/>
                      <a:pt x="12853" y="18091"/>
                      <a:pt x="13818" y="18091"/>
                    </a:cubicBezTo>
                    <a:cubicBezTo>
                      <a:pt x="13882" y="18091"/>
                      <a:pt x="13947" y="18090"/>
                      <a:pt x="14013" y="18088"/>
                    </a:cubicBezTo>
                    <a:cubicBezTo>
                      <a:pt x="15259" y="18088"/>
                      <a:pt x="16596" y="17724"/>
                      <a:pt x="17326" y="16721"/>
                    </a:cubicBezTo>
                    <a:cubicBezTo>
                      <a:pt x="17842" y="15930"/>
                      <a:pt x="18055" y="14958"/>
                      <a:pt x="17873" y="14015"/>
                    </a:cubicBezTo>
                    <a:cubicBezTo>
                      <a:pt x="17690" y="13104"/>
                      <a:pt x="17386" y="12192"/>
                      <a:pt x="16931" y="11371"/>
                    </a:cubicBezTo>
                    <a:cubicBezTo>
                      <a:pt x="15715" y="8848"/>
                      <a:pt x="14225" y="6265"/>
                      <a:pt x="11824" y="4836"/>
                    </a:cubicBezTo>
                    <a:cubicBezTo>
                      <a:pt x="11034" y="4380"/>
                      <a:pt x="10213" y="4015"/>
                      <a:pt x="9362" y="3772"/>
                    </a:cubicBezTo>
                    <a:cubicBezTo>
                      <a:pt x="8799" y="3591"/>
                      <a:pt x="8183" y="3442"/>
                      <a:pt x="7589" y="3442"/>
                    </a:cubicBezTo>
                    <a:cubicBezTo>
                      <a:pt x="7189" y="3442"/>
                      <a:pt x="6799" y="3509"/>
                      <a:pt x="6444" y="3681"/>
                    </a:cubicBezTo>
                    <a:cubicBezTo>
                      <a:pt x="5228" y="4258"/>
                      <a:pt x="4803" y="5900"/>
                      <a:pt x="5167" y="7207"/>
                    </a:cubicBezTo>
                    <a:cubicBezTo>
                      <a:pt x="5563" y="8483"/>
                      <a:pt x="6505" y="9547"/>
                      <a:pt x="7447" y="10489"/>
                    </a:cubicBezTo>
                    <a:cubicBezTo>
                      <a:pt x="8055" y="11097"/>
                      <a:pt x="8693" y="11645"/>
                      <a:pt x="9392" y="12161"/>
                    </a:cubicBezTo>
                    <a:cubicBezTo>
                      <a:pt x="9879" y="12556"/>
                      <a:pt x="10456" y="12800"/>
                      <a:pt x="11095" y="12921"/>
                    </a:cubicBezTo>
                    <a:cubicBezTo>
                      <a:pt x="11207" y="12944"/>
                      <a:pt x="11320" y="12955"/>
                      <a:pt x="11434" y="12955"/>
                    </a:cubicBezTo>
                    <a:cubicBezTo>
                      <a:pt x="11932" y="12955"/>
                      <a:pt x="12425" y="12740"/>
                      <a:pt x="12797" y="12344"/>
                    </a:cubicBezTo>
                    <a:cubicBezTo>
                      <a:pt x="13192" y="11797"/>
                      <a:pt x="13253" y="11067"/>
                      <a:pt x="12979" y="10459"/>
                    </a:cubicBezTo>
                    <a:cubicBezTo>
                      <a:pt x="12706" y="9851"/>
                      <a:pt x="12250" y="9334"/>
                      <a:pt x="11672" y="8970"/>
                    </a:cubicBezTo>
                    <a:cubicBezTo>
                      <a:pt x="11464" y="8824"/>
                      <a:pt x="11213" y="8692"/>
                      <a:pt x="10978" y="8692"/>
                    </a:cubicBezTo>
                    <a:cubicBezTo>
                      <a:pt x="10870" y="8692"/>
                      <a:pt x="10765" y="8720"/>
                      <a:pt x="10669" y="8787"/>
                    </a:cubicBezTo>
                    <a:cubicBezTo>
                      <a:pt x="11050" y="8289"/>
                      <a:pt x="10526" y="7508"/>
                      <a:pt x="9916" y="7508"/>
                    </a:cubicBezTo>
                    <a:cubicBezTo>
                      <a:pt x="9893" y="7508"/>
                      <a:pt x="9871" y="7509"/>
                      <a:pt x="9848" y="7511"/>
                    </a:cubicBezTo>
                    <a:cubicBezTo>
                      <a:pt x="9210" y="7632"/>
                      <a:pt x="8784" y="8210"/>
                      <a:pt x="8845" y="8879"/>
                    </a:cubicBezTo>
                    <a:cubicBezTo>
                      <a:pt x="8936" y="9517"/>
                      <a:pt x="9301" y="10064"/>
                      <a:pt x="9848" y="10398"/>
                    </a:cubicBezTo>
                    <a:cubicBezTo>
                      <a:pt x="10046" y="10550"/>
                      <a:pt x="10327" y="10649"/>
                      <a:pt x="10574" y="10649"/>
                    </a:cubicBezTo>
                    <a:cubicBezTo>
                      <a:pt x="10821" y="10649"/>
                      <a:pt x="11034" y="10550"/>
                      <a:pt x="11095" y="10307"/>
                    </a:cubicBezTo>
                    <a:cubicBezTo>
                      <a:pt x="11216" y="9973"/>
                      <a:pt x="10882" y="9669"/>
                      <a:pt x="10578" y="9456"/>
                    </a:cubicBezTo>
                    <a:cubicBezTo>
                      <a:pt x="10766" y="9369"/>
                      <a:pt x="10961" y="9329"/>
                      <a:pt x="11152" y="9329"/>
                    </a:cubicBezTo>
                    <a:cubicBezTo>
                      <a:pt x="11762" y="9329"/>
                      <a:pt x="12331" y="9743"/>
                      <a:pt x="12493" y="10368"/>
                    </a:cubicBezTo>
                    <a:cubicBezTo>
                      <a:pt x="12706" y="11219"/>
                      <a:pt x="12128" y="12040"/>
                      <a:pt x="11247" y="12100"/>
                    </a:cubicBezTo>
                    <a:cubicBezTo>
                      <a:pt x="11209" y="12103"/>
                      <a:pt x="11172" y="12105"/>
                      <a:pt x="11136" y="12105"/>
                    </a:cubicBezTo>
                    <a:cubicBezTo>
                      <a:pt x="10422" y="12105"/>
                      <a:pt x="9791" y="11557"/>
                      <a:pt x="9271" y="11037"/>
                    </a:cubicBezTo>
                    <a:cubicBezTo>
                      <a:pt x="8268" y="10125"/>
                      <a:pt x="7356" y="9122"/>
                      <a:pt x="6535" y="8027"/>
                    </a:cubicBezTo>
                    <a:cubicBezTo>
                      <a:pt x="6201" y="7632"/>
                      <a:pt x="5988" y="7116"/>
                      <a:pt x="5958" y="6568"/>
                    </a:cubicBezTo>
                    <a:cubicBezTo>
                      <a:pt x="5958" y="5657"/>
                      <a:pt x="6839" y="4897"/>
                      <a:pt x="7751" y="4745"/>
                    </a:cubicBezTo>
                    <a:cubicBezTo>
                      <a:pt x="7880" y="4728"/>
                      <a:pt x="8009" y="4719"/>
                      <a:pt x="8137" y="4719"/>
                    </a:cubicBezTo>
                    <a:cubicBezTo>
                      <a:pt x="8919" y="4719"/>
                      <a:pt x="9691" y="5018"/>
                      <a:pt x="10395" y="5383"/>
                    </a:cubicBezTo>
                    <a:cubicBezTo>
                      <a:pt x="13982" y="7328"/>
                      <a:pt x="16383" y="10885"/>
                      <a:pt x="16809" y="14958"/>
                    </a:cubicBezTo>
                    <a:cubicBezTo>
                      <a:pt x="16870" y="15262"/>
                      <a:pt x="16809" y="15626"/>
                      <a:pt x="16596" y="15900"/>
                    </a:cubicBezTo>
                    <a:cubicBezTo>
                      <a:pt x="16231" y="16295"/>
                      <a:pt x="15563" y="16082"/>
                      <a:pt x="15046" y="16295"/>
                    </a:cubicBezTo>
                    <a:cubicBezTo>
                      <a:pt x="14833" y="16417"/>
                      <a:pt x="14681" y="16599"/>
                      <a:pt x="14438" y="16721"/>
                    </a:cubicBezTo>
                    <a:cubicBezTo>
                      <a:pt x="14238" y="16838"/>
                      <a:pt x="14010" y="16883"/>
                      <a:pt x="13773" y="16883"/>
                    </a:cubicBezTo>
                    <a:cubicBezTo>
                      <a:pt x="13398" y="16883"/>
                      <a:pt x="12998" y="16771"/>
                      <a:pt x="12645" y="16660"/>
                    </a:cubicBezTo>
                    <a:cubicBezTo>
                      <a:pt x="8207" y="15110"/>
                      <a:pt x="3982" y="12404"/>
                      <a:pt x="1702" y="8301"/>
                    </a:cubicBezTo>
                    <a:cubicBezTo>
                      <a:pt x="2341" y="7632"/>
                      <a:pt x="2432" y="6629"/>
                      <a:pt x="1915" y="5869"/>
                    </a:cubicBezTo>
                    <a:cubicBezTo>
                      <a:pt x="2249" y="5413"/>
                      <a:pt x="1885" y="4775"/>
                      <a:pt x="1763" y="4228"/>
                    </a:cubicBezTo>
                    <a:cubicBezTo>
                      <a:pt x="1520" y="3103"/>
                      <a:pt x="2371" y="1979"/>
                      <a:pt x="3404" y="1523"/>
                    </a:cubicBezTo>
                    <a:cubicBezTo>
                      <a:pt x="3902" y="1324"/>
                      <a:pt x="4433" y="1244"/>
                      <a:pt x="4970" y="1244"/>
                    </a:cubicBezTo>
                    <a:cubicBezTo>
                      <a:pt x="5551" y="1244"/>
                      <a:pt x="6138" y="1337"/>
                      <a:pt x="6695" y="1472"/>
                    </a:cubicBezTo>
                    <a:lnTo>
                      <a:pt x="6695" y="1472"/>
                    </a:lnTo>
                    <a:cubicBezTo>
                      <a:pt x="6610" y="1404"/>
                      <a:pt x="6598" y="1200"/>
                      <a:pt x="6718" y="1128"/>
                    </a:cubicBezTo>
                    <a:cubicBezTo>
                      <a:pt x="6794" y="1097"/>
                      <a:pt x="6877" y="1082"/>
                      <a:pt x="6961" y="1082"/>
                    </a:cubicBezTo>
                    <a:cubicBezTo>
                      <a:pt x="7044" y="1082"/>
                      <a:pt x="7128" y="1097"/>
                      <a:pt x="7204" y="1128"/>
                    </a:cubicBezTo>
                    <a:cubicBezTo>
                      <a:pt x="9180" y="1796"/>
                      <a:pt x="11003" y="2830"/>
                      <a:pt x="12614" y="4167"/>
                    </a:cubicBezTo>
                    <a:cubicBezTo>
                      <a:pt x="12557" y="3852"/>
                      <a:pt x="12905" y="3618"/>
                      <a:pt x="13226" y="3618"/>
                    </a:cubicBezTo>
                    <a:cubicBezTo>
                      <a:pt x="13245" y="3618"/>
                      <a:pt x="13264" y="3618"/>
                      <a:pt x="13283" y="3620"/>
                    </a:cubicBezTo>
                    <a:cubicBezTo>
                      <a:pt x="13448" y="3670"/>
                      <a:pt x="13612" y="3737"/>
                      <a:pt x="13763" y="3827"/>
                    </a:cubicBezTo>
                    <a:lnTo>
                      <a:pt x="13763" y="3827"/>
                    </a:lnTo>
                    <a:cubicBezTo>
                      <a:pt x="12143" y="2465"/>
                      <a:pt x="10408" y="1247"/>
                      <a:pt x="8298" y="672"/>
                    </a:cubicBezTo>
                    <a:cubicBezTo>
                      <a:pt x="6718" y="307"/>
                      <a:pt x="5076" y="64"/>
                      <a:pt x="3465" y="33"/>
                    </a:cubicBezTo>
                    <a:cubicBezTo>
                      <a:pt x="3337" y="10"/>
                      <a:pt x="3214" y="0"/>
                      <a:pt x="3092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0" name="Google Shape;17600;p37"/>
              <p:cNvSpPr/>
              <p:nvPr/>
            </p:nvSpPr>
            <p:spPr>
              <a:xfrm rot="1591804" flipH="1">
                <a:off x="669263" y="1653883"/>
                <a:ext cx="393068" cy="217146"/>
              </a:xfrm>
              <a:custGeom>
                <a:avLst/>
                <a:gdLst/>
                <a:ahLst/>
                <a:cxnLst/>
                <a:rect l="l" t="t" r="r" b="b"/>
                <a:pathLst>
                  <a:path w="35776" h="19758" extrusionOk="0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8">
    <p:spTree>
      <p:nvGrpSpPr>
        <p:cNvPr id="1" name="Shape 17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02" name="Google Shape;17602;p38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7603" name="Google Shape;17603;p38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604" name="Google Shape;17604;p38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7605" name="Google Shape;17605;p38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6" name="Google Shape;17606;p38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7" name="Google Shape;17607;p38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8" name="Google Shape;17608;p38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9" name="Google Shape;17609;p38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0" name="Google Shape;17610;p38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1" name="Google Shape;17611;p38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2" name="Google Shape;17612;p38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3" name="Google Shape;17613;p38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4" name="Google Shape;17614;p38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5" name="Google Shape;17615;p38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6" name="Google Shape;17616;p38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7" name="Google Shape;17617;p38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8" name="Google Shape;17618;p38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9" name="Google Shape;17619;p38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0" name="Google Shape;17620;p38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1" name="Google Shape;17621;p38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2" name="Google Shape;17622;p38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3" name="Google Shape;17623;p38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4" name="Google Shape;17624;p38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5" name="Google Shape;17625;p38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6" name="Google Shape;17626;p38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7" name="Google Shape;17627;p38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8" name="Google Shape;17628;p38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9" name="Google Shape;17629;p38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630" name="Google Shape;17630;p38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7631" name="Google Shape;17631;p38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2" name="Google Shape;17632;p38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3" name="Google Shape;17633;p38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4" name="Google Shape;17634;p38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5" name="Google Shape;17635;p38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6" name="Google Shape;17636;p38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7" name="Google Shape;17637;p38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8" name="Google Shape;17638;p38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9" name="Google Shape;17639;p38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0" name="Google Shape;17640;p38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1" name="Google Shape;17641;p38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2" name="Google Shape;17642;p38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3" name="Google Shape;17643;p38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4" name="Google Shape;17644;p38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5" name="Google Shape;17645;p38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6" name="Google Shape;17646;p38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7" name="Google Shape;17647;p38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8" name="Google Shape;17648;p38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9" name="Google Shape;17649;p38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0" name="Google Shape;17650;p38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1" name="Google Shape;17651;p38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2" name="Google Shape;17652;p38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3" name="Google Shape;17653;p38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4" name="Google Shape;17654;p38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5" name="Google Shape;17655;p38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6" name="Google Shape;17656;p38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657" name="Google Shape;17657;p38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8" name="Google Shape;17658;p38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9" name="Google Shape;17659;p38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0" name="Google Shape;17660;p38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1" name="Google Shape;17661;p38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2" name="Google Shape;17662;p38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3" name="Google Shape;17663;p38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4" name="Google Shape;17664;p38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5" name="Google Shape;17665;p38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6" name="Google Shape;17666;p38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7" name="Google Shape;17667;p38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8" name="Google Shape;17668;p38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9" name="Google Shape;17669;p38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0" name="Google Shape;17670;p38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1" name="Google Shape;17671;p38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2" name="Google Shape;17672;p38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3" name="Google Shape;17673;p38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4" name="Google Shape;17674;p38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5" name="Google Shape;17675;p38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6" name="Google Shape;17676;p38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7" name="Google Shape;17677;p38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8" name="Google Shape;17678;p38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9" name="Google Shape;17679;p38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0" name="Google Shape;17680;p38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1" name="Google Shape;17681;p38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2" name="Google Shape;17682;p38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3" name="Google Shape;17683;p38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4" name="Google Shape;17684;p38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5" name="Google Shape;17685;p38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6" name="Google Shape;17686;p38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7" name="Google Shape;17687;p38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8" name="Google Shape;17688;p38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9" name="Google Shape;17689;p38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0" name="Google Shape;17690;p38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1" name="Google Shape;17691;p38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2" name="Google Shape;17692;p38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3" name="Google Shape;17693;p38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4" name="Google Shape;17694;p38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5" name="Google Shape;17695;p38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6" name="Google Shape;17696;p38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7" name="Google Shape;17697;p38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8" name="Google Shape;17698;p38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9" name="Google Shape;17699;p38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0" name="Google Shape;17700;p38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1" name="Google Shape;17701;p38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2" name="Google Shape;17702;p38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3" name="Google Shape;17703;p38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4" name="Google Shape;17704;p38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5" name="Google Shape;17705;p38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6" name="Google Shape;17706;p38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7" name="Google Shape;17707;p38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8" name="Google Shape;17708;p38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9" name="Google Shape;17709;p38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0" name="Google Shape;17710;p38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1" name="Google Shape;17711;p38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2" name="Google Shape;17712;p38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3" name="Google Shape;17713;p38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4" name="Google Shape;17714;p38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5" name="Google Shape;17715;p38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6" name="Google Shape;17716;p38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7" name="Google Shape;17717;p38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8" name="Google Shape;17718;p38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9" name="Google Shape;17719;p38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0" name="Google Shape;17720;p38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1" name="Google Shape;17721;p38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2" name="Google Shape;17722;p38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3" name="Google Shape;17723;p38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4" name="Google Shape;17724;p38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5" name="Google Shape;17725;p38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6" name="Google Shape;17726;p38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7" name="Google Shape;17727;p38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8" name="Google Shape;17728;p38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9" name="Google Shape;17729;p38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0" name="Google Shape;17730;p38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1" name="Google Shape;17731;p38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2" name="Google Shape;17732;p38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3" name="Google Shape;17733;p38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4" name="Google Shape;17734;p38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5" name="Google Shape;17735;p38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6" name="Google Shape;17736;p38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7" name="Google Shape;17737;p38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8" name="Google Shape;17738;p38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9" name="Google Shape;17739;p38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0" name="Google Shape;17740;p38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1" name="Google Shape;17741;p38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2" name="Google Shape;17742;p38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3" name="Google Shape;17743;p38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4" name="Google Shape;17744;p38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5" name="Google Shape;17745;p38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6" name="Google Shape;17746;p38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7" name="Google Shape;17747;p38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8" name="Google Shape;17748;p38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9" name="Google Shape;17749;p38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0" name="Google Shape;17750;p38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1" name="Google Shape;17751;p38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2" name="Google Shape;17752;p38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3" name="Google Shape;17753;p38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4" name="Google Shape;17754;p38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5" name="Google Shape;17755;p38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6" name="Google Shape;17756;p38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757" name="Google Shape;17757;p38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7758" name="Google Shape;17758;p38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9" name="Google Shape;17759;p38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0" name="Google Shape;17760;p38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1" name="Google Shape;17761;p38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2" name="Google Shape;17762;p38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3" name="Google Shape;17763;p38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4" name="Google Shape;17764;p38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5" name="Google Shape;17765;p38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6" name="Google Shape;17766;p38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7" name="Google Shape;17767;p38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8" name="Google Shape;17768;p38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9" name="Google Shape;17769;p38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0" name="Google Shape;17770;p38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1" name="Google Shape;17771;p38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2" name="Google Shape;17772;p38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3" name="Google Shape;17773;p38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4" name="Google Shape;17774;p38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5" name="Google Shape;17775;p38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6" name="Google Shape;17776;p38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7" name="Google Shape;17777;p38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8" name="Google Shape;17778;p38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9" name="Google Shape;17779;p38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0" name="Google Shape;17780;p38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1" name="Google Shape;17781;p38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2" name="Google Shape;17782;p38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3" name="Google Shape;17783;p38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784" name="Google Shape;17784;p38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5" name="Google Shape;17785;p38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6" name="Google Shape;17786;p38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7" name="Google Shape;17787;p38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8" name="Google Shape;17788;p38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789" name="Google Shape;17789;p38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7790" name="Google Shape;17790;p38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1" name="Google Shape;17791;p38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2" name="Google Shape;17792;p38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3" name="Google Shape;17793;p38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4" name="Google Shape;17794;p38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5" name="Google Shape;17795;p38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6" name="Google Shape;17796;p38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7" name="Google Shape;17797;p38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8" name="Google Shape;17798;p38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9" name="Google Shape;17799;p38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0" name="Google Shape;17800;p38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1" name="Google Shape;17801;p38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2" name="Google Shape;17802;p38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3" name="Google Shape;17803;p38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4" name="Google Shape;17804;p38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5" name="Google Shape;17805;p38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6" name="Google Shape;17806;p38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7" name="Google Shape;17807;p38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8" name="Google Shape;17808;p38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9" name="Google Shape;17809;p38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0" name="Google Shape;17810;p38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1" name="Google Shape;17811;p38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2" name="Google Shape;17812;p38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3" name="Google Shape;17813;p38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4" name="Google Shape;17814;p38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5" name="Google Shape;17815;p38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816" name="Google Shape;17816;p38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817" name="Google Shape;17817;p38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7818" name="Google Shape;17818;p38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9" name="Google Shape;17819;p38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0" name="Google Shape;17820;p38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1" name="Google Shape;17821;p38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2" name="Google Shape;17822;p38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3" name="Google Shape;17823;p38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4" name="Google Shape;17824;p38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5" name="Google Shape;17825;p38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6" name="Google Shape;17826;p38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7" name="Google Shape;17827;p38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8" name="Google Shape;17828;p38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9" name="Google Shape;17829;p38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0" name="Google Shape;17830;p38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1" name="Google Shape;17831;p38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2" name="Google Shape;17832;p38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3" name="Google Shape;17833;p38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4" name="Google Shape;17834;p38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5" name="Google Shape;17835;p38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6" name="Google Shape;17836;p38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7" name="Google Shape;17837;p38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8" name="Google Shape;17838;p38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9" name="Google Shape;17839;p38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0" name="Google Shape;17840;p38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1" name="Google Shape;17841;p38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2" name="Google Shape;17842;p38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3" name="Google Shape;17843;p38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7844" name="Google Shape;17844;p38"/>
          <p:cNvSpPr txBox="1">
            <a:spLocks noGrp="1"/>
          </p:cNvSpPr>
          <p:nvPr>
            <p:ph type="title"/>
          </p:nvPr>
        </p:nvSpPr>
        <p:spPr>
          <a:xfrm>
            <a:off x="1618700" y="2961536"/>
            <a:ext cx="2170800" cy="5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7845" name="Google Shape;17845;p38"/>
          <p:cNvSpPr txBox="1">
            <a:spLocks noGrp="1"/>
          </p:cNvSpPr>
          <p:nvPr>
            <p:ph type="subTitle" idx="1"/>
          </p:nvPr>
        </p:nvSpPr>
        <p:spPr>
          <a:xfrm>
            <a:off x="1618700" y="3514842"/>
            <a:ext cx="2170800" cy="58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7846" name="Google Shape;17846;p38"/>
          <p:cNvSpPr txBox="1">
            <a:spLocks noGrp="1"/>
          </p:cNvSpPr>
          <p:nvPr>
            <p:ph type="title" idx="2" hasCustomPrompt="1"/>
          </p:nvPr>
        </p:nvSpPr>
        <p:spPr>
          <a:xfrm>
            <a:off x="1618700" y="1047550"/>
            <a:ext cx="2170800" cy="165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7847" name="Google Shape;17847;p38"/>
          <p:cNvGrpSpPr/>
          <p:nvPr/>
        </p:nvGrpSpPr>
        <p:grpSpPr>
          <a:xfrm>
            <a:off x="-618038" y="-421926"/>
            <a:ext cx="10738457" cy="6364714"/>
            <a:chOff x="-618038" y="-421926"/>
            <a:chExt cx="10738457" cy="6364714"/>
          </a:xfrm>
        </p:grpSpPr>
        <p:grpSp>
          <p:nvGrpSpPr>
            <p:cNvPr id="17848" name="Google Shape;17848;p38"/>
            <p:cNvGrpSpPr/>
            <p:nvPr/>
          </p:nvGrpSpPr>
          <p:grpSpPr>
            <a:xfrm>
              <a:off x="-618038" y="-421926"/>
              <a:ext cx="10738457" cy="6364714"/>
              <a:chOff x="-618038" y="-421926"/>
              <a:chExt cx="10738457" cy="6364714"/>
            </a:xfrm>
          </p:grpSpPr>
          <p:grpSp>
            <p:nvGrpSpPr>
              <p:cNvPr id="17849" name="Google Shape;17849;p38"/>
              <p:cNvGrpSpPr/>
              <p:nvPr/>
            </p:nvGrpSpPr>
            <p:grpSpPr>
              <a:xfrm>
                <a:off x="5342980" y="169321"/>
                <a:ext cx="4777438" cy="5773467"/>
                <a:chOff x="5342980" y="169321"/>
                <a:chExt cx="4777438" cy="5773467"/>
              </a:xfrm>
            </p:grpSpPr>
            <p:grpSp>
              <p:nvGrpSpPr>
                <p:cNvPr id="17850" name="Google Shape;17850;p38"/>
                <p:cNvGrpSpPr/>
                <p:nvPr/>
              </p:nvGrpSpPr>
              <p:grpSpPr>
                <a:xfrm>
                  <a:off x="5342980" y="2561131"/>
                  <a:ext cx="3801027" cy="2582373"/>
                  <a:chOff x="-127795" y="2341431"/>
                  <a:chExt cx="3801027" cy="2582373"/>
                </a:xfrm>
              </p:grpSpPr>
              <p:grpSp>
                <p:nvGrpSpPr>
                  <p:cNvPr id="17851" name="Google Shape;17851;p38"/>
                  <p:cNvGrpSpPr/>
                  <p:nvPr/>
                </p:nvGrpSpPr>
                <p:grpSpPr>
                  <a:xfrm rot="344637" flipH="1">
                    <a:off x="1871076" y="2421072"/>
                    <a:ext cx="1699089" cy="2145056"/>
                    <a:chOff x="146217" y="2712579"/>
                    <a:chExt cx="1552966" cy="1960401"/>
                  </a:xfrm>
                </p:grpSpPr>
                <p:grpSp>
                  <p:nvGrpSpPr>
                    <p:cNvPr id="17852" name="Google Shape;17852;p38"/>
                    <p:cNvGrpSpPr/>
                    <p:nvPr/>
                  </p:nvGrpSpPr>
                  <p:grpSpPr>
                    <a:xfrm>
                      <a:off x="146217" y="2712579"/>
                      <a:ext cx="1134008" cy="607901"/>
                      <a:chOff x="5206900" y="826150"/>
                      <a:chExt cx="599275" cy="321250"/>
                    </a:xfrm>
                  </p:grpSpPr>
                  <p:sp>
                    <p:nvSpPr>
                      <p:cNvPr id="17853" name="Google Shape;17853;p38"/>
                      <p:cNvSpPr/>
                      <p:nvPr/>
                    </p:nvSpPr>
                    <p:spPr>
                      <a:xfrm>
                        <a:off x="5206900" y="828950"/>
                        <a:ext cx="25225" cy="25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09" h="1025" extrusionOk="0">
                            <a:moveTo>
                              <a:pt x="1008" y="448"/>
                            </a:moveTo>
                            <a:cubicBezTo>
                              <a:pt x="1008" y="832"/>
                              <a:pt x="544" y="1024"/>
                              <a:pt x="272" y="752"/>
                            </a:cubicBezTo>
                            <a:cubicBezTo>
                              <a:pt x="0" y="480"/>
                              <a:pt x="192" y="0"/>
                              <a:pt x="576" y="0"/>
                            </a:cubicBezTo>
                            <a:cubicBezTo>
                              <a:pt x="816" y="0"/>
                              <a:pt x="1008" y="208"/>
                              <a:pt x="1008" y="44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54" name="Google Shape;17854;p38"/>
                      <p:cNvSpPr/>
                      <p:nvPr/>
                    </p:nvSpPr>
                    <p:spPr>
                      <a:xfrm>
                        <a:off x="5468125" y="1067750"/>
                        <a:ext cx="25625" cy="252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25" h="1009" extrusionOk="0">
                            <a:moveTo>
                              <a:pt x="1024" y="433"/>
                            </a:moveTo>
                            <a:cubicBezTo>
                              <a:pt x="1024" y="817"/>
                              <a:pt x="560" y="1009"/>
                              <a:pt x="288" y="737"/>
                            </a:cubicBezTo>
                            <a:cubicBezTo>
                              <a:pt x="0" y="465"/>
                              <a:pt x="208" y="1"/>
                              <a:pt x="592" y="1"/>
                            </a:cubicBezTo>
                            <a:cubicBezTo>
                              <a:pt x="832" y="1"/>
                              <a:pt x="1024" y="193"/>
                              <a:pt x="1024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55" name="Google Shape;17855;p38"/>
                      <p:cNvSpPr/>
                      <p:nvPr/>
                    </p:nvSpPr>
                    <p:spPr>
                      <a:xfrm>
                        <a:off x="5679325" y="1085750"/>
                        <a:ext cx="25625" cy="25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25" h="1026" extrusionOk="0">
                            <a:moveTo>
                              <a:pt x="1025" y="433"/>
                            </a:moveTo>
                            <a:cubicBezTo>
                              <a:pt x="1025" y="833"/>
                              <a:pt x="545" y="1025"/>
                              <a:pt x="273" y="753"/>
                            </a:cubicBezTo>
                            <a:cubicBezTo>
                              <a:pt x="1" y="481"/>
                              <a:pt x="193" y="1"/>
                              <a:pt x="577" y="1"/>
                            </a:cubicBezTo>
                            <a:cubicBezTo>
                              <a:pt x="817" y="1"/>
                              <a:pt x="1025" y="193"/>
                              <a:pt x="1025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56" name="Google Shape;17856;p38"/>
                      <p:cNvSpPr/>
                      <p:nvPr/>
                    </p:nvSpPr>
                    <p:spPr>
                      <a:xfrm>
                        <a:off x="5318900" y="877350"/>
                        <a:ext cx="4425" cy="44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7" h="177" extrusionOk="0">
                            <a:moveTo>
                              <a:pt x="177" y="80"/>
                            </a:moveTo>
                            <a:cubicBezTo>
                              <a:pt x="177" y="128"/>
                              <a:pt x="145" y="176"/>
                              <a:pt x="97" y="176"/>
                            </a:cubicBezTo>
                            <a:cubicBezTo>
                              <a:pt x="49" y="176"/>
                              <a:pt x="1" y="128"/>
                              <a:pt x="1" y="80"/>
                            </a:cubicBezTo>
                            <a:cubicBezTo>
                              <a:pt x="1" y="32"/>
                              <a:pt x="49" y="0"/>
                              <a:pt x="97" y="0"/>
                            </a:cubicBezTo>
                            <a:cubicBezTo>
                              <a:pt x="145" y="0"/>
                              <a:pt x="177" y="32"/>
                              <a:pt x="177" y="80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57" name="Google Shape;17857;p38"/>
                      <p:cNvSpPr/>
                      <p:nvPr/>
                    </p:nvSpPr>
                    <p:spPr>
                      <a:xfrm>
                        <a:off x="5749725" y="1021350"/>
                        <a:ext cx="6025" cy="6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41" extrusionOk="0">
                            <a:moveTo>
                              <a:pt x="241" y="97"/>
                            </a:moveTo>
                            <a:cubicBezTo>
                              <a:pt x="241" y="241"/>
                              <a:pt x="1" y="1"/>
                              <a:pt x="145" y="1"/>
                            </a:cubicBezTo>
                            <a:cubicBezTo>
                              <a:pt x="193" y="1"/>
                              <a:pt x="225" y="49"/>
                              <a:pt x="241" y="97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58" name="Google Shape;17858;p38"/>
                      <p:cNvSpPr/>
                      <p:nvPr/>
                    </p:nvSpPr>
                    <p:spPr>
                      <a:xfrm>
                        <a:off x="5527725" y="874950"/>
                        <a:ext cx="6025" cy="6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41" extrusionOk="0">
                            <a:moveTo>
                              <a:pt x="240" y="96"/>
                            </a:moveTo>
                            <a:cubicBezTo>
                              <a:pt x="240" y="240"/>
                              <a:pt x="0" y="0"/>
                              <a:pt x="144" y="0"/>
                            </a:cubicBezTo>
                            <a:cubicBezTo>
                              <a:pt x="192" y="0"/>
                              <a:pt x="240" y="48"/>
                              <a:pt x="240" y="96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59" name="Google Shape;17859;p38"/>
                      <p:cNvSpPr/>
                      <p:nvPr/>
                    </p:nvSpPr>
                    <p:spPr>
                      <a:xfrm>
                        <a:off x="5418900" y="861350"/>
                        <a:ext cx="6025" cy="5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25" extrusionOk="0">
                            <a:moveTo>
                              <a:pt x="241" y="64"/>
                            </a:moveTo>
                            <a:cubicBezTo>
                              <a:pt x="241" y="112"/>
                              <a:pt x="225" y="160"/>
                              <a:pt x="177" y="176"/>
                            </a:cubicBezTo>
                            <a:cubicBezTo>
                              <a:pt x="49" y="224"/>
                              <a:pt x="1" y="32"/>
                              <a:pt x="129" y="16"/>
                            </a:cubicBezTo>
                            <a:cubicBezTo>
                              <a:pt x="177" y="0"/>
                              <a:pt x="225" y="16"/>
                              <a:pt x="241" y="64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60" name="Google Shape;17860;p38"/>
                      <p:cNvSpPr/>
                      <p:nvPr/>
                    </p:nvSpPr>
                    <p:spPr>
                      <a:xfrm>
                        <a:off x="5634925" y="986150"/>
                        <a:ext cx="120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81" extrusionOk="0">
                            <a:moveTo>
                              <a:pt x="481" y="209"/>
                            </a:moveTo>
                            <a:cubicBezTo>
                              <a:pt x="481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97" y="1"/>
                              <a:pt x="273" y="1"/>
                            </a:cubicBezTo>
                            <a:cubicBezTo>
                              <a:pt x="385" y="1"/>
                              <a:pt x="481" y="97"/>
                              <a:pt x="481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61" name="Google Shape;17861;p38"/>
                      <p:cNvSpPr/>
                      <p:nvPr/>
                    </p:nvSpPr>
                    <p:spPr>
                      <a:xfrm>
                        <a:off x="5717725" y="1135775"/>
                        <a:ext cx="116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65" extrusionOk="0">
                            <a:moveTo>
                              <a:pt x="465" y="192"/>
                            </a:moveTo>
                            <a:cubicBezTo>
                              <a:pt x="465" y="368"/>
                              <a:pt x="257" y="464"/>
                              <a:pt x="129" y="336"/>
                            </a:cubicBezTo>
                            <a:cubicBezTo>
                              <a:pt x="1" y="208"/>
                              <a:pt x="81" y="0"/>
                              <a:pt x="273" y="0"/>
                            </a:cubicBezTo>
                            <a:cubicBezTo>
                              <a:pt x="385" y="0"/>
                              <a:pt x="465" y="80"/>
                              <a:pt x="465" y="192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62" name="Google Shape;17862;p38"/>
                      <p:cNvSpPr/>
                      <p:nvPr/>
                    </p:nvSpPr>
                    <p:spPr>
                      <a:xfrm>
                        <a:off x="5316900" y="997350"/>
                        <a:ext cx="116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81" extrusionOk="0">
                            <a:moveTo>
                              <a:pt x="465" y="209"/>
                            </a:moveTo>
                            <a:cubicBezTo>
                              <a:pt x="465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81" y="1"/>
                              <a:pt x="273" y="1"/>
                            </a:cubicBezTo>
                            <a:cubicBezTo>
                              <a:pt x="369" y="1"/>
                              <a:pt x="465" y="97"/>
                              <a:pt x="465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63" name="Google Shape;17863;p38"/>
                      <p:cNvSpPr/>
                      <p:nvPr/>
                    </p:nvSpPr>
                    <p:spPr>
                      <a:xfrm>
                        <a:off x="5331700" y="1124575"/>
                        <a:ext cx="120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65" extrusionOk="0">
                            <a:moveTo>
                              <a:pt x="481" y="208"/>
                            </a:moveTo>
                            <a:cubicBezTo>
                              <a:pt x="481" y="384"/>
                              <a:pt x="257" y="464"/>
                              <a:pt x="129" y="352"/>
                            </a:cubicBezTo>
                            <a:cubicBezTo>
                              <a:pt x="1" y="224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81" y="96"/>
                              <a:pt x="481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64" name="Google Shape;17864;p38"/>
                      <p:cNvSpPr/>
                      <p:nvPr/>
                    </p:nvSpPr>
                    <p:spPr>
                      <a:xfrm>
                        <a:off x="5794150" y="906150"/>
                        <a:ext cx="120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81" extrusionOk="0">
                            <a:moveTo>
                              <a:pt x="480" y="208"/>
                            </a:moveTo>
                            <a:cubicBezTo>
                              <a:pt x="480" y="384"/>
                              <a:pt x="256" y="480"/>
                              <a:pt x="128" y="352"/>
                            </a:cubicBezTo>
                            <a:cubicBezTo>
                              <a:pt x="0" y="224"/>
                              <a:pt x="96" y="0"/>
                              <a:pt x="272" y="0"/>
                            </a:cubicBezTo>
                            <a:cubicBezTo>
                              <a:pt x="384" y="0"/>
                              <a:pt x="480" y="96"/>
                              <a:pt x="480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65" name="Google Shape;17865;p38"/>
                      <p:cNvSpPr/>
                      <p:nvPr/>
                    </p:nvSpPr>
                    <p:spPr>
                      <a:xfrm>
                        <a:off x="5290500" y="924950"/>
                        <a:ext cx="116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65" extrusionOk="0">
                            <a:moveTo>
                              <a:pt x="465" y="193"/>
                            </a:moveTo>
                            <a:cubicBezTo>
                              <a:pt x="465" y="369"/>
                              <a:pt x="257" y="465"/>
                              <a:pt x="129" y="337"/>
                            </a:cubicBezTo>
                            <a:cubicBezTo>
                              <a:pt x="1" y="209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65" y="81"/>
                              <a:pt x="465" y="19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66" name="Google Shape;17866;p38"/>
                      <p:cNvSpPr/>
                      <p:nvPr/>
                    </p:nvSpPr>
                    <p:spPr>
                      <a:xfrm>
                        <a:off x="5680925" y="826150"/>
                        <a:ext cx="43225" cy="432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29" h="1729" extrusionOk="0">
                            <a:moveTo>
                              <a:pt x="865" y="1728"/>
                            </a:moveTo>
                            <a:lnTo>
                              <a:pt x="865" y="1728"/>
                            </a:lnTo>
                            <a:cubicBezTo>
                              <a:pt x="865" y="1248"/>
                              <a:pt x="481" y="864"/>
                              <a:pt x="1" y="864"/>
                            </a:cubicBezTo>
                            <a:lnTo>
                              <a:pt x="1" y="864"/>
                            </a:lnTo>
                            <a:cubicBezTo>
                              <a:pt x="481" y="864"/>
                              <a:pt x="865" y="480"/>
                              <a:pt x="865" y="0"/>
                            </a:cubicBezTo>
                            <a:lnTo>
                              <a:pt x="865" y="0"/>
                            </a:lnTo>
                            <a:cubicBezTo>
                              <a:pt x="865" y="480"/>
                              <a:pt x="1265" y="864"/>
                              <a:pt x="1729" y="864"/>
                            </a:cubicBezTo>
                            <a:lnTo>
                              <a:pt x="1729" y="864"/>
                            </a:lnTo>
                            <a:cubicBezTo>
                              <a:pt x="1265" y="864"/>
                              <a:pt x="865" y="1248"/>
                              <a:pt x="865" y="172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grpSp>
                  <p:nvGrpSpPr>
                    <p:cNvPr id="17867" name="Google Shape;17867;p38"/>
                    <p:cNvGrpSpPr/>
                    <p:nvPr/>
                  </p:nvGrpSpPr>
                  <p:grpSpPr>
                    <a:xfrm rot="-9256633">
                      <a:off x="489429" y="3110262"/>
                      <a:ext cx="1134020" cy="607908"/>
                      <a:chOff x="5206900" y="826150"/>
                      <a:chExt cx="599275" cy="321250"/>
                    </a:xfrm>
                  </p:grpSpPr>
                  <p:sp>
                    <p:nvSpPr>
                      <p:cNvPr id="17868" name="Google Shape;17868;p38"/>
                      <p:cNvSpPr/>
                      <p:nvPr/>
                    </p:nvSpPr>
                    <p:spPr>
                      <a:xfrm>
                        <a:off x="5206900" y="828950"/>
                        <a:ext cx="25225" cy="25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09" h="1025" extrusionOk="0">
                            <a:moveTo>
                              <a:pt x="1008" y="448"/>
                            </a:moveTo>
                            <a:cubicBezTo>
                              <a:pt x="1008" y="832"/>
                              <a:pt x="544" y="1024"/>
                              <a:pt x="272" y="752"/>
                            </a:cubicBezTo>
                            <a:cubicBezTo>
                              <a:pt x="0" y="480"/>
                              <a:pt x="192" y="0"/>
                              <a:pt x="576" y="0"/>
                            </a:cubicBezTo>
                            <a:cubicBezTo>
                              <a:pt x="816" y="0"/>
                              <a:pt x="1008" y="208"/>
                              <a:pt x="1008" y="44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69" name="Google Shape;17869;p38"/>
                      <p:cNvSpPr/>
                      <p:nvPr/>
                    </p:nvSpPr>
                    <p:spPr>
                      <a:xfrm>
                        <a:off x="5468125" y="1067750"/>
                        <a:ext cx="25625" cy="252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25" h="1009" extrusionOk="0">
                            <a:moveTo>
                              <a:pt x="1024" y="433"/>
                            </a:moveTo>
                            <a:cubicBezTo>
                              <a:pt x="1024" y="817"/>
                              <a:pt x="560" y="1009"/>
                              <a:pt x="288" y="737"/>
                            </a:cubicBezTo>
                            <a:cubicBezTo>
                              <a:pt x="0" y="465"/>
                              <a:pt x="208" y="1"/>
                              <a:pt x="592" y="1"/>
                            </a:cubicBezTo>
                            <a:cubicBezTo>
                              <a:pt x="832" y="1"/>
                              <a:pt x="1024" y="193"/>
                              <a:pt x="1024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70" name="Google Shape;17870;p38"/>
                      <p:cNvSpPr/>
                      <p:nvPr/>
                    </p:nvSpPr>
                    <p:spPr>
                      <a:xfrm>
                        <a:off x="5679325" y="1085750"/>
                        <a:ext cx="25625" cy="25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25" h="1026" extrusionOk="0">
                            <a:moveTo>
                              <a:pt x="1025" y="433"/>
                            </a:moveTo>
                            <a:cubicBezTo>
                              <a:pt x="1025" y="833"/>
                              <a:pt x="545" y="1025"/>
                              <a:pt x="273" y="753"/>
                            </a:cubicBezTo>
                            <a:cubicBezTo>
                              <a:pt x="1" y="481"/>
                              <a:pt x="193" y="1"/>
                              <a:pt x="577" y="1"/>
                            </a:cubicBezTo>
                            <a:cubicBezTo>
                              <a:pt x="817" y="1"/>
                              <a:pt x="1025" y="193"/>
                              <a:pt x="1025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71" name="Google Shape;17871;p38"/>
                      <p:cNvSpPr/>
                      <p:nvPr/>
                    </p:nvSpPr>
                    <p:spPr>
                      <a:xfrm>
                        <a:off x="5318900" y="877350"/>
                        <a:ext cx="4425" cy="44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7" h="177" extrusionOk="0">
                            <a:moveTo>
                              <a:pt x="177" y="80"/>
                            </a:moveTo>
                            <a:cubicBezTo>
                              <a:pt x="177" y="128"/>
                              <a:pt x="145" y="176"/>
                              <a:pt x="97" y="176"/>
                            </a:cubicBezTo>
                            <a:cubicBezTo>
                              <a:pt x="49" y="176"/>
                              <a:pt x="1" y="128"/>
                              <a:pt x="1" y="80"/>
                            </a:cubicBezTo>
                            <a:cubicBezTo>
                              <a:pt x="1" y="32"/>
                              <a:pt x="49" y="0"/>
                              <a:pt x="97" y="0"/>
                            </a:cubicBezTo>
                            <a:cubicBezTo>
                              <a:pt x="145" y="0"/>
                              <a:pt x="177" y="32"/>
                              <a:pt x="177" y="80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72" name="Google Shape;17872;p38"/>
                      <p:cNvSpPr/>
                      <p:nvPr/>
                    </p:nvSpPr>
                    <p:spPr>
                      <a:xfrm>
                        <a:off x="5749725" y="1021350"/>
                        <a:ext cx="6025" cy="6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41" extrusionOk="0">
                            <a:moveTo>
                              <a:pt x="241" y="97"/>
                            </a:moveTo>
                            <a:cubicBezTo>
                              <a:pt x="241" y="241"/>
                              <a:pt x="1" y="1"/>
                              <a:pt x="145" y="1"/>
                            </a:cubicBezTo>
                            <a:cubicBezTo>
                              <a:pt x="193" y="1"/>
                              <a:pt x="225" y="49"/>
                              <a:pt x="241" y="97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73" name="Google Shape;17873;p38"/>
                      <p:cNvSpPr/>
                      <p:nvPr/>
                    </p:nvSpPr>
                    <p:spPr>
                      <a:xfrm>
                        <a:off x="5527725" y="874950"/>
                        <a:ext cx="6025" cy="6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41" extrusionOk="0">
                            <a:moveTo>
                              <a:pt x="240" y="96"/>
                            </a:moveTo>
                            <a:cubicBezTo>
                              <a:pt x="240" y="240"/>
                              <a:pt x="0" y="0"/>
                              <a:pt x="144" y="0"/>
                            </a:cubicBezTo>
                            <a:cubicBezTo>
                              <a:pt x="192" y="0"/>
                              <a:pt x="240" y="48"/>
                              <a:pt x="240" y="96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74" name="Google Shape;17874;p38"/>
                      <p:cNvSpPr/>
                      <p:nvPr/>
                    </p:nvSpPr>
                    <p:spPr>
                      <a:xfrm>
                        <a:off x="5418900" y="861350"/>
                        <a:ext cx="6025" cy="5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25" extrusionOk="0">
                            <a:moveTo>
                              <a:pt x="241" y="64"/>
                            </a:moveTo>
                            <a:cubicBezTo>
                              <a:pt x="241" y="112"/>
                              <a:pt x="225" y="160"/>
                              <a:pt x="177" y="176"/>
                            </a:cubicBezTo>
                            <a:cubicBezTo>
                              <a:pt x="49" y="224"/>
                              <a:pt x="1" y="32"/>
                              <a:pt x="129" y="16"/>
                            </a:cubicBezTo>
                            <a:cubicBezTo>
                              <a:pt x="177" y="0"/>
                              <a:pt x="225" y="16"/>
                              <a:pt x="241" y="64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75" name="Google Shape;17875;p38"/>
                      <p:cNvSpPr/>
                      <p:nvPr/>
                    </p:nvSpPr>
                    <p:spPr>
                      <a:xfrm>
                        <a:off x="5634925" y="986150"/>
                        <a:ext cx="120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81" extrusionOk="0">
                            <a:moveTo>
                              <a:pt x="481" y="209"/>
                            </a:moveTo>
                            <a:cubicBezTo>
                              <a:pt x="481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97" y="1"/>
                              <a:pt x="273" y="1"/>
                            </a:cubicBezTo>
                            <a:cubicBezTo>
                              <a:pt x="385" y="1"/>
                              <a:pt x="481" y="97"/>
                              <a:pt x="481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76" name="Google Shape;17876;p38"/>
                      <p:cNvSpPr/>
                      <p:nvPr/>
                    </p:nvSpPr>
                    <p:spPr>
                      <a:xfrm>
                        <a:off x="5717725" y="1135775"/>
                        <a:ext cx="116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65" extrusionOk="0">
                            <a:moveTo>
                              <a:pt x="465" y="192"/>
                            </a:moveTo>
                            <a:cubicBezTo>
                              <a:pt x="465" y="368"/>
                              <a:pt x="257" y="464"/>
                              <a:pt x="129" y="336"/>
                            </a:cubicBezTo>
                            <a:cubicBezTo>
                              <a:pt x="1" y="208"/>
                              <a:pt x="81" y="0"/>
                              <a:pt x="273" y="0"/>
                            </a:cubicBezTo>
                            <a:cubicBezTo>
                              <a:pt x="385" y="0"/>
                              <a:pt x="465" y="80"/>
                              <a:pt x="465" y="192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77" name="Google Shape;17877;p38"/>
                      <p:cNvSpPr/>
                      <p:nvPr/>
                    </p:nvSpPr>
                    <p:spPr>
                      <a:xfrm>
                        <a:off x="5316900" y="997350"/>
                        <a:ext cx="116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81" extrusionOk="0">
                            <a:moveTo>
                              <a:pt x="465" y="209"/>
                            </a:moveTo>
                            <a:cubicBezTo>
                              <a:pt x="465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81" y="1"/>
                              <a:pt x="273" y="1"/>
                            </a:cubicBezTo>
                            <a:cubicBezTo>
                              <a:pt x="369" y="1"/>
                              <a:pt x="465" y="97"/>
                              <a:pt x="465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78" name="Google Shape;17878;p38"/>
                      <p:cNvSpPr/>
                      <p:nvPr/>
                    </p:nvSpPr>
                    <p:spPr>
                      <a:xfrm>
                        <a:off x="5331700" y="1124575"/>
                        <a:ext cx="120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65" extrusionOk="0">
                            <a:moveTo>
                              <a:pt x="481" y="208"/>
                            </a:moveTo>
                            <a:cubicBezTo>
                              <a:pt x="481" y="384"/>
                              <a:pt x="257" y="464"/>
                              <a:pt x="129" y="352"/>
                            </a:cubicBezTo>
                            <a:cubicBezTo>
                              <a:pt x="1" y="224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81" y="96"/>
                              <a:pt x="481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79" name="Google Shape;17879;p38"/>
                      <p:cNvSpPr/>
                      <p:nvPr/>
                    </p:nvSpPr>
                    <p:spPr>
                      <a:xfrm>
                        <a:off x="5794150" y="906150"/>
                        <a:ext cx="120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81" extrusionOk="0">
                            <a:moveTo>
                              <a:pt x="480" y="208"/>
                            </a:moveTo>
                            <a:cubicBezTo>
                              <a:pt x="480" y="384"/>
                              <a:pt x="256" y="480"/>
                              <a:pt x="128" y="352"/>
                            </a:cubicBezTo>
                            <a:cubicBezTo>
                              <a:pt x="0" y="224"/>
                              <a:pt x="96" y="0"/>
                              <a:pt x="272" y="0"/>
                            </a:cubicBezTo>
                            <a:cubicBezTo>
                              <a:pt x="384" y="0"/>
                              <a:pt x="480" y="96"/>
                              <a:pt x="480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80" name="Google Shape;17880;p38"/>
                      <p:cNvSpPr/>
                      <p:nvPr/>
                    </p:nvSpPr>
                    <p:spPr>
                      <a:xfrm>
                        <a:off x="5290500" y="924950"/>
                        <a:ext cx="116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65" extrusionOk="0">
                            <a:moveTo>
                              <a:pt x="465" y="193"/>
                            </a:moveTo>
                            <a:cubicBezTo>
                              <a:pt x="465" y="369"/>
                              <a:pt x="257" y="465"/>
                              <a:pt x="129" y="337"/>
                            </a:cubicBezTo>
                            <a:cubicBezTo>
                              <a:pt x="1" y="209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65" y="81"/>
                              <a:pt x="465" y="19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81" name="Google Shape;17881;p38"/>
                      <p:cNvSpPr/>
                      <p:nvPr/>
                    </p:nvSpPr>
                    <p:spPr>
                      <a:xfrm>
                        <a:off x="5680925" y="826150"/>
                        <a:ext cx="43225" cy="432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29" h="1729" extrusionOk="0">
                            <a:moveTo>
                              <a:pt x="865" y="1728"/>
                            </a:moveTo>
                            <a:lnTo>
                              <a:pt x="865" y="1728"/>
                            </a:lnTo>
                            <a:cubicBezTo>
                              <a:pt x="865" y="1248"/>
                              <a:pt x="481" y="864"/>
                              <a:pt x="1" y="864"/>
                            </a:cubicBezTo>
                            <a:lnTo>
                              <a:pt x="1" y="864"/>
                            </a:lnTo>
                            <a:cubicBezTo>
                              <a:pt x="481" y="864"/>
                              <a:pt x="865" y="480"/>
                              <a:pt x="865" y="0"/>
                            </a:cubicBezTo>
                            <a:lnTo>
                              <a:pt x="865" y="0"/>
                            </a:lnTo>
                            <a:cubicBezTo>
                              <a:pt x="865" y="480"/>
                              <a:pt x="1265" y="864"/>
                              <a:pt x="1729" y="864"/>
                            </a:cubicBezTo>
                            <a:lnTo>
                              <a:pt x="1729" y="864"/>
                            </a:lnTo>
                            <a:cubicBezTo>
                              <a:pt x="1265" y="864"/>
                              <a:pt x="865" y="1248"/>
                              <a:pt x="865" y="172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grpSp>
                  <p:nvGrpSpPr>
                    <p:cNvPr id="17882" name="Google Shape;17882;p38"/>
                    <p:cNvGrpSpPr/>
                    <p:nvPr/>
                  </p:nvGrpSpPr>
                  <p:grpSpPr>
                    <a:xfrm rot="7120513" flipH="1">
                      <a:off x="538618" y="3725726"/>
                      <a:ext cx="1133997" cy="607895"/>
                      <a:chOff x="5206900" y="826150"/>
                      <a:chExt cx="599275" cy="321250"/>
                    </a:xfrm>
                  </p:grpSpPr>
                  <p:sp>
                    <p:nvSpPr>
                      <p:cNvPr id="17883" name="Google Shape;17883;p38"/>
                      <p:cNvSpPr/>
                      <p:nvPr/>
                    </p:nvSpPr>
                    <p:spPr>
                      <a:xfrm>
                        <a:off x="5206900" y="828950"/>
                        <a:ext cx="25225" cy="25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09" h="1025" extrusionOk="0">
                            <a:moveTo>
                              <a:pt x="1008" y="448"/>
                            </a:moveTo>
                            <a:cubicBezTo>
                              <a:pt x="1008" y="832"/>
                              <a:pt x="544" y="1024"/>
                              <a:pt x="272" y="752"/>
                            </a:cubicBezTo>
                            <a:cubicBezTo>
                              <a:pt x="0" y="480"/>
                              <a:pt x="192" y="0"/>
                              <a:pt x="576" y="0"/>
                            </a:cubicBezTo>
                            <a:cubicBezTo>
                              <a:pt x="816" y="0"/>
                              <a:pt x="1008" y="208"/>
                              <a:pt x="1008" y="44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84" name="Google Shape;17884;p38"/>
                      <p:cNvSpPr/>
                      <p:nvPr/>
                    </p:nvSpPr>
                    <p:spPr>
                      <a:xfrm>
                        <a:off x="5468125" y="1067750"/>
                        <a:ext cx="25625" cy="252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25" h="1009" extrusionOk="0">
                            <a:moveTo>
                              <a:pt x="1024" y="433"/>
                            </a:moveTo>
                            <a:cubicBezTo>
                              <a:pt x="1024" y="817"/>
                              <a:pt x="560" y="1009"/>
                              <a:pt x="288" y="737"/>
                            </a:cubicBezTo>
                            <a:cubicBezTo>
                              <a:pt x="0" y="465"/>
                              <a:pt x="208" y="1"/>
                              <a:pt x="592" y="1"/>
                            </a:cubicBezTo>
                            <a:cubicBezTo>
                              <a:pt x="832" y="1"/>
                              <a:pt x="1024" y="193"/>
                              <a:pt x="1024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85" name="Google Shape;17885;p38"/>
                      <p:cNvSpPr/>
                      <p:nvPr/>
                    </p:nvSpPr>
                    <p:spPr>
                      <a:xfrm>
                        <a:off x="5679325" y="1085750"/>
                        <a:ext cx="25625" cy="25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25" h="1026" extrusionOk="0">
                            <a:moveTo>
                              <a:pt x="1025" y="433"/>
                            </a:moveTo>
                            <a:cubicBezTo>
                              <a:pt x="1025" y="833"/>
                              <a:pt x="545" y="1025"/>
                              <a:pt x="273" y="753"/>
                            </a:cubicBezTo>
                            <a:cubicBezTo>
                              <a:pt x="1" y="481"/>
                              <a:pt x="193" y="1"/>
                              <a:pt x="577" y="1"/>
                            </a:cubicBezTo>
                            <a:cubicBezTo>
                              <a:pt x="817" y="1"/>
                              <a:pt x="1025" y="193"/>
                              <a:pt x="1025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86" name="Google Shape;17886;p38"/>
                      <p:cNvSpPr/>
                      <p:nvPr/>
                    </p:nvSpPr>
                    <p:spPr>
                      <a:xfrm>
                        <a:off x="5318900" y="877350"/>
                        <a:ext cx="4425" cy="44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7" h="177" extrusionOk="0">
                            <a:moveTo>
                              <a:pt x="177" y="80"/>
                            </a:moveTo>
                            <a:cubicBezTo>
                              <a:pt x="177" y="128"/>
                              <a:pt x="145" y="176"/>
                              <a:pt x="97" y="176"/>
                            </a:cubicBezTo>
                            <a:cubicBezTo>
                              <a:pt x="49" y="176"/>
                              <a:pt x="1" y="128"/>
                              <a:pt x="1" y="80"/>
                            </a:cubicBezTo>
                            <a:cubicBezTo>
                              <a:pt x="1" y="32"/>
                              <a:pt x="49" y="0"/>
                              <a:pt x="97" y="0"/>
                            </a:cubicBezTo>
                            <a:cubicBezTo>
                              <a:pt x="145" y="0"/>
                              <a:pt x="177" y="32"/>
                              <a:pt x="177" y="80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87" name="Google Shape;17887;p38"/>
                      <p:cNvSpPr/>
                      <p:nvPr/>
                    </p:nvSpPr>
                    <p:spPr>
                      <a:xfrm>
                        <a:off x="5749725" y="1021350"/>
                        <a:ext cx="6025" cy="6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41" extrusionOk="0">
                            <a:moveTo>
                              <a:pt x="241" y="97"/>
                            </a:moveTo>
                            <a:cubicBezTo>
                              <a:pt x="241" y="241"/>
                              <a:pt x="1" y="1"/>
                              <a:pt x="145" y="1"/>
                            </a:cubicBezTo>
                            <a:cubicBezTo>
                              <a:pt x="193" y="1"/>
                              <a:pt x="225" y="49"/>
                              <a:pt x="241" y="97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88" name="Google Shape;17888;p38"/>
                      <p:cNvSpPr/>
                      <p:nvPr/>
                    </p:nvSpPr>
                    <p:spPr>
                      <a:xfrm>
                        <a:off x="5527725" y="874950"/>
                        <a:ext cx="6025" cy="6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41" extrusionOk="0">
                            <a:moveTo>
                              <a:pt x="240" y="96"/>
                            </a:moveTo>
                            <a:cubicBezTo>
                              <a:pt x="240" y="240"/>
                              <a:pt x="0" y="0"/>
                              <a:pt x="144" y="0"/>
                            </a:cubicBezTo>
                            <a:cubicBezTo>
                              <a:pt x="192" y="0"/>
                              <a:pt x="240" y="48"/>
                              <a:pt x="240" y="96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89" name="Google Shape;17889;p38"/>
                      <p:cNvSpPr/>
                      <p:nvPr/>
                    </p:nvSpPr>
                    <p:spPr>
                      <a:xfrm>
                        <a:off x="5418900" y="861350"/>
                        <a:ext cx="6025" cy="5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25" extrusionOk="0">
                            <a:moveTo>
                              <a:pt x="241" y="64"/>
                            </a:moveTo>
                            <a:cubicBezTo>
                              <a:pt x="241" y="112"/>
                              <a:pt x="225" y="160"/>
                              <a:pt x="177" y="176"/>
                            </a:cubicBezTo>
                            <a:cubicBezTo>
                              <a:pt x="49" y="224"/>
                              <a:pt x="1" y="32"/>
                              <a:pt x="129" y="16"/>
                            </a:cubicBezTo>
                            <a:cubicBezTo>
                              <a:pt x="177" y="0"/>
                              <a:pt x="225" y="16"/>
                              <a:pt x="241" y="64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90" name="Google Shape;17890;p38"/>
                      <p:cNvSpPr/>
                      <p:nvPr/>
                    </p:nvSpPr>
                    <p:spPr>
                      <a:xfrm>
                        <a:off x="5634925" y="986150"/>
                        <a:ext cx="120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81" extrusionOk="0">
                            <a:moveTo>
                              <a:pt x="481" y="209"/>
                            </a:moveTo>
                            <a:cubicBezTo>
                              <a:pt x="481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97" y="1"/>
                              <a:pt x="273" y="1"/>
                            </a:cubicBezTo>
                            <a:cubicBezTo>
                              <a:pt x="385" y="1"/>
                              <a:pt x="481" y="97"/>
                              <a:pt x="481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91" name="Google Shape;17891;p38"/>
                      <p:cNvSpPr/>
                      <p:nvPr/>
                    </p:nvSpPr>
                    <p:spPr>
                      <a:xfrm>
                        <a:off x="5717725" y="1135775"/>
                        <a:ext cx="116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65" extrusionOk="0">
                            <a:moveTo>
                              <a:pt x="465" y="192"/>
                            </a:moveTo>
                            <a:cubicBezTo>
                              <a:pt x="465" y="368"/>
                              <a:pt x="257" y="464"/>
                              <a:pt x="129" y="336"/>
                            </a:cubicBezTo>
                            <a:cubicBezTo>
                              <a:pt x="1" y="208"/>
                              <a:pt x="81" y="0"/>
                              <a:pt x="273" y="0"/>
                            </a:cubicBezTo>
                            <a:cubicBezTo>
                              <a:pt x="385" y="0"/>
                              <a:pt x="465" y="80"/>
                              <a:pt x="465" y="192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92" name="Google Shape;17892;p38"/>
                      <p:cNvSpPr/>
                      <p:nvPr/>
                    </p:nvSpPr>
                    <p:spPr>
                      <a:xfrm>
                        <a:off x="5316900" y="997350"/>
                        <a:ext cx="116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81" extrusionOk="0">
                            <a:moveTo>
                              <a:pt x="465" y="209"/>
                            </a:moveTo>
                            <a:cubicBezTo>
                              <a:pt x="465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81" y="1"/>
                              <a:pt x="273" y="1"/>
                            </a:cubicBezTo>
                            <a:cubicBezTo>
                              <a:pt x="369" y="1"/>
                              <a:pt x="465" y="97"/>
                              <a:pt x="465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93" name="Google Shape;17893;p38"/>
                      <p:cNvSpPr/>
                      <p:nvPr/>
                    </p:nvSpPr>
                    <p:spPr>
                      <a:xfrm>
                        <a:off x="5331700" y="1124575"/>
                        <a:ext cx="120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65" extrusionOk="0">
                            <a:moveTo>
                              <a:pt x="481" y="208"/>
                            </a:moveTo>
                            <a:cubicBezTo>
                              <a:pt x="481" y="384"/>
                              <a:pt x="257" y="464"/>
                              <a:pt x="129" y="352"/>
                            </a:cubicBezTo>
                            <a:cubicBezTo>
                              <a:pt x="1" y="224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81" y="96"/>
                              <a:pt x="481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94" name="Google Shape;17894;p38"/>
                      <p:cNvSpPr/>
                      <p:nvPr/>
                    </p:nvSpPr>
                    <p:spPr>
                      <a:xfrm>
                        <a:off x="5794150" y="906150"/>
                        <a:ext cx="120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81" extrusionOk="0">
                            <a:moveTo>
                              <a:pt x="480" y="208"/>
                            </a:moveTo>
                            <a:cubicBezTo>
                              <a:pt x="480" y="384"/>
                              <a:pt x="256" y="480"/>
                              <a:pt x="128" y="352"/>
                            </a:cubicBezTo>
                            <a:cubicBezTo>
                              <a:pt x="0" y="224"/>
                              <a:pt x="96" y="0"/>
                              <a:pt x="272" y="0"/>
                            </a:cubicBezTo>
                            <a:cubicBezTo>
                              <a:pt x="384" y="0"/>
                              <a:pt x="480" y="96"/>
                              <a:pt x="480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95" name="Google Shape;17895;p38"/>
                      <p:cNvSpPr/>
                      <p:nvPr/>
                    </p:nvSpPr>
                    <p:spPr>
                      <a:xfrm>
                        <a:off x="5290500" y="924950"/>
                        <a:ext cx="116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65" extrusionOk="0">
                            <a:moveTo>
                              <a:pt x="465" y="193"/>
                            </a:moveTo>
                            <a:cubicBezTo>
                              <a:pt x="465" y="369"/>
                              <a:pt x="257" y="465"/>
                              <a:pt x="129" y="337"/>
                            </a:cubicBezTo>
                            <a:cubicBezTo>
                              <a:pt x="1" y="209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65" y="81"/>
                              <a:pt x="465" y="19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896" name="Google Shape;17896;p38"/>
                      <p:cNvSpPr/>
                      <p:nvPr/>
                    </p:nvSpPr>
                    <p:spPr>
                      <a:xfrm>
                        <a:off x="5680925" y="826150"/>
                        <a:ext cx="43225" cy="432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29" h="1729" extrusionOk="0">
                            <a:moveTo>
                              <a:pt x="865" y="1728"/>
                            </a:moveTo>
                            <a:lnTo>
                              <a:pt x="865" y="1728"/>
                            </a:lnTo>
                            <a:cubicBezTo>
                              <a:pt x="865" y="1248"/>
                              <a:pt x="481" y="864"/>
                              <a:pt x="1" y="864"/>
                            </a:cubicBezTo>
                            <a:lnTo>
                              <a:pt x="1" y="864"/>
                            </a:lnTo>
                            <a:cubicBezTo>
                              <a:pt x="481" y="864"/>
                              <a:pt x="865" y="480"/>
                              <a:pt x="865" y="0"/>
                            </a:cubicBezTo>
                            <a:lnTo>
                              <a:pt x="865" y="0"/>
                            </a:lnTo>
                            <a:cubicBezTo>
                              <a:pt x="865" y="480"/>
                              <a:pt x="1265" y="864"/>
                              <a:pt x="1729" y="864"/>
                            </a:cubicBezTo>
                            <a:lnTo>
                              <a:pt x="1729" y="864"/>
                            </a:lnTo>
                            <a:cubicBezTo>
                              <a:pt x="1265" y="864"/>
                              <a:pt x="865" y="1248"/>
                              <a:pt x="865" y="172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</p:grpSp>
              <p:grpSp>
                <p:nvGrpSpPr>
                  <p:cNvPr id="17897" name="Google Shape;17897;p38"/>
                  <p:cNvGrpSpPr/>
                  <p:nvPr/>
                </p:nvGrpSpPr>
                <p:grpSpPr>
                  <a:xfrm rot="-3764223" flipH="1">
                    <a:off x="365235" y="2604752"/>
                    <a:ext cx="1699169" cy="2145136"/>
                    <a:chOff x="146217" y="2712579"/>
                    <a:chExt cx="1552966" cy="1960401"/>
                  </a:xfrm>
                </p:grpSpPr>
                <p:grpSp>
                  <p:nvGrpSpPr>
                    <p:cNvPr id="17898" name="Google Shape;17898;p38"/>
                    <p:cNvGrpSpPr/>
                    <p:nvPr/>
                  </p:nvGrpSpPr>
                  <p:grpSpPr>
                    <a:xfrm>
                      <a:off x="146217" y="2712579"/>
                      <a:ext cx="1134008" cy="607901"/>
                      <a:chOff x="5206900" y="826150"/>
                      <a:chExt cx="599275" cy="321250"/>
                    </a:xfrm>
                  </p:grpSpPr>
                  <p:sp>
                    <p:nvSpPr>
                      <p:cNvPr id="17899" name="Google Shape;17899;p38"/>
                      <p:cNvSpPr/>
                      <p:nvPr/>
                    </p:nvSpPr>
                    <p:spPr>
                      <a:xfrm>
                        <a:off x="5206900" y="828950"/>
                        <a:ext cx="25225" cy="25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09" h="1025" extrusionOk="0">
                            <a:moveTo>
                              <a:pt x="1008" y="448"/>
                            </a:moveTo>
                            <a:cubicBezTo>
                              <a:pt x="1008" y="832"/>
                              <a:pt x="544" y="1024"/>
                              <a:pt x="272" y="752"/>
                            </a:cubicBezTo>
                            <a:cubicBezTo>
                              <a:pt x="0" y="480"/>
                              <a:pt x="192" y="0"/>
                              <a:pt x="576" y="0"/>
                            </a:cubicBezTo>
                            <a:cubicBezTo>
                              <a:pt x="816" y="0"/>
                              <a:pt x="1008" y="208"/>
                              <a:pt x="1008" y="44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00" name="Google Shape;17900;p38"/>
                      <p:cNvSpPr/>
                      <p:nvPr/>
                    </p:nvSpPr>
                    <p:spPr>
                      <a:xfrm>
                        <a:off x="5468125" y="1067750"/>
                        <a:ext cx="25625" cy="252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25" h="1009" extrusionOk="0">
                            <a:moveTo>
                              <a:pt x="1024" y="433"/>
                            </a:moveTo>
                            <a:cubicBezTo>
                              <a:pt x="1024" y="817"/>
                              <a:pt x="560" y="1009"/>
                              <a:pt x="288" y="737"/>
                            </a:cubicBezTo>
                            <a:cubicBezTo>
                              <a:pt x="0" y="465"/>
                              <a:pt x="208" y="1"/>
                              <a:pt x="592" y="1"/>
                            </a:cubicBezTo>
                            <a:cubicBezTo>
                              <a:pt x="832" y="1"/>
                              <a:pt x="1024" y="193"/>
                              <a:pt x="1024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01" name="Google Shape;17901;p38"/>
                      <p:cNvSpPr/>
                      <p:nvPr/>
                    </p:nvSpPr>
                    <p:spPr>
                      <a:xfrm>
                        <a:off x="5679325" y="1085750"/>
                        <a:ext cx="25625" cy="25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25" h="1026" extrusionOk="0">
                            <a:moveTo>
                              <a:pt x="1025" y="433"/>
                            </a:moveTo>
                            <a:cubicBezTo>
                              <a:pt x="1025" y="833"/>
                              <a:pt x="545" y="1025"/>
                              <a:pt x="273" y="753"/>
                            </a:cubicBezTo>
                            <a:cubicBezTo>
                              <a:pt x="1" y="481"/>
                              <a:pt x="193" y="1"/>
                              <a:pt x="577" y="1"/>
                            </a:cubicBezTo>
                            <a:cubicBezTo>
                              <a:pt x="817" y="1"/>
                              <a:pt x="1025" y="193"/>
                              <a:pt x="1025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02" name="Google Shape;17902;p38"/>
                      <p:cNvSpPr/>
                      <p:nvPr/>
                    </p:nvSpPr>
                    <p:spPr>
                      <a:xfrm>
                        <a:off x="5318900" y="877350"/>
                        <a:ext cx="4425" cy="44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7" h="177" extrusionOk="0">
                            <a:moveTo>
                              <a:pt x="177" y="80"/>
                            </a:moveTo>
                            <a:cubicBezTo>
                              <a:pt x="177" y="128"/>
                              <a:pt x="145" y="176"/>
                              <a:pt x="97" y="176"/>
                            </a:cubicBezTo>
                            <a:cubicBezTo>
                              <a:pt x="49" y="176"/>
                              <a:pt x="1" y="128"/>
                              <a:pt x="1" y="80"/>
                            </a:cubicBezTo>
                            <a:cubicBezTo>
                              <a:pt x="1" y="32"/>
                              <a:pt x="49" y="0"/>
                              <a:pt x="97" y="0"/>
                            </a:cubicBezTo>
                            <a:cubicBezTo>
                              <a:pt x="145" y="0"/>
                              <a:pt x="177" y="32"/>
                              <a:pt x="177" y="80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03" name="Google Shape;17903;p38"/>
                      <p:cNvSpPr/>
                      <p:nvPr/>
                    </p:nvSpPr>
                    <p:spPr>
                      <a:xfrm>
                        <a:off x="5749725" y="1021350"/>
                        <a:ext cx="6025" cy="6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41" extrusionOk="0">
                            <a:moveTo>
                              <a:pt x="241" y="97"/>
                            </a:moveTo>
                            <a:cubicBezTo>
                              <a:pt x="241" y="241"/>
                              <a:pt x="1" y="1"/>
                              <a:pt x="145" y="1"/>
                            </a:cubicBezTo>
                            <a:cubicBezTo>
                              <a:pt x="193" y="1"/>
                              <a:pt x="225" y="49"/>
                              <a:pt x="241" y="97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04" name="Google Shape;17904;p38"/>
                      <p:cNvSpPr/>
                      <p:nvPr/>
                    </p:nvSpPr>
                    <p:spPr>
                      <a:xfrm>
                        <a:off x="5527725" y="874950"/>
                        <a:ext cx="6025" cy="6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41" extrusionOk="0">
                            <a:moveTo>
                              <a:pt x="240" y="96"/>
                            </a:moveTo>
                            <a:cubicBezTo>
                              <a:pt x="240" y="240"/>
                              <a:pt x="0" y="0"/>
                              <a:pt x="144" y="0"/>
                            </a:cubicBezTo>
                            <a:cubicBezTo>
                              <a:pt x="192" y="0"/>
                              <a:pt x="240" y="48"/>
                              <a:pt x="240" y="96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05" name="Google Shape;17905;p38"/>
                      <p:cNvSpPr/>
                      <p:nvPr/>
                    </p:nvSpPr>
                    <p:spPr>
                      <a:xfrm>
                        <a:off x="5418900" y="861350"/>
                        <a:ext cx="6025" cy="5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25" extrusionOk="0">
                            <a:moveTo>
                              <a:pt x="241" y="64"/>
                            </a:moveTo>
                            <a:cubicBezTo>
                              <a:pt x="241" y="112"/>
                              <a:pt x="225" y="160"/>
                              <a:pt x="177" y="176"/>
                            </a:cubicBezTo>
                            <a:cubicBezTo>
                              <a:pt x="49" y="224"/>
                              <a:pt x="1" y="32"/>
                              <a:pt x="129" y="16"/>
                            </a:cubicBezTo>
                            <a:cubicBezTo>
                              <a:pt x="177" y="0"/>
                              <a:pt x="225" y="16"/>
                              <a:pt x="241" y="64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06" name="Google Shape;17906;p38"/>
                      <p:cNvSpPr/>
                      <p:nvPr/>
                    </p:nvSpPr>
                    <p:spPr>
                      <a:xfrm>
                        <a:off x="5634925" y="986150"/>
                        <a:ext cx="120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81" extrusionOk="0">
                            <a:moveTo>
                              <a:pt x="481" y="209"/>
                            </a:moveTo>
                            <a:cubicBezTo>
                              <a:pt x="481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97" y="1"/>
                              <a:pt x="273" y="1"/>
                            </a:cubicBezTo>
                            <a:cubicBezTo>
                              <a:pt x="385" y="1"/>
                              <a:pt x="481" y="97"/>
                              <a:pt x="481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07" name="Google Shape;17907;p38"/>
                      <p:cNvSpPr/>
                      <p:nvPr/>
                    </p:nvSpPr>
                    <p:spPr>
                      <a:xfrm>
                        <a:off x="5717725" y="1135775"/>
                        <a:ext cx="116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65" extrusionOk="0">
                            <a:moveTo>
                              <a:pt x="465" y="192"/>
                            </a:moveTo>
                            <a:cubicBezTo>
                              <a:pt x="465" y="368"/>
                              <a:pt x="257" y="464"/>
                              <a:pt x="129" y="336"/>
                            </a:cubicBezTo>
                            <a:cubicBezTo>
                              <a:pt x="1" y="208"/>
                              <a:pt x="81" y="0"/>
                              <a:pt x="273" y="0"/>
                            </a:cubicBezTo>
                            <a:cubicBezTo>
                              <a:pt x="385" y="0"/>
                              <a:pt x="465" y="80"/>
                              <a:pt x="465" y="192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08" name="Google Shape;17908;p38"/>
                      <p:cNvSpPr/>
                      <p:nvPr/>
                    </p:nvSpPr>
                    <p:spPr>
                      <a:xfrm>
                        <a:off x="5316900" y="997350"/>
                        <a:ext cx="116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81" extrusionOk="0">
                            <a:moveTo>
                              <a:pt x="465" y="209"/>
                            </a:moveTo>
                            <a:cubicBezTo>
                              <a:pt x="465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81" y="1"/>
                              <a:pt x="273" y="1"/>
                            </a:cubicBezTo>
                            <a:cubicBezTo>
                              <a:pt x="369" y="1"/>
                              <a:pt x="465" y="97"/>
                              <a:pt x="465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09" name="Google Shape;17909;p38"/>
                      <p:cNvSpPr/>
                      <p:nvPr/>
                    </p:nvSpPr>
                    <p:spPr>
                      <a:xfrm>
                        <a:off x="5331700" y="1124575"/>
                        <a:ext cx="120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65" extrusionOk="0">
                            <a:moveTo>
                              <a:pt x="481" y="208"/>
                            </a:moveTo>
                            <a:cubicBezTo>
                              <a:pt x="481" y="384"/>
                              <a:pt x="257" y="464"/>
                              <a:pt x="129" y="352"/>
                            </a:cubicBezTo>
                            <a:cubicBezTo>
                              <a:pt x="1" y="224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81" y="96"/>
                              <a:pt x="481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10" name="Google Shape;17910;p38"/>
                      <p:cNvSpPr/>
                      <p:nvPr/>
                    </p:nvSpPr>
                    <p:spPr>
                      <a:xfrm>
                        <a:off x="5794150" y="906150"/>
                        <a:ext cx="120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81" extrusionOk="0">
                            <a:moveTo>
                              <a:pt x="480" y="208"/>
                            </a:moveTo>
                            <a:cubicBezTo>
                              <a:pt x="480" y="384"/>
                              <a:pt x="256" y="480"/>
                              <a:pt x="128" y="352"/>
                            </a:cubicBezTo>
                            <a:cubicBezTo>
                              <a:pt x="0" y="224"/>
                              <a:pt x="96" y="0"/>
                              <a:pt x="272" y="0"/>
                            </a:cubicBezTo>
                            <a:cubicBezTo>
                              <a:pt x="384" y="0"/>
                              <a:pt x="480" y="96"/>
                              <a:pt x="480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11" name="Google Shape;17911;p38"/>
                      <p:cNvSpPr/>
                      <p:nvPr/>
                    </p:nvSpPr>
                    <p:spPr>
                      <a:xfrm>
                        <a:off x="5290500" y="924950"/>
                        <a:ext cx="116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65" extrusionOk="0">
                            <a:moveTo>
                              <a:pt x="465" y="193"/>
                            </a:moveTo>
                            <a:cubicBezTo>
                              <a:pt x="465" y="369"/>
                              <a:pt x="257" y="465"/>
                              <a:pt x="129" y="337"/>
                            </a:cubicBezTo>
                            <a:cubicBezTo>
                              <a:pt x="1" y="209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65" y="81"/>
                              <a:pt x="465" y="19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12" name="Google Shape;17912;p38"/>
                      <p:cNvSpPr/>
                      <p:nvPr/>
                    </p:nvSpPr>
                    <p:spPr>
                      <a:xfrm>
                        <a:off x="5680925" y="826150"/>
                        <a:ext cx="43225" cy="432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29" h="1729" extrusionOk="0">
                            <a:moveTo>
                              <a:pt x="865" y="1728"/>
                            </a:moveTo>
                            <a:lnTo>
                              <a:pt x="865" y="1728"/>
                            </a:lnTo>
                            <a:cubicBezTo>
                              <a:pt x="865" y="1248"/>
                              <a:pt x="481" y="864"/>
                              <a:pt x="1" y="864"/>
                            </a:cubicBezTo>
                            <a:lnTo>
                              <a:pt x="1" y="864"/>
                            </a:lnTo>
                            <a:cubicBezTo>
                              <a:pt x="481" y="864"/>
                              <a:pt x="865" y="480"/>
                              <a:pt x="865" y="0"/>
                            </a:cubicBezTo>
                            <a:lnTo>
                              <a:pt x="865" y="0"/>
                            </a:lnTo>
                            <a:cubicBezTo>
                              <a:pt x="865" y="480"/>
                              <a:pt x="1265" y="864"/>
                              <a:pt x="1729" y="864"/>
                            </a:cubicBezTo>
                            <a:lnTo>
                              <a:pt x="1729" y="864"/>
                            </a:lnTo>
                            <a:cubicBezTo>
                              <a:pt x="1265" y="864"/>
                              <a:pt x="865" y="1248"/>
                              <a:pt x="865" y="172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grpSp>
                  <p:nvGrpSpPr>
                    <p:cNvPr id="17913" name="Google Shape;17913;p38"/>
                    <p:cNvGrpSpPr/>
                    <p:nvPr/>
                  </p:nvGrpSpPr>
                  <p:grpSpPr>
                    <a:xfrm rot="-9256633">
                      <a:off x="489429" y="3110262"/>
                      <a:ext cx="1134020" cy="607908"/>
                      <a:chOff x="5206900" y="826150"/>
                      <a:chExt cx="599275" cy="321250"/>
                    </a:xfrm>
                  </p:grpSpPr>
                  <p:sp>
                    <p:nvSpPr>
                      <p:cNvPr id="17914" name="Google Shape;17914;p38"/>
                      <p:cNvSpPr/>
                      <p:nvPr/>
                    </p:nvSpPr>
                    <p:spPr>
                      <a:xfrm>
                        <a:off x="5206900" y="828950"/>
                        <a:ext cx="25225" cy="25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09" h="1025" extrusionOk="0">
                            <a:moveTo>
                              <a:pt x="1008" y="448"/>
                            </a:moveTo>
                            <a:cubicBezTo>
                              <a:pt x="1008" y="832"/>
                              <a:pt x="544" y="1024"/>
                              <a:pt x="272" y="752"/>
                            </a:cubicBezTo>
                            <a:cubicBezTo>
                              <a:pt x="0" y="480"/>
                              <a:pt x="192" y="0"/>
                              <a:pt x="576" y="0"/>
                            </a:cubicBezTo>
                            <a:cubicBezTo>
                              <a:pt x="816" y="0"/>
                              <a:pt x="1008" y="208"/>
                              <a:pt x="1008" y="44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15" name="Google Shape;17915;p38"/>
                      <p:cNvSpPr/>
                      <p:nvPr/>
                    </p:nvSpPr>
                    <p:spPr>
                      <a:xfrm>
                        <a:off x="5468125" y="1067750"/>
                        <a:ext cx="25625" cy="252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25" h="1009" extrusionOk="0">
                            <a:moveTo>
                              <a:pt x="1024" y="433"/>
                            </a:moveTo>
                            <a:cubicBezTo>
                              <a:pt x="1024" y="817"/>
                              <a:pt x="560" y="1009"/>
                              <a:pt x="288" y="737"/>
                            </a:cubicBezTo>
                            <a:cubicBezTo>
                              <a:pt x="0" y="465"/>
                              <a:pt x="208" y="1"/>
                              <a:pt x="592" y="1"/>
                            </a:cubicBezTo>
                            <a:cubicBezTo>
                              <a:pt x="832" y="1"/>
                              <a:pt x="1024" y="193"/>
                              <a:pt x="1024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16" name="Google Shape;17916;p38"/>
                      <p:cNvSpPr/>
                      <p:nvPr/>
                    </p:nvSpPr>
                    <p:spPr>
                      <a:xfrm>
                        <a:off x="5679325" y="1085750"/>
                        <a:ext cx="25625" cy="25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25" h="1026" extrusionOk="0">
                            <a:moveTo>
                              <a:pt x="1025" y="433"/>
                            </a:moveTo>
                            <a:cubicBezTo>
                              <a:pt x="1025" y="833"/>
                              <a:pt x="545" y="1025"/>
                              <a:pt x="273" y="753"/>
                            </a:cubicBezTo>
                            <a:cubicBezTo>
                              <a:pt x="1" y="481"/>
                              <a:pt x="193" y="1"/>
                              <a:pt x="577" y="1"/>
                            </a:cubicBezTo>
                            <a:cubicBezTo>
                              <a:pt x="817" y="1"/>
                              <a:pt x="1025" y="193"/>
                              <a:pt x="1025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17" name="Google Shape;17917;p38"/>
                      <p:cNvSpPr/>
                      <p:nvPr/>
                    </p:nvSpPr>
                    <p:spPr>
                      <a:xfrm>
                        <a:off x="5318900" y="877350"/>
                        <a:ext cx="4425" cy="44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7" h="177" extrusionOk="0">
                            <a:moveTo>
                              <a:pt x="177" y="80"/>
                            </a:moveTo>
                            <a:cubicBezTo>
                              <a:pt x="177" y="128"/>
                              <a:pt x="145" y="176"/>
                              <a:pt x="97" y="176"/>
                            </a:cubicBezTo>
                            <a:cubicBezTo>
                              <a:pt x="49" y="176"/>
                              <a:pt x="1" y="128"/>
                              <a:pt x="1" y="80"/>
                            </a:cubicBezTo>
                            <a:cubicBezTo>
                              <a:pt x="1" y="32"/>
                              <a:pt x="49" y="0"/>
                              <a:pt x="97" y="0"/>
                            </a:cubicBezTo>
                            <a:cubicBezTo>
                              <a:pt x="145" y="0"/>
                              <a:pt x="177" y="32"/>
                              <a:pt x="177" y="80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18" name="Google Shape;17918;p38"/>
                      <p:cNvSpPr/>
                      <p:nvPr/>
                    </p:nvSpPr>
                    <p:spPr>
                      <a:xfrm>
                        <a:off x="5749725" y="1021350"/>
                        <a:ext cx="6025" cy="6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41" extrusionOk="0">
                            <a:moveTo>
                              <a:pt x="241" y="97"/>
                            </a:moveTo>
                            <a:cubicBezTo>
                              <a:pt x="241" y="241"/>
                              <a:pt x="1" y="1"/>
                              <a:pt x="145" y="1"/>
                            </a:cubicBezTo>
                            <a:cubicBezTo>
                              <a:pt x="193" y="1"/>
                              <a:pt x="225" y="49"/>
                              <a:pt x="241" y="97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19" name="Google Shape;17919;p38"/>
                      <p:cNvSpPr/>
                      <p:nvPr/>
                    </p:nvSpPr>
                    <p:spPr>
                      <a:xfrm>
                        <a:off x="5527725" y="874950"/>
                        <a:ext cx="6025" cy="6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41" extrusionOk="0">
                            <a:moveTo>
                              <a:pt x="240" y="96"/>
                            </a:moveTo>
                            <a:cubicBezTo>
                              <a:pt x="240" y="240"/>
                              <a:pt x="0" y="0"/>
                              <a:pt x="144" y="0"/>
                            </a:cubicBezTo>
                            <a:cubicBezTo>
                              <a:pt x="192" y="0"/>
                              <a:pt x="240" y="48"/>
                              <a:pt x="240" y="96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20" name="Google Shape;17920;p38"/>
                      <p:cNvSpPr/>
                      <p:nvPr/>
                    </p:nvSpPr>
                    <p:spPr>
                      <a:xfrm>
                        <a:off x="5418900" y="861350"/>
                        <a:ext cx="6025" cy="5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25" extrusionOk="0">
                            <a:moveTo>
                              <a:pt x="241" y="64"/>
                            </a:moveTo>
                            <a:cubicBezTo>
                              <a:pt x="241" y="112"/>
                              <a:pt x="225" y="160"/>
                              <a:pt x="177" y="176"/>
                            </a:cubicBezTo>
                            <a:cubicBezTo>
                              <a:pt x="49" y="224"/>
                              <a:pt x="1" y="32"/>
                              <a:pt x="129" y="16"/>
                            </a:cubicBezTo>
                            <a:cubicBezTo>
                              <a:pt x="177" y="0"/>
                              <a:pt x="225" y="16"/>
                              <a:pt x="241" y="64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21" name="Google Shape;17921;p38"/>
                      <p:cNvSpPr/>
                      <p:nvPr/>
                    </p:nvSpPr>
                    <p:spPr>
                      <a:xfrm>
                        <a:off x="5634925" y="986150"/>
                        <a:ext cx="120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81" extrusionOk="0">
                            <a:moveTo>
                              <a:pt x="481" y="209"/>
                            </a:moveTo>
                            <a:cubicBezTo>
                              <a:pt x="481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97" y="1"/>
                              <a:pt x="273" y="1"/>
                            </a:cubicBezTo>
                            <a:cubicBezTo>
                              <a:pt x="385" y="1"/>
                              <a:pt x="481" y="97"/>
                              <a:pt x="481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22" name="Google Shape;17922;p38"/>
                      <p:cNvSpPr/>
                      <p:nvPr/>
                    </p:nvSpPr>
                    <p:spPr>
                      <a:xfrm>
                        <a:off x="5717725" y="1135775"/>
                        <a:ext cx="116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65" extrusionOk="0">
                            <a:moveTo>
                              <a:pt x="465" y="192"/>
                            </a:moveTo>
                            <a:cubicBezTo>
                              <a:pt x="465" y="368"/>
                              <a:pt x="257" y="464"/>
                              <a:pt x="129" y="336"/>
                            </a:cubicBezTo>
                            <a:cubicBezTo>
                              <a:pt x="1" y="208"/>
                              <a:pt x="81" y="0"/>
                              <a:pt x="273" y="0"/>
                            </a:cubicBezTo>
                            <a:cubicBezTo>
                              <a:pt x="385" y="0"/>
                              <a:pt x="465" y="80"/>
                              <a:pt x="465" y="192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23" name="Google Shape;17923;p38"/>
                      <p:cNvSpPr/>
                      <p:nvPr/>
                    </p:nvSpPr>
                    <p:spPr>
                      <a:xfrm>
                        <a:off x="5316900" y="997350"/>
                        <a:ext cx="116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81" extrusionOk="0">
                            <a:moveTo>
                              <a:pt x="465" y="209"/>
                            </a:moveTo>
                            <a:cubicBezTo>
                              <a:pt x="465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81" y="1"/>
                              <a:pt x="273" y="1"/>
                            </a:cubicBezTo>
                            <a:cubicBezTo>
                              <a:pt x="369" y="1"/>
                              <a:pt x="465" y="97"/>
                              <a:pt x="465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24" name="Google Shape;17924;p38"/>
                      <p:cNvSpPr/>
                      <p:nvPr/>
                    </p:nvSpPr>
                    <p:spPr>
                      <a:xfrm>
                        <a:off x="5331700" y="1124575"/>
                        <a:ext cx="120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65" extrusionOk="0">
                            <a:moveTo>
                              <a:pt x="481" y="208"/>
                            </a:moveTo>
                            <a:cubicBezTo>
                              <a:pt x="481" y="384"/>
                              <a:pt x="257" y="464"/>
                              <a:pt x="129" y="352"/>
                            </a:cubicBezTo>
                            <a:cubicBezTo>
                              <a:pt x="1" y="224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81" y="96"/>
                              <a:pt x="481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25" name="Google Shape;17925;p38"/>
                      <p:cNvSpPr/>
                      <p:nvPr/>
                    </p:nvSpPr>
                    <p:spPr>
                      <a:xfrm>
                        <a:off x="5794150" y="906150"/>
                        <a:ext cx="120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81" extrusionOk="0">
                            <a:moveTo>
                              <a:pt x="480" y="208"/>
                            </a:moveTo>
                            <a:cubicBezTo>
                              <a:pt x="480" y="384"/>
                              <a:pt x="256" y="480"/>
                              <a:pt x="128" y="352"/>
                            </a:cubicBezTo>
                            <a:cubicBezTo>
                              <a:pt x="0" y="224"/>
                              <a:pt x="96" y="0"/>
                              <a:pt x="272" y="0"/>
                            </a:cubicBezTo>
                            <a:cubicBezTo>
                              <a:pt x="384" y="0"/>
                              <a:pt x="480" y="96"/>
                              <a:pt x="480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26" name="Google Shape;17926;p38"/>
                      <p:cNvSpPr/>
                      <p:nvPr/>
                    </p:nvSpPr>
                    <p:spPr>
                      <a:xfrm>
                        <a:off x="5290500" y="924950"/>
                        <a:ext cx="116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65" extrusionOk="0">
                            <a:moveTo>
                              <a:pt x="465" y="193"/>
                            </a:moveTo>
                            <a:cubicBezTo>
                              <a:pt x="465" y="369"/>
                              <a:pt x="257" y="465"/>
                              <a:pt x="129" y="337"/>
                            </a:cubicBezTo>
                            <a:cubicBezTo>
                              <a:pt x="1" y="209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65" y="81"/>
                              <a:pt x="465" y="19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27" name="Google Shape;17927;p38"/>
                      <p:cNvSpPr/>
                      <p:nvPr/>
                    </p:nvSpPr>
                    <p:spPr>
                      <a:xfrm>
                        <a:off x="5680925" y="826150"/>
                        <a:ext cx="43225" cy="432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29" h="1729" extrusionOk="0">
                            <a:moveTo>
                              <a:pt x="865" y="1728"/>
                            </a:moveTo>
                            <a:lnTo>
                              <a:pt x="865" y="1728"/>
                            </a:lnTo>
                            <a:cubicBezTo>
                              <a:pt x="865" y="1248"/>
                              <a:pt x="481" y="864"/>
                              <a:pt x="1" y="864"/>
                            </a:cubicBezTo>
                            <a:lnTo>
                              <a:pt x="1" y="864"/>
                            </a:lnTo>
                            <a:cubicBezTo>
                              <a:pt x="481" y="864"/>
                              <a:pt x="865" y="480"/>
                              <a:pt x="865" y="0"/>
                            </a:cubicBezTo>
                            <a:lnTo>
                              <a:pt x="865" y="0"/>
                            </a:lnTo>
                            <a:cubicBezTo>
                              <a:pt x="865" y="480"/>
                              <a:pt x="1265" y="864"/>
                              <a:pt x="1729" y="864"/>
                            </a:cubicBezTo>
                            <a:lnTo>
                              <a:pt x="1729" y="864"/>
                            </a:lnTo>
                            <a:cubicBezTo>
                              <a:pt x="1265" y="864"/>
                              <a:pt x="865" y="1248"/>
                              <a:pt x="865" y="172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grpSp>
                  <p:nvGrpSpPr>
                    <p:cNvPr id="17928" name="Google Shape;17928;p38"/>
                    <p:cNvGrpSpPr/>
                    <p:nvPr/>
                  </p:nvGrpSpPr>
                  <p:grpSpPr>
                    <a:xfrm rot="7120513" flipH="1">
                      <a:off x="538618" y="3725726"/>
                      <a:ext cx="1133997" cy="607895"/>
                      <a:chOff x="5206900" y="826150"/>
                      <a:chExt cx="599275" cy="321250"/>
                    </a:xfrm>
                  </p:grpSpPr>
                  <p:sp>
                    <p:nvSpPr>
                      <p:cNvPr id="17929" name="Google Shape;17929;p38"/>
                      <p:cNvSpPr/>
                      <p:nvPr/>
                    </p:nvSpPr>
                    <p:spPr>
                      <a:xfrm>
                        <a:off x="5206900" y="828950"/>
                        <a:ext cx="25225" cy="25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09" h="1025" extrusionOk="0">
                            <a:moveTo>
                              <a:pt x="1008" y="448"/>
                            </a:moveTo>
                            <a:cubicBezTo>
                              <a:pt x="1008" y="832"/>
                              <a:pt x="544" y="1024"/>
                              <a:pt x="272" y="752"/>
                            </a:cubicBezTo>
                            <a:cubicBezTo>
                              <a:pt x="0" y="480"/>
                              <a:pt x="192" y="0"/>
                              <a:pt x="576" y="0"/>
                            </a:cubicBezTo>
                            <a:cubicBezTo>
                              <a:pt x="816" y="0"/>
                              <a:pt x="1008" y="208"/>
                              <a:pt x="1008" y="44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30" name="Google Shape;17930;p38"/>
                      <p:cNvSpPr/>
                      <p:nvPr/>
                    </p:nvSpPr>
                    <p:spPr>
                      <a:xfrm>
                        <a:off x="5468125" y="1067750"/>
                        <a:ext cx="25625" cy="252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25" h="1009" extrusionOk="0">
                            <a:moveTo>
                              <a:pt x="1024" y="433"/>
                            </a:moveTo>
                            <a:cubicBezTo>
                              <a:pt x="1024" y="817"/>
                              <a:pt x="560" y="1009"/>
                              <a:pt x="288" y="737"/>
                            </a:cubicBezTo>
                            <a:cubicBezTo>
                              <a:pt x="0" y="465"/>
                              <a:pt x="208" y="1"/>
                              <a:pt x="592" y="1"/>
                            </a:cubicBezTo>
                            <a:cubicBezTo>
                              <a:pt x="832" y="1"/>
                              <a:pt x="1024" y="193"/>
                              <a:pt x="1024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31" name="Google Shape;17931;p38"/>
                      <p:cNvSpPr/>
                      <p:nvPr/>
                    </p:nvSpPr>
                    <p:spPr>
                      <a:xfrm>
                        <a:off x="5679325" y="1085750"/>
                        <a:ext cx="25625" cy="25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25" h="1026" extrusionOk="0">
                            <a:moveTo>
                              <a:pt x="1025" y="433"/>
                            </a:moveTo>
                            <a:cubicBezTo>
                              <a:pt x="1025" y="833"/>
                              <a:pt x="545" y="1025"/>
                              <a:pt x="273" y="753"/>
                            </a:cubicBezTo>
                            <a:cubicBezTo>
                              <a:pt x="1" y="481"/>
                              <a:pt x="193" y="1"/>
                              <a:pt x="577" y="1"/>
                            </a:cubicBezTo>
                            <a:cubicBezTo>
                              <a:pt x="817" y="1"/>
                              <a:pt x="1025" y="193"/>
                              <a:pt x="1025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32" name="Google Shape;17932;p38"/>
                      <p:cNvSpPr/>
                      <p:nvPr/>
                    </p:nvSpPr>
                    <p:spPr>
                      <a:xfrm>
                        <a:off x="5318900" y="877350"/>
                        <a:ext cx="4425" cy="44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7" h="177" extrusionOk="0">
                            <a:moveTo>
                              <a:pt x="177" y="80"/>
                            </a:moveTo>
                            <a:cubicBezTo>
                              <a:pt x="177" y="128"/>
                              <a:pt x="145" y="176"/>
                              <a:pt x="97" y="176"/>
                            </a:cubicBezTo>
                            <a:cubicBezTo>
                              <a:pt x="49" y="176"/>
                              <a:pt x="1" y="128"/>
                              <a:pt x="1" y="80"/>
                            </a:cubicBezTo>
                            <a:cubicBezTo>
                              <a:pt x="1" y="32"/>
                              <a:pt x="49" y="0"/>
                              <a:pt x="97" y="0"/>
                            </a:cubicBezTo>
                            <a:cubicBezTo>
                              <a:pt x="145" y="0"/>
                              <a:pt x="177" y="32"/>
                              <a:pt x="177" y="80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33" name="Google Shape;17933;p38"/>
                      <p:cNvSpPr/>
                      <p:nvPr/>
                    </p:nvSpPr>
                    <p:spPr>
                      <a:xfrm>
                        <a:off x="5749725" y="1021350"/>
                        <a:ext cx="6025" cy="6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41" extrusionOk="0">
                            <a:moveTo>
                              <a:pt x="241" y="97"/>
                            </a:moveTo>
                            <a:cubicBezTo>
                              <a:pt x="241" y="241"/>
                              <a:pt x="1" y="1"/>
                              <a:pt x="145" y="1"/>
                            </a:cubicBezTo>
                            <a:cubicBezTo>
                              <a:pt x="193" y="1"/>
                              <a:pt x="225" y="49"/>
                              <a:pt x="241" y="97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34" name="Google Shape;17934;p38"/>
                      <p:cNvSpPr/>
                      <p:nvPr/>
                    </p:nvSpPr>
                    <p:spPr>
                      <a:xfrm>
                        <a:off x="5527725" y="874950"/>
                        <a:ext cx="6025" cy="6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41" extrusionOk="0">
                            <a:moveTo>
                              <a:pt x="240" y="96"/>
                            </a:moveTo>
                            <a:cubicBezTo>
                              <a:pt x="240" y="240"/>
                              <a:pt x="0" y="0"/>
                              <a:pt x="144" y="0"/>
                            </a:cubicBezTo>
                            <a:cubicBezTo>
                              <a:pt x="192" y="0"/>
                              <a:pt x="240" y="48"/>
                              <a:pt x="240" y="96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35" name="Google Shape;17935;p38"/>
                      <p:cNvSpPr/>
                      <p:nvPr/>
                    </p:nvSpPr>
                    <p:spPr>
                      <a:xfrm>
                        <a:off x="5418900" y="861350"/>
                        <a:ext cx="6025" cy="5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25" extrusionOk="0">
                            <a:moveTo>
                              <a:pt x="241" y="64"/>
                            </a:moveTo>
                            <a:cubicBezTo>
                              <a:pt x="241" y="112"/>
                              <a:pt x="225" y="160"/>
                              <a:pt x="177" y="176"/>
                            </a:cubicBezTo>
                            <a:cubicBezTo>
                              <a:pt x="49" y="224"/>
                              <a:pt x="1" y="32"/>
                              <a:pt x="129" y="16"/>
                            </a:cubicBezTo>
                            <a:cubicBezTo>
                              <a:pt x="177" y="0"/>
                              <a:pt x="225" y="16"/>
                              <a:pt x="241" y="64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36" name="Google Shape;17936;p38"/>
                      <p:cNvSpPr/>
                      <p:nvPr/>
                    </p:nvSpPr>
                    <p:spPr>
                      <a:xfrm>
                        <a:off x="5634925" y="986150"/>
                        <a:ext cx="120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81" extrusionOk="0">
                            <a:moveTo>
                              <a:pt x="481" y="209"/>
                            </a:moveTo>
                            <a:cubicBezTo>
                              <a:pt x="481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97" y="1"/>
                              <a:pt x="273" y="1"/>
                            </a:cubicBezTo>
                            <a:cubicBezTo>
                              <a:pt x="385" y="1"/>
                              <a:pt x="481" y="97"/>
                              <a:pt x="481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37" name="Google Shape;17937;p38"/>
                      <p:cNvSpPr/>
                      <p:nvPr/>
                    </p:nvSpPr>
                    <p:spPr>
                      <a:xfrm>
                        <a:off x="5717725" y="1135775"/>
                        <a:ext cx="116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65" extrusionOk="0">
                            <a:moveTo>
                              <a:pt x="465" y="192"/>
                            </a:moveTo>
                            <a:cubicBezTo>
                              <a:pt x="465" y="368"/>
                              <a:pt x="257" y="464"/>
                              <a:pt x="129" y="336"/>
                            </a:cubicBezTo>
                            <a:cubicBezTo>
                              <a:pt x="1" y="208"/>
                              <a:pt x="81" y="0"/>
                              <a:pt x="273" y="0"/>
                            </a:cubicBezTo>
                            <a:cubicBezTo>
                              <a:pt x="385" y="0"/>
                              <a:pt x="465" y="80"/>
                              <a:pt x="465" y="192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38" name="Google Shape;17938;p38"/>
                      <p:cNvSpPr/>
                      <p:nvPr/>
                    </p:nvSpPr>
                    <p:spPr>
                      <a:xfrm>
                        <a:off x="5316900" y="997350"/>
                        <a:ext cx="116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81" extrusionOk="0">
                            <a:moveTo>
                              <a:pt x="465" y="209"/>
                            </a:moveTo>
                            <a:cubicBezTo>
                              <a:pt x="465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81" y="1"/>
                              <a:pt x="273" y="1"/>
                            </a:cubicBezTo>
                            <a:cubicBezTo>
                              <a:pt x="369" y="1"/>
                              <a:pt x="465" y="97"/>
                              <a:pt x="465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39" name="Google Shape;17939;p38"/>
                      <p:cNvSpPr/>
                      <p:nvPr/>
                    </p:nvSpPr>
                    <p:spPr>
                      <a:xfrm>
                        <a:off x="5331700" y="1124575"/>
                        <a:ext cx="120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65" extrusionOk="0">
                            <a:moveTo>
                              <a:pt x="481" y="208"/>
                            </a:moveTo>
                            <a:cubicBezTo>
                              <a:pt x="481" y="384"/>
                              <a:pt x="257" y="464"/>
                              <a:pt x="129" y="352"/>
                            </a:cubicBezTo>
                            <a:cubicBezTo>
                              <a:pt x="1" y="224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81" y="96"/>
                              <a:pt x="481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40" name="Google Shape;17940;p38"/>
                      <p:cNvSpPr/>
                      <p:nvPr/>
                    </p:nvSpPr>
                    <p:spPr>
                      <a:xfrm>
                        <a:off x="5794150" y="906150"/>
                        <a:ext cx="120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81" extrusionOk="0">
                            <a:moveTo>
                              <a:pt x="480" y="208"/>
                            </a:moveTo>
                            <a:cubicBezTo>
                              <a:pt x="480" y="384"/>
                              <a:pt x="256" y="480"/>
                              <a:pt x="128" y="352"/>
                            </a:cubicBezTo>
                            <a:cubicBezTo>
                              <a:pt x="0" y="224"/>
                              <a:pt x="96" y="0"/>
                              <a:pt x="272" y="0"/>
                            </a:cubicBezTo>
                            <a:cubicBezTo>
                              <a:pt x="384" y="0"/>
                              <a:pt x="480" y="96"/>
                              <a:pt x="480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41" name="Google Shape;17941;p38"/>
                      <p:cNvSpPr/>
                      <p:nvPr/>
                    </p:nvSpPr>
                    <p:spPr>
                      <a:xfrm>
                        <a:off x="5290500" y="924950"/>
                        <a:ext cx="116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65" extrusionOk="0">
                            <a:moveTo>
                              <a:pt x="465" y="193"/>
                            </a:moveTo>
                            <a:cubicBezTo>
                              <a:pt x="465" y="369"/>
                              <a:pt x="257" y="465"/>
                              <a:pt x="129" y="337"/>
                            </a:cubicBezTo>
                            <a:cubicBezTo>
                              <a:pt x="1" y="209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65" y="81"/>
                              <a:pt x="465" y="19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42" name="Google Shape;17942;p38"/>
                      <p:cNvSpPr/>
                      <p:nvPr/>
                    </p:nvSpPr>
                    <p:spPr>
                      <a:xfrm>
                        <a:off x="5680925" y="826150"/>
                        <a:ext cx="43225" cy="432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29" h="1729" extrusionOk="0">
                            <a:moveTo>
                              <a:pt x="865" y="1728"/>
                            </a:moveTo>
                            <a:lnTo>
                              <a:pt x="865" y="1728"/>
                            </a:lnTo>
                            <a:cubicBezTo>
                              <a:pt x="865" y="1248"/>
                              <a:pt x="481" y="864"/>
                              <a:pt x="1" y="864"/>
                            </a:cubicBezTo>
                            <a:lnTo>
                              <a:pt x="1" y="864"/>
                            </a:lnTo>
                            <a:cubicBezTo>
                              <a:pt x="481" y="864"/>
                              <a:pt x="865" y="480"/>
                              <a:pt x="865" y="0"/>
                            </a:cubicBezTo>
                            <a:lnTo>
                              <a:pt x="865" y="0"/>
                            </a:lnTo>
                            <a:cubicBezTo>
                              <a:pt x="865" y="480"/>
                              <a:pt x="1265" y="864"/>
                              <a:pt x="1729" y="864"/>
                            </a:cubicBezTo>
                            <a:lnTo>
                              <a:pt x="1729" y="864"/>
                            </a:lnTo>
                            <a:cubicBezTo>
                              <a:pt x="1265" y="864"/>
                              <a:pt x="865" y="1248"/>
                              <a:pt x="865" y="172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</p:grpSp>
            </p:grpSp>
            <p:grpSp>
              <p:nvGrpSpPr>
                <p:cNvPr id="17943" name="Google Shape;17943;p38"/>
                <p:cNvGrpSpPr/>
                <p:nvPr/>
              </p:nvGrpSpPr>
              <p:grpSpPr>
                <a:xfrm rot="3457561" flipH="1">
                  <a:off x="6435522" y="1587902"/>
                  <a:ext cx="1699017" cy="2145040"/>
                  <a:chOff x="146217" y="2712579"/>
                  <a:chExt cx="1552966" cy="1960401"/>
                </a:xfrm>
              </p:grpSpPr>
              <p:grpSp>
                <p:nvGrpSpPr>
                  <p:cNvPr id="17944" name="Google Shape;17944;p38"/>
                  <p:cNvGrpSpPr/>
                  <p:nvPr/>
                </p:nvGrpSpPr>
                <p:grpSpPr>
                  <a:xfrm>
                    <a:off x="146217" y="2712579"/>
                    <a:ext cx="1134008" cy="607901"/>
                    <a:chOff x="5206900" y="826150"/>
                    <a:chExt cx="599275" cy="321250"/>
                  </a:xfrm>
                </p:grpSpPr>
                <p:sp>
                  <p:nvSpPr>
                    <p:cNvPr id="17945" name="Google Shape;17945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46" name="Google Shape;17946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47" name="Google Shape;17947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48" name="Google Shape;17948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49" name="Google Shape;17949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50" name="Google Shape;17950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51" name="Google Shape;17951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52" name="Google Shape;17952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53" name="Google Shape;17953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54" name="Google Shape;17954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55" name="Google Shape;17955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56" name="Google Shape;17956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57" name="Google Shape;17957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58" name="Google Shape;17958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7959" name="Google Shape;17959;p38"/>
                  <p:cNvGrpSpPr/>
                  <p:nvPr/>
                </p:nvGrpSpPr>
                <p:grpSpPr>
                  <a:xfrm rot="-9256633">
                    <a:off x="489429" y="3110262"/>
                    <a:ext cx="1134020" cy="607908"/>
                    <a:chOff x="5206900" y="826150"/>
                    <a:chExt cx="599275" cy="321250"/>
                  </a:xfrm>
                </p:grpSpPr>
                <p:sp>
                  <p:nvSpPr>
                    <p:cNvPr id="17960" name="Google Shape;17960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61" name="Google Shape;17961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62" name="Google Shape;17962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63" name="Google Shape;17963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64" name="Google Shape;17964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65" name="Google Shape;17965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66" name="Google Shape;17966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67" name="Google Shape;17967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68" name="Google Shape;17968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69" name="Google Shape;17969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70" name="Google Shape;17970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71" name="Google Shape;17971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72" name="Google Shape;17972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73" name="Google Shape;17973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7974" name="Google Shape;17974;p38"/>
                  <p:cNvGrpSpPr/>
                  <p:nvPr/>
                </p:nvGrpSpPr>
                <p:grpSpPr>
                  <a:xfrm rot="7120513" flipH="1">
                    <a:off x="538618" y="3725726"/>
                    <a:ext cx="1133997" cy="607895"/>
                    <a:chOff x="5206900" y="826150"/>
                    <a:chExt cx="599275" cy="321250"/>
                  </a:xfrm>
                </p:grpSpPr>
                <p:sp>
                  <p:nvSpPr>
                    <p:cNvPr id="17975" name="Google Shape;17975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76" name="Google Shape;17976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77" name="Google Shape;17977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78" name="Google Shape;17978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79" name="Google Shape;17979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80" name="Google Shape;17980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81" name="Google Shape;17981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82" name="Google Shape;17982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83" name="Google Shape;17983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84" name="Google Shape;17984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85" name="Google Shape;17985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86" name="Google Shape;17986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87" name="Google Shape;17987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7988" name="Google Shape;17988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17989" name="Google Shape;17989;p38"/>
                <p:cNvGrpSpPr/>
                <p:nvPr/>
              </p:nvGrpSpPr>
              <p:grpSpPr>
                <a:xfrm rot="9900040">
                  <a:off x="5786427" y="2912630"/>
                  <a:ext cx="3800913" cy="2582296"/>
                  <a:chOff x="-127795" y="2341431"/>
                  <a:chExt cx="3801027" cy="2582373"/>
                </a:xfrm>
              </p:grpSpPr>
              <p:grpSp>
                <p:nvGrpSpPr>
                  <p:cNvPr id="17990" name="Google Shape;17990;p38"/>
                  <p:cNvGrpSpPr/>
                  <p:nvPr/>
                </p:nvGrpSpPr>
                <p:grpSpPr>
                  <a:xfrm rot="344637" flipH="1">
                    <a:off x="1871076" y="2421072"/>
                    <a:ext cx="1699089" cy="2145056"/>
                    <a:chOff x="146217" y="2712579"/>
                    <a:chExt cx="1552966" cy="1960401"/>
                  </a:xfrm>
                </p:grpSpPr>
                <p:grpSp>
                  <p:nvGrpSpPr>
                    <p:cNvPr id="17991" name="Google Shape;17991;p38"/>
                    <p:cNvGrpSpPr/>
                    <p:nvPr/>
                  </p:nvGrpSpPr>
                  <p:grpSpPr>
                    <a:xfrm>
                      <a:off x="146217" y="2712579"/>
                      <a:ext cx="1134008" cy="607901"/>
                      <a:chOff x="5206900" y="826150"/>
                      <a:chExt cx="599275" cy="321250"/>
                    </a:xfrm>
                  </p:grpSpPr>
                  <p:sp>
                    <p:nvSpPr>
                      <p:cNvPr id="17992" name="Google Shape;17992;p38"/>
                      <p:cNvSpPr/>
                      <p:nvPr/>
                    </p:nvSpPr>
                    <p:spPr>
                      <a:xfrm>
                        <a:off x="5206900" y="828950"/>
                        <a:ext cx="25225" cy="25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09" h="1025" extrusionOk="0">
                            <a:moveTo>
                              <a:pt x="1008" y="448"/>
                            </a:moveTo>
                            <a:cubicBezTo>
                              <a:pt x="1008" y="832"/>
                              <a:pt x="544" y="1024"/>
                              <a:pt x="272" y="752"/>
                            </a:cubicBezTo>
                            <a:cubicBezTo>
                              <a:pt x="0" y="480"/>
                              <a:pt x="192" y="0"/>
                              <a:pt x="576" y="0"/>
                            </a:cubicBezTo>
                            <a:cubicBezTo>
                              <a:pt x="816" y="0"/>
                              <a:pt x="1008" y="208"/>
                              <a:pt x="1008" y="44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93" name="Google Shape;17993;p38"/>
                      <p:cNvSpPr/>
                      <p:nvPr/>
                    </p:nvSpPr>
                    <p:spPr>
                      <a:xfrm>
                        <a:off x="5468125" y="1067750"/>
                        <a:ext cx="25625" cy="252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25" h="1009" extrusionOk="0">
                            <a:moveTo>
                              <a:pt x="1024" y="433"/>
                            </a:moveTo>
                            <a:cubicBezTo>
                              <a:pt x="1024" y="817"/>
                              <a:pt x="560" y="1009"/>
                              <a:pt x="288" y="737"/>
                            </a:cubicBezTo>
                            <a:cubicBezTo>
                              <a:pt x="0" y="465"/>
                              <a:pt x="208" y="1"/>
                              <a:pt x="592" y="1"/>
                            </a:cubicBezTo>
                            <a:cubicBezTo>
                              <a:pt x="832" y="1"/>
                              <a:pt x="1024" y="193"/>
                              <a:pt x="1024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94" name="Google Shape;17994;p38"/>
                      <p:cNvSpPr/>
                      <p:nvPr/>
                    </p:nvSpPr>
                    <p:spPr>
                      <a:xfrm>
                        <a:off x="5679325" y="1085750"/>
                        <a:ext cx="25625" cy="25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25" h="1026" extrusionOk="0">
                            <a:moveTo>
                              <a:pt x="1025" y="433"/>
                            </a:moveTo>
                            <a:cubicBezTo>
                              <a:pt x="1025" y="833"/>
                              <a:pt x="545" y="1025"/>
                              <a:pt x="273" y="753"/>
                            </a:cubicBezTo>
                            <a:cubicBezTo>
                              <a:pt x="1" y="481"/>
                              <a:pt x="193" y="1"/>
                              <a:pt x="577" y="1"/>
                            </a:cubicBezTo>
                            <a:cubicBezTo>
                              <a:pt x="817" y="1"/>
                              <a:pt x="1025" y="193"/>
                              <a:pt x="1025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95" name="Google Shape;17995;p38"/>
                      <p:cNvSpPr/>
                      <p:nvPr/>
                    </p:nvSpPr>
                    <p:spPr>
                      <a:xfrm>
                        <a:off x="5318900" y="877350"/>
                        <a:ext cx="4425" cy="44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7" h="177" extrusionOk="0">
                            <a:moveTo>
                              <a:pt x="177" y="80"/>
                            </a:moveTo>
                            <a:cubicBezTo>
                              <a:pt x="177" y="128"/>
                              <a:pt x="145" y="176"/>
                              <a:pt x="97" y="176"/>
                            </a:cubicBezTo>
                            <a:cubicBezTo>
                              <a:pt x="49" y="176"/>
                              <a:pt x="1" y="128"/>
                              <a:pt x="1" y="80"/>
                            </a:cubicBezTo>
                            <a:cubicBezTo>
                              <a:pt x="1" y="32"/>
                              <a:pt x="49" y="0"/>
                              <a:pt x="97" y="0"/>
                            </a:cubicBezTo>
                            <a:cubicBezTo>
                              <a:pt x="145" y="0"/>
                              <a:pt x="177" y="32"/>
                              <a:pt x="177" y="80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96" name="Google Shape;17996;p38"/>
                      <p:cNvSpPr/>
                      <p:nvPr/>
                    </p:nvSpPr>
                    <p:spPr>
                      <a:xfrm>
                        <a:off x="5749725" y="1021350"/>
                        <a:ext cx="6025" cy="6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41" extrusionOk="0">
                            <a:moveTo>
                              <a:pt x="241" y="97"/>
                            </a:moveTo>
                            <a:cubicBezTo>
                              <a:pt x="241" y="241"/>
                              <a:pt x="1" y="1"/>
                              <a:pt x="145" y="1"/>
                            </a:cubicBezTo>
                            <a:cubicBezTo>
                              <a:pt x="193" y="1"/>
                              <a:pt x="225" y="49"/>
                              <a:pt x="241" y="97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97" name="Google Shape;17997;p38"/>
                      <p:cNvSpPr/>
                      <p:nvPr/>
                    </p:nvSpPr>
                    <p:spPr>
                      <a:xfrm>
                        <a:off x="5527725" y="874950"/>
                        <a:ext cx="6025" cy="6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41" extrusionOk="0">
                            <a:moveTo>
                              <a:pt x="240" y="96"/>
                            </a:moveTo>
                            <a:cubicBezTo>
                              <a:pt x="240" y="240"/>
                              <a:pt x="0" y="0"/>
                              <a:pt x="144" y="0"/>
                            </a:cubicBezTo>
                            <a:cubicBezTo>
                              <a:pt x="192" y="0"/>
                              <a:pt x="240" y="48"/>
                              <a:pt x="240" y="96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98" name="Google Shape;17998;p38"/>
                      <p:cNvSpPr/>
                      <p:nvPr/>
                    </p:nvSpPr>
                    <p:spPr>
                      <a:xfrm>
                        <a:off x="5418900" y="861350"/>
                        <a:ext cx="6025" cy="5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25" extrusionOk="0">
                            <a:moveTo>
                              <a:pt x="241" y="64"/>
                            </a:moveTo>
                            <a:cubicBezTo>
                              <a:pt x="241" y="112"/>
                              <a:pt x="225" y="160"/>
                              <a:pt x="177" y="176"/>
                            </a:cubicBezTo>
                            <a:cubicBezTo>
                              <a:pt x="49" y="224"/>
                              <a:pt x="1" y="32"/>
                              <a:pt x="129" y="16"/>
                            </a:cubicBezTo>
                            <a:cubicBezTo>
                              <a:pt x="177" y="0"/>
                              <a:pt x="225" y="16"/>
                              <a:pt x="241" y="64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7999" name="Google Shape;17999;p38"/>
                      <p:cNvSpPr/>
                      <p:nvPr/>
                    </p:nvSpPr>
                    <p:spPr>
                      <a:xfrm>
                        <a:off x="5634925" y="986150"/>
                        <a:ext cx="120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81" extrusionOk="0">
                            <a:moveTo>
                              <a:pt x="481" y="209"/>
                            </a:moveTo>
                            <a:cubicBezTo>
                              <a:pt x="481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97" y="1"/>
                              <a:pt x="273" y="1"/>
                            </a:cubicBezTo>
                            <a:cubicBezTo>
                              <a:pt x="385" y="1"/>
                              <a:pt x="481" y="97"/>
                              <a:pt x="481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00" name="Google Shape;18000;p38"/>
                      <p:cNvSpPr/>
                      <p:nvPr/>
                    </p:nvSpPr>
                    <p:spPr>
                      <a:xfrm>
                        <a:off x="5717725" y="1135775"/>
                        <a:ext cx="116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65" extrusionOk="0">
                            <a:moveTo>
                              <a:pt x="465" y="192"/>
                            </a:moveTo>
                            <a:cubicBezTo>
                              <a:pt x="465" y="368"/>
                              <a:pt x="257" y="464"/>
                              <a:pt x="129" y="336"/>
                            </a:cubicBezTo>
                            <a:cubicBezTo>
                              <a:pt x="1" y="208"/>
                              <a:pt x="81" y="0"/>
                              <a:pt x="273" y="0"/>
                            </a:cubicBezTo>
                            <a:cubicBezTo>
                              <a:pt x="385" y="0"/>
                              <a:pt x="465" y="80"/>
                              <a:pt x="465" y="192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01" name="Google Shape;18001;p38"/>
                      <p:cNvSpPr/>
                      <p:nvPr/>
                    </p:nvSpPr>
                    <p:spPr>
                      <a:xfrm>
                        <a:off x="5316900" y="997350"/>
                        <a:ext cx="116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81" extrusionOk="0">
                            <a:moveTo>
                              <a:pt x="465" y="209"/>
                            </a:moveTo>
                            <a:cubicBezTo>
                              <a:pt x="465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81" y="1"/>
                              <a:pt x="273" y="1"/>
                            </a:cubicBezTo>
                            <a:cubicBezTo>
                              <a:pt x="369" y="1"/>
                              <a:pt x="465" y="97"/>
                              <a:pt x="465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02" name="Google Shape;18002;p38"/>
                      <p:cNvSpPr/>
                      <p:nvPr/>
                    </p:nvSpPr>
                    <p:spPr>
                      <a:xfrm>
                        <a:off x="5331700" y="1124575"/>
                        <a:ext cx="120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65" extrusionOk="0">
                            <a:moveTo>
                              <a:pt x="481" y="208"/>
                            </a:moveTo>
                            <a:cubicBezTo>
                              <a:pt x="481" y="384"/>
                              <a:pt x="257" y="464"/>
                              <a:pt x="129" y="352"/>
                            </a:cubicBezTo>
                            <a:cubicBezTo>
                              <a:pt x="1" y="224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81" y="96"/>
                              <a:pt x="481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03" name="Google Shape;18003;p38"/>
                      <p:cNvSpPr/>
                      <p:nvPr/>
                    </p:nvSpPr>
                    <p:spPr>
                      <a:xfrm>
                        <a:off x="5794150" y="906150"/>
                        <a:ext cx="120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81" extrusionOk="0">
                            <a:moveTo>
                              <a:pt x="480" y="208"/>
                            </a:moveTo>
                            <a:cubicBezTo>
                              <a:pt x="480" y="384"/>
                              <a:pt x="256" y="480"/>
                              <a:pt x="128" y="352"/>
                            </a:cubicBezTo>
                            <a:cubicBezTo>
                              <a:pt x="0" y="224"/>
                              <a:pt x="96" y="0"/>
                              <a:pt x="272" y="0"/>
                            </a:cubicBezTo>
                            <a:cubicBezTo>
                              <a:pt x="384" y="0"/>
                              <a:pt x="480" y="96"/>
                              <a:pt x="480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04" name="Google Shape;18004;p38"/>
                      <p:cNvSpPr/>
                      <p:nvPr/>
                    </p:nvSpPr>
                    <p:spPr>
                      <a:xfrm>
                        <a:off x="5290500" y="924950"/>
                        <a:ext cx="116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65" extrusionOk="0">
                            <a:moveTo>
                              <a:pt x="465" y="193"/>
                            </a:moveTo>
                            <a:cubicBezTo>
                              <a:pt x="465" y="369"/>
                              <a:pt x="257" y="465"/>
                              <a:pt x="129" y="337"/>
                            </a:cubicBezTo>
                            <a:cubicBezTo>
                              <a:pt x="1" y="209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65" y="81"/>
                              <a:pt x="465" y="19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05" name="Google Shape;18005;p38"/>
                      <p:cNvSpPr/>
                      <p:nvPr/>
                    </p:nvSpPr>
                    <p:spPr>
                      <a:xfrm>
                        <a:off x="5680925" y="826150"/>
                        <a:ext cx="43225" cy="432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29" h="1729" extrusionOk="0">
                            <a:moveTo>
                              <a:pt x="865" y="1728"/>
                            </a:moveTo>
                            <a:lnTo>
                              <a:pt x="865" y="1728"/>
                            </a:lnTo>
                            <a:cubicBezTo>
                              <a:pt x="865" y="1248"/>
                              <a:pt x="481" y="864"/>
                              <a:pt x="1" y="864"/>
                            </a:cubicBezTo>
                            <a:lnTo>
                              <a:pt x="1" y="864"/>
                            </a:lnTo>
                            <a:cubicBezTo>
                              <a:pt x="481" y="864"/>
                              <a:pt x="865" y="480"/>
                              <a:pt x="865" y="0"/>
                            </a:cubicBezTo>
                            <a:lnTo>
                              <a:pt x="865" y="0"/>
                            </a:lnTo>
                            <a:cubicBezTo>
                              <a:pt x="865" y="480"/>
                              <a:pt x="1265" y="864"/>
                              <a:pt x="1729" y="864"/>
                            </a:cubicBezTo>
                            <a:lnTo>
                              <a:pt x="1729" y="864"/>
                            </a:lnTo>
                            <a:cubicBezTo>
                              <a:pt x="1265" y="864"/>
                              <a:pt x="865" y="1248"/>
                              <a:pt x="865" y="172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grpSp>
                  <p:nvGrpSpPr>
                    <p:cNvPr id="18006" name="Google Shape;18006;p38"/>
                    <p:cNvGrpSpPr/>
                    <p:nvPr/>
                  </p:nvGrpSpPr>
                  <p:grpSpPr>
                    <a:xfrm rot="-9256633">
                      <a:off x="489429" y="3110262"/>
                      <a:ext cx="1134020" cy="607908"/>
                      <a:chOff x="5206900" y="826150"/>
                      <a:chExt cx="599275" cy="321250"/>
                    </a:xfrm>
                  </p:grpSpPr>
                  <p:sp>
                    <p:nvSpPr>
                      <p:cNvPr id="18007" name="Google Shape;18007;p38"/>
                      <p:cNvSpPr/>
                      <p:nvPr/>
                    </p:nvSpPr>
                    <p:spPr>
                      <a:xfrm>
                        <a:off x="5206900" y="828950"/>
                        <a:ext cx="25225" cy="25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09" h="1025" extrusionOk="0">
                            <a:moveTo>
                              <a:pt x="1008" y="448"/>
                            </a:moveTo>
                            <a:cubicBezTo>
                              <a:pt x="1008" y="832"/>
                              <a:pt x="544" y="1024"/>
                              <a:pt x="272" y="752"/>
                            </a:cubicBezTo>
                            <a:cubicBezTo>
                              <a:pt x="0" y="480"/>
                              <a:pt x="192" y="0"/>
                              <a:pt x="576" y="0"/>
                            </a:cubicBezTo>
                            <a:cubicBezTo>
                              <a:pt x="816" y="0"/>
                              <a:pt x="1008" y="208"/>
                              <a:pt x="1008" y="44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08" name="Google Shape;18008;p38"/>
                      <p:cNvSpPr/>
                      <p:nvPr/>
                    </p:nvSpPr>
                    <p:spPr>
                      <a:xfrm>
                        <a:off x="5468125" y="1067750"/>
                        <a:ext cx="25625" cy="252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25" h="1009" extrusionOk="0">
                            <a:moveTo>
                              <a:pt x="1024" y="433"/>
                            </a:moveTo>
                            <a:cubicBezTo>
                              <a:pt x="1024" y="817"/>
                              <a:pt x="560" y="1009"/>
                              <a:pt x="288" y="737"/>
                            </a:cubicBezTo>
                            <a:cubicBezTo>
                              <a:pt x="0" y="465"/>
                              <a:pt x="208" y="1"/>
                              <a:pt x="592" y="1"/>
                            </a:cubicBezTo>
                            <a:cubicBezTo>
                              <a:pt x="832" y="1"/>
                              <a:pt x="1024" y="193"/>
                              <a:pt x="1024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09" name="Google Shape;18009;p38"/>
                      <p:cNvSpPr/>
                      <p:nvPr/>
                    </p:nvSpPr>
                    <p:spPr>
                      <a:xfrm>
                        <a:off x="5679325" y="1085750"/>
                        <a:ext cx="25625" cy="25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25" h="1026" extrusionOk="0">
                            <a:moveTo>
                              <a:pt x="1025" y="433"/>
                            </a:moveTo>
                            <a:cubicBezTo>
                              <a:pt x="1025" y="833"/>
                              <a:pt x="545" y="1025"/>
                              <a:pt x="273" y="753"/>
                            </a:cubicBezTo>
                            <a:cubicBezTo>
                              <a:pt x="1" y="481"/>
                              <a:pt x="193" y="1"/>
                              <a:pt x="577" y="1"/>
                            </a:cubicBezTo>
                            <a:cubicBezTo>
                              <a:pt x="817" y="1"/>
                              <a:pt x="1025" y="193"/>
                              <a:pt x="1025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10" name="Google Shape;18010;p38"/>
                      <p:cNvSpPr/>
                      <p:nvPr/>
                    </p:nvSpPr>
                    <p:spPr>
                      <a:xfrm>
                        <a:off x="5318900" y="877350"/>
                        <a:ext cx="4425" cy="44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7" h="177" extrusionOk="0">
                            <a:moveTo>
                              <a:pt x="177" y="80"/>
                            </a:moveTo>
                            <a:cubicBezTo>
                              <a:pt x="177" y="128"/>
                              <a:pt x="145" y="176"/>
                              <a:pt x="97" y="176"/>
                            </a:cubicBezTo>
                            <a:cubicBezTo>
                              <a:pt x="49" y="176"/>
                              <a:pt x="1" y="128"/>
                              <a:pt x="1" y="80"/>
                            </a:cubicBezTo>
                            <a:cubicBezTo>
                              <a:pt x="1" y="32"/>
                              <a:pt x="49" y="0"/>
                              <a:pt x="97" y="0"/>
                            </a:cubicBezTo>
                            <a:cubicBezTo>
                              <a:pt x="145" y="0"/>
                              <a:pt x="177" y="32"/>
                              <a:pt x="177" y="80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11" name="Google Shape;18011;p38"/>
                      <p:cNvSpPr/>
                      <p:nvPr/>
                    </p:nvSpPr>
                    <p:spPr>
                      <a:xfrm>
                        <a:off x="5749725" y="1021350"/>
                        <a:ext cx="6025" cy="6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41" extrusionOk="0">
                            <a:moveTo>
                              <a:pt x="241" y="97"/>
                            </a:moveTo>
                            <a:cubicBezTo>
                              <a:pt x="241" y="241"/>
                              <a:pt x="1" y="1"/>
                              <a:pt x="145" y="1"/>
                            </a:cubicBezTo>
                            <a:cubicBezTo>
                              <a:pt x="193" y="1"/>
                              <a:pt x="225" y="49"/>
                              <a:pt x="241" y="97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12" name="Google Shape;18012;p38"/>
                      <p:cNvSpPr/>
                      <p:nvPr/>
                    </p:nvSpPr>
                    <p:spPr>
                      <a:xfrm>
                        <a:off x="5527725" y="874950"/>
                        <a:ext cx="6025" cy="6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41" extrusionOk="0">
                            <a:moveTo>
                              <a:pt x="240" y="96"/>
                            </a:moveTo>
                            <a:cubicBezTo>
                              <a:pt x="240" y="240"/>
                              <a:pt x="0" y="0"/>
                              <a:pt x="144" y="0"/>
                            </a:cubicBezTo>
                            <a:cubicBezTo>
                              <a:pt x="192" y="0"/>
                              <a:pt x="240" y="48"/>
                              <a:pt x="240" y="96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13" name="Google Shape;18013;p38"/>
                      <p:cNvSpPr/>
                      <p:nvPr/>
                    </p:nvSpPr>
                    <p:spPr>
                      <a:xfrm>
                        <a:off x="5418900" y="861350"/>
                        <a:ext cx="6025" cy="5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25" extrusionOk="0">
                            <a:moveTo>
                              <a:pt x="241" y="64"/>
                            </a:moveTo>
                            <a:cubicBezTo>
                              <a:pt x="241" y="112"/>
                              <a:pt x="225" y="160"/>
                              <a:pt x="177" y="176"/>
                            </a:cubicBezTo>
                            <a:cubicBezTo>
                              <a:pt x="49" y="224"/>
                              <a:pt x="1" y="32"/>
                              <a:pt x="129" y="16"/>
                            </a:cubicBezTo>
                            <a:cubicBezTo>
                              <a:pt x="177" y="0"/>
                              <a:pt x="225" y="16"/>
                              <a:pt x="241" y="64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14" name="Google Shape;18014;p38"/>
                      <p:cNvSpPr/>
                      <p:nvPr/>
                    </p:nvSpPr>
                    <p:spPr>
                      <a:xfrm>
                        <a:off x="5634925" y="986150"/>
                        <a:ext cx="120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81" extrusionOk="0">
                            <a:moveTo>
                              <a:pt x="481" y="209"/>
                            </a:moveTo>
                            <a:cubicBezTo>
                              <a:pt x="481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97" y="1"/>
                              <a:pt x="273" y="1"/>
                            </a:cubicBezTo>
                            <a:cubicBezTo>
                              <a:pt x="385" y="1"/>
                              <a:pt x="481" y="97"/>
                              <a:pt x="481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15" name="Google Shape;18015;p38"/>
                      <p:cNvSpPr/>
                      <p:nvPr/>
                    </p:nvSpPr>
                    <p:spPr>
                      <a:xfrm>
                        <a:off x="5717725" y="1135775"/>
                        <a:ext cx="116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65" extrusionOk="0">
                            <a:moveTo>
                              <a:pt x="465" y="192"/>
                            </a:moveTo>
                            <a:cubicBezTo>
                              <a:pt x="465" y="368"/>
                              <a:pt x="257" y="464"/>
                              <a:pt x="129" y="336"/>
                            </a:cubicBezTo>
                            <a:cubicBezTo>
                              <a:pt x="1" y="208"/>
                              <a:pt x="81" y="0"/>
                              <a:pt x="273" y="0"/>
                            </a:cubicBezTo>
                            <a:cubicBezTo>
                              <a:pt x="385" y="0"/>
                              <a:pt x="465" y="80"/>
                              <a:pt x="465" y="192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16" name="Google Shape;18016;p38"/>
                      <p:cNvSpPr/>
                      <p:nvPr/>
                    </p:nvSpPr>
                    <p:spPr>
                      <a:xfrm>
                        <a:off x="5316900" y="997350"/>
                        <a:ext cx="116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81" extrusionOk="0">
                            <a:moveTo>
                              <a:pt x="465" y="209"/>
                            </a:moveTo>
                            <a:cubicBezTo>
                              <a:pt x="465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81" y="1"/>
                              <a:pt x="273" y="1"/>
                            </a:cubicBezTo>
                            <a:cubicBezTo>
                              <a:pt x="369" y="1"/>
                              <a:pt x="465" y="97"/>
                              <a:pt x="465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17" name="Google Shape;18017;p38"/>
                      <p:cNvSpPr/>
                      <p:nvPr/>
                    </p:nvSpPr>
                    <p:spPr>
                      <a:xfrm>
                        <a:off x="5331700" y="1124575"/>
                        <a:ext cx="120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65" extrusionOk="0">
                            <a:moveTo>
                              <a:pt x="481" y="208"/>
                            </a:moveTo>
                            <a:cubicBezTo>
                              <a:pt x="481" y="384"/>
                              <a:pt x="257" y="464"/>
                              <a:pt x="129" y="352"/>
                            </a:cubicBezTo>
                            <a:cubicBezTo>
                              <a:pt x="1" y="224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81" y="96"/>
                              <a:pt x="481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18" name="Google Shape;18018;p38"/>
                      <p:cNvSpPr/>
                      <p:nvPr/>
                    </p:nvSpPr>
                    <p:spPr>
                      <a:xfrm>
                        <a:off x="5794150" y="906150"/>
                        <a:ext cx="120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81" extrusionOk="0">
                            <a:moveTo>
                              <a:pt x="480" y="208"/>
                            </a:moveTo>
                            <a:cubicBezTo>
                              <a:pt x="480" y="384"/>
                              <a:pt x="256" y="480"/>
                              <a:pt x="128" y="352"/>
                            </a:cubicBezTo>
                            <a:cubicBezTo>
                              <a:pt x="0" y="224"/>
                              <a:pt x="96" y="0"/>
                              <a:pt x="272" y="0"/>
                            </a:cubicBezTo>
                            <a:cubicBezTo>
                              <a:pt x="384" y="0"/>
                              <a:pt x="480" y="96"/>
                              <a:pt x="480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19" name="Google Shape;18019;p38"/>
                      <p:cNvSpPr/>
                      <p:nvPr/>
                    </p:nvSpPr>
                    <p:spPr>
                      <a:xfrm>
                        <a:off x="5290500" y="924950"/>
                        <a:ext cx="116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65" extrusionOk="0">
                            <a:moveTo>
                              <a:pt x="465" y="193"/>
                            </a:moveTo>
                            <a:cubicBezTo>
                              <a:pt x="465" y="369"/>
                              <a:pt x="257" y="465"/>
                              <a:pt x="129" y="337"/>
                            </a:cubicBezTo>
                            <a:cubicBezTo>
                              <a:pt x="1" y="209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65" y="81"/>
                              <a:pt x="465" y="19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20" name="Google Shape;18020;p38"/>
                      <p:cNvSpPr/>
                      <p:nvPr/>
                    </p:nvSpPr>
                    <p:spPr>
                      <a:xfrm>
                        <a:off x="5680925" y="826150"/>
                        <a:ext cx="43225" cy="432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29" h="1729" extrusionOk="0">
                            <a:moveTo>
                              <a:pt x="865" y="1728"/>
                            </a:moveTo>
                            <a:lnTo>
                              <a:pt x="865" y="1728"/>
                            </a:lnTo>
                            <a:cubicBezTo>
                              <a:pt x="865" y="1248"/>
                              <a:pt x="481" y="864"/>
                              <a:pt x="1" y="864"/>
                            </a:cubicBezTo>
                            <a:lnTo>
                              <a:pt x="1" y="864"/>
                            </a:lnTo>
                            <a:cubicBezTo>
                              <a:pt x="481" y="864"/>
                              <a:pt x="865" y="480"/>
                              <a:pt x="865" y="0"/>
                            </a:cubicBezTo>
                            <a:lnTo>
                              <a:pt x="865" y="0"/>
                            </a:lnTo>
                            <a:cubicBezTo>
                              <a:pt x="865" y="480"/>
                              <a:pt x="1265" y="864"/>
                              <a:pt x="1729" y="864"/>
                            </a:cubicBezTo>
                            <a:lnTo>
                              <a:pt x="1729" y="864"/>
                            </a:lnTo>
                            <a:cubicBezTo>
                              <a:pt x="1265" y="864"/>
                              <a:pt x="865" y="1248"/>
                              <a:pt x="865" y="172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grpSp>
                  <p:nvGrpSpPr>
                    <p:cNvPr id="18021" name="Google Shape;18021;p38"/>
                    <p:cNvGrpSpPr/>
                    <p:nvPr/>
                  </p:nvGrpSpPr>
                  <p:grpSpPr>
                    <a:xfrm rot="7120513" flipH="1">
                      <a:off x="538618" y="3725726"/>
                      <a:ext cx="1133997" cy="607895"/>
                      <a:chOff x="5206900" y="826150"/>
                      <a:chExt cx="599275" cy="321250"/>
                    </a:xfrm>
                  </p:grpSpPr>
                  <p:sp>
                    <p:nvSpPr>
                      <p:cNvPr id="18022" name="Google Shape;18022;p38"/>
                      <p:cNvSpPr/>
                      <p:nvPr/>
                    </p:nvSpPr>
                    <p:spPr>
                      <a:xfrm>
                        <a:off x="5206900" y="828950"/>
                        <a:ext cx="25225" cy="25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09" h="1025" extrusionOk="0">
                            <a:moveTo>
                              <a:pt x="1008" y="448"/>
                            </a:moveTo>
                            <a:cubicBezTo>
                              <a:pt x="1008" y="832"/>
                              <a:pt x="544" y="1024"/>
                              <a:pt x="272" y="752"/>
                            </a:cubicBezTo>
                            <a:cubicBezTo>
                              <a:pt x="0" y="480"/>
                              <a:pt x="192" y="0"/>
                              <a:pt x="576" y="0"/>
                            </a:cubicBezTo>
                            <a:cubicBezTo>
                              <a:pt x="816" y="0"/>
                              <a:pt x="1008" y="208"/>
                              <a:pt x="1008" y="44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23" name="Google Shape;18023;p38"/>
                      <p:cNvSpPr/>
                      <p:nvPr/>
                    </p:nvSpPr>
                    <p:spPr>
                      <a:xfrm>
                        <a:off x="5468125" y="1067750"/>
                        <a:ext cx="25625" cy="252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25" h="1009" extrusionOk="0">
                            <a:moveTo>
                              <a:pt x="1024" y="433"/>
                            </a:moveTo>
                            <a:cubicBezTo>
                              <a:pt x="1024" y="817"/>
                              <a:pt x="560" y="1009"/>
                              <a:pt x="288" y="737"/>
                            </a:cubicBezTo>
                            <a:cubicBezTo>
                              <a:pt x="0" y="465"/>
                              <a:pt x="208" y="1"/>
                              <a:pt x="592" y="1"/>
                            </a:cubicBezTo>
                            <a:cubicBezTo>
                              <a:pt x="832" y="1"/>
                              <a:pt x="1024" y="193"/>
                              <a:pt x="1024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24" name="Google Shape;18024;p38"/>
                      <p:cNvSpPr/>
                      <p:nvPr/>
                    </p:nvSpPr>
                    <p:spPr>
                      <a:xfrm>
                        <a:off x="5679325" y="1085750"/>
                        <a:ext cx="25625" cy="25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25" h="1026" extrusionOk="0">
                            <a:moveTo>
                              <a:pt x="1025" y="433"/>
                            </a:moveTo>
                            <a:cubicBezTo>
                              <a:pt x="1025" y="833"/>
                              <a:pt x="545" y="1025"/>
                              <a:pt x="273" y="753"/>
                            </a:cubicBezTo>
                            <a:cubicBezTo>
                              <a:pt x="1" y="481"/>
                              <a:pt x="193" y="1"/>
                              <a:pt x="577" y="1"/>
                            </a:cubicBezTo>
                            <a:cubicBezTo>
                              <a:pt x="817" y="1"/>
                              <a:pt x="1025" y="193"/>
                              <a:pt x="1025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25" name="Google Shape;18025;p38"/>
                      <p:cNvSpPr/>
                      <p:nvPr/>
                    </p:nvSpPr>
                    <p:spPr>
                      <a:xfrm>
                        <a:off x="5318900" y="877350"/>
                        <a:ext cx="4425" cy="44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7" h="177" extrusionOk="0">
                            <a:moveTo>
                              <a:pt x="177" y="80"/>
                            </a:moveTo>
                            <a:cubicBezTo>
                              <a:pt x="177" y="128"/>
                              <a:pt x="145" y="176"/>
                              <a:pt x="97" y="176"/>
                            </a:cubicBezTo>
                            <a:cubicBezTo>
                              <a:pt x="49" y="176"/>
                              <a:pt x="1" y="128"/>
                              <a:pt x="1" y="80"/>
                            </a:cubicBezTo>
                            <a:cubicBezTo>
                              <a:pt x="1" y="32"/>
                              <a:pt x="49" y="0"/>
                              <a:pt x="97" y="0"/>
                            </a:cubicBezTo>
                            <a:cubicBezTo>
                              <a:pt x="145" y="0"/>
                              <a:pt x="177" y="32"/>
                              <a:pt x="177" y="80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26" name="Google Shape;18026;p38"/>
                      <p:cNvSpPr/>
                      <p:nvPr/>
                    </p:nvSpPr>
                    <p:spPr>
                      <a:xfrm>
                        <a:off x="5749725" y="1021350"/>
                        <a:ext cx="6025" cy="6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41" extrusionOk="0">
                            <a:moveTo>
                              <a:pt x="241" y="97"/>
                            </a:moveTo>
                            <a:cubicBezTo>
                              <a:pt x="241" y="241"/>
                              <a:pt x="1" y="1"/>
                              <a:pt x="145" y="1"/>
                            </a:cubicBezTo>
                            <a:cubicBezTo>
                              <a:pt x="193" y="1"/>
                              <a:pt x="225" y="49"/>
                              <a:pt x="241" y="97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27" name="Google Shape;18027;p38"/>
                      <p:cNvSpPr/>
                      <p:nvPr/>
                    </p:nvSpPr>
                    <p:spPr>
                      <a:xfrm>
                        <a:off x="5527725" y="874950"/>
                        <a:ext cx="6025" cy="6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41" extrusionOk="0">
                            <a:moveTo>
                              <a:pt x="240" y="96"/>
                            </a:moveTo>
                            <a:cubicBezTo>
                              <a:pt x="240" y="240"/>
                              <a:pt x="0" y="0"/>
                              <a:pt x="144" y="0"/>
                            </a:cubicBezTo>
                            <a:cubicBezTo>
                              <a:pt x="192" y="0"/>
                              <a:pt x="240" y="48"/>
                              <a:pt x="240" y="96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28" name="Google Shape;18028;p38"/>
                      <p:cNvSpPr/>
                      <p:nvPr/>
                    </p:nvSpPr>
                    <p:spPr>
                      <a:xfrm>
                        <a:off x="5418900" y="861350"/>
                        <a:ext cx="6025" cy="5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25" extrusionOk="0">
                            <a:moveTo>
                              <a:pt x="241" y="64"/>
                            </a:moveTo>
                            <a:cubicBezTo>
                              <a:pt x="241" y="112"/>
                              <a:pt x="225" y="160"/>
                              <a:pt x="177" y="176"/>
                            </a:cubicBezTo>
                            <a:cubicBezTo>
                              <a:pt x="49" y="224"/>
                              <a:pt x="1" y="32"/>
                              <a:pt x="129" y="16"/>
                            </a:cubicBezTo>
                            <a:cubicBezTo>
                              <a:pt x="177" y="0"/>
                              <a:pt x="225" y="16"/>
                              <a:pt x="241" y="64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29" name="Google Shape;18029;p38"/>
                      <p:cNvSpPr/>
                      <p:nvPr/>
                    </p:nvSpPr>
                    <p:spPr>
                      <a:xfrm>
                        <a:off x="5634925" y="986150"/>
                        <a:ext cx="120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81" extrusionOk="0">
                            <a:moveTo>
                              <a:pt x="481" y="209"/>
                            </a:moveTo>
                            <a:cubicBezTo>
                              <a:pt x="481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97" y="1"/>
                              <a:pt x="273" y="1"/>
                            </a:cubicBezTo>
                            <a:cubicBezTo>
                              <a:pt x="385" y="1"/>
                              <a:pt x="481" y="97"/>
                              <a:pt x="481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30" name="Google Shape;18030;p38"/>
                      <p:cNvSpPr/>
                      <p:nvPr/>
                    </p:nvSpPr>
                    <p:spPr>
                      <a:xfrm>
                        <a:off x="5717725" y="1135775"/>
                        <a:ext cx="116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65" extrusionOk="0">
                            <a:moveTo>
                              <a:pt x="465" y="192"/>
                            </a:moveTo>
                            <a:cubicBezTo>
                              <a:pt x="465" y="368"/>
                              <a:pt x="257" y="464"/>
                              <a:pt x="129" y="336"/>
                            </a:cubicBezTo>
                            <a:cubicBezTo>
                              <a:pt x="1" y="208"/>
                              <a:pt x="81" y="0"/>
                              <a:pt x="273" y="0"/>
                            </a:cubicBezTo>
                            <a:cubicBezTo>
                              <a:pt x="385" y="0"/>
                              <a:pt x="465" y="80"/>
                              <a:pt x="465" y="192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31" name="Google Shape;18031;p38"/>
                      <p:cNvSpPr/>
                      <p:nvPr/>
                    </p:nvSpPr>
                    <p:spPr>
                      <a:xfrm>
                        <a:off x="5316900" y="997350"/>
                        <a:ext cx="116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81" extrusionOk="0">
                            <a:moveTo>
                              <a:pt x="465" y="209"/>
                            </a:moveTo>
                            <a:cubicBezTo>
                              <a:pt x="465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81" y="1"/>
                              <a:pt x="273" y="1"/>
                            </a:cubicBezTo>
                            <a:cubicBezTo>
                              <a:pt x="369" y="1"/>
                              <a:pt x="465" y="97"/>
                              <a:pt x="465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32" name="Google Shape;18032;p38"/>
                      <p:cNvSpPr/>
                      <p:nvPr/>
                    </p:nvSpPr>
                    <p:spPr>
                      <a:xfrm>
                        <a:off x="5331700" y="1124575"/>
                        <a:ext cx="120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65" extrusionOk="0">
                            <a:moveTo>
                              <a:pt x="481" y="208"/>
                            </a:moveTo>
                            <a:cubicBezTo>
                              <a:pt x="481" y="384"/>
                              <a:pt x="257" y="464"/>
                              <a:pt x="129" y="352"/>
                            </a:cubicBezTo>
                            <a:cubicBezTo>
                              <a:pt x="1" y="224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81" y="96"/>
                              <a:pt x="481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33" name="Google Shape;18033;p38"/>
                      <p:cNvSpPr/>
                      <p:nvPr/>
                    </p:nvSpPr>
                    <p:spPr>
                      <a:xfrm>
                        <a:off x="5794150" y="906150"/>
                        <a:ext cx="120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81" extrusionOk="0">
                            <a:moveTo>
                              <a:pt x="480" y="208"/>
                            </a:moveTo>
                            <a:cubicBezTo>
                              <a:pt x="480" y="384"/>
                              <a:pt x="256" y="480"/>
                              <a:pt x="128" y="352"/>
                            </a:cubicBezTo>
                            <a:cubicBezTo>
                              <a:pt x="0" y="224"/>
                              <a:pt x="96" y="0"/>
                              <a:pt x="272" y="0"/>
                            </a:cubicBezTo>
                            <a:cubicBezTo>
                              <a:pt x="384" y="0"/>
                              <a:pt x="480" y="96"/>
                              <a:pt x="480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34" name="Google Shape;18034;p38"/>
                      <p:cNvSpPr/>
                      <p:nvPr/>
                    </p:nvSpPr>
                    <p:spPr>
                      <a:xfrm>
                        <a:off x="5290500" y="924950"/>
                        <a:ext cx="116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65" extrusionOk="0">
                            <a:moveTo>
                              <a:pt x="465" y="193"/>
                            </a:moveTo>
                            <a:cubicBezTo>
                              <a:pt x="465" y="369"/>
                              <a:pt x="257" y="465"/>
                              <a:pt x="129" y="337"/>
                            </a:cubicBezTo>
                            <a:cubicBezTo>
                              <a:pt x="1" y="209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65" y="81"/>
                              <a:pt x="465" y="19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35" name="Google Shape;18035;p38"/>
                      <p:cNvSpPr/>
                      <p:nvPr/>
                    </p:nvSpPr>
                    <p:spPr>
                      <a:xfrm>
                        <a:off x="5680925" y="826150"/>
                        <a:ext cx="43225" cy="432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29" h="1729" extrusionOk="0">
                            <a:moveTo>
                              <a:pt x="865" y="1728"/>
                            </a:moveTo>
                            <a:lnTo>
                              <a:pt x="865" y="1728"/>
                            </a:lnTo>
                            <a:cubicBezTo>
                              <a:pt x="865" y="1248"/>
                              <a:pt x="481" y="864"/>
                              <a:pt x="1" y="864"/>
                            </a:cubicBezTo>
                            <a:lnTo>
                              <a:pt x="1" y="864"/>
                            </a:lnTo>
                            <a:cubicBezTo>
                              <a:pt x="481" y="864"/>
                              <a:pt x="865" y="480"/>
                              <a:pt x="865" y="0"/>
                            </a:cubicBezTo>
                            <a:lnTo>
                              <a:pt x="865" y="0"/>
                            </a:lnTo>
                            <a:cubicBezTo>
                              <a:pt x="865" y="480"/>
                              <a:pt x="1265" y="864"/>
                              <a:pt x="1729" y="864"/>
                            </a:cubicBezTo>
                            <a:lnTo>
                              <a:pt x="1729" y="864"/>
                            </a:lnTo>
                            <a:cubicBezTo>
                              <a:pt x="1265" y="864"/>
                              <a:pt x="865" y="1248"/>
                              <a:pt x="865" y="172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</p:grpSp>
              <p:grpSp>
                <p:nvGrpSpPr>
                  <p:cNvPr id="18036" name="Google Shape;18036;p38"/>
                  <p:cNvGrpSpPr/>
                  <p:nvPr/>
                </p:nvGrpSpPr>
                <p:grpSpPr>
                  <a:xfrm rot="-3764223" flipH="1">
                    <a:off x="365235" y="2604752"/>
                    <a:ext cx="1699169" cy="2145136"/>
                    <a:chOff x="146217" y="2712579"/>
                    <a:chExt cx="1552966" cy="1960401"/>
                  </a:xfrm>
                </p:grpSpPr>
                <p:grpSp>
                  <p:nvGrpSpPr>
                    <p:cNvPr id="18037" name="Google Shape;18037;p38"/>
                    <p:cNvGrpSpPr/>
                    <p:nvPr/>
                  </p:nvGrpSpPr>
                  <p:grpSpPr>
                    <a:xfrm>
                      <a:off x="146217" y="2712579"/>
                      <a:ext cx="1134008" cy="607901"/>
                      <a:chOff x="5206900" y="826150"/>
                      <a:chExt cx="599275" cy="321250"/>
                    </a:xfrm>
                  </p:grpSpPr>
                  <p:sp>
                    <p:nvSpPr>
                      <p:cNvPr id="18038" name="Google Shape;18038;p38"/>
                      <p:cNvSpPr/>
                      <p:nvPr/>
                    </p:nvSpPr>
                    <p:spPr>
                      <a:xfrm>
                        <a:off x="5206900" y="828950"/>
                        <a:ext cx="25225" cy="25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09" h="1025" extrusionOk="0">
                            <a:moveTo>
                              <a:pt x="1008" y="448"/>
                            </a:moveTo>
                            <a:cubicBezTo>
                              <a:pt x="1008" y="832"/>
                              <a:pt x="544" y="1024"/>
                              <a:pt x="272" y="752"/>
                            </a:cubicBezTo>
                            <a:cubicBezTo>
                              <a:pt x="0" y="480"/>
                              <a:pt x="192" y="0"/>
                              <a:pt x="576" y="0"/>
                            </a:cubicBezTo>
                            <a:cubicBezTo>
                              <a:pt x="816" y="0"/>
                              <a:pt x="1008" y="208"/>
                              <a:pt x="1008" y="44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39" name="Google Shape;18039;p38"/>
                      <p:cNvSpPr/>
                      <p:nvPr/>
                    </p:nvSpPr>
                    <p:spPr>
                      <a:xfrm>
                        <a:off x="5468125" y="1067750"/>
                        <a:ext cx="25625" cy="252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25" h="1009" extrusionOk="0">
                            <a:moveTo>
                              <a:pt x="1024" y="433"/>
                            </a:moveTo>
                            <a:cubicBezTo>
                              <a:pt x="1024" y="817"/>
                              <a:pt x="560" y="1009"/>
                              <a:pt x="288" y="737"/>
                            </a:cubicBezTo>
                            <a:cubicBezTo>
                              <a:pt x="0" y="465"/>
                              <a:pt x="208" y="1"/>
                              <a:pt x="592" y="1"/>
                            </a:cubicBezTo>
                            <a:cubicBezTo>
                              <a:pt x="832" y="1"/>
                              <a:pt x="1024" y="193"/>
                              <a:pt x="1024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40" name="Google Shape;18040;p38"/>
                      <p:cNvSpPr/>
                      <p:nvPr/>
                    </p:nvSpPr>
                    <p:spPr>
                      <a:xfrm>
                        <a:off x="5679325" y="1085750"/>
                        <a:ext cx="25625" cy="25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25" h="1026" extrusionOk="0">
                            <a:moveTo>
                              <a:pt x="1025" y="433"/>
                            </a:moveTo>
                            <a:cubicBezTo>
                              <a:pt x="1025" y="833"/>
                              <a:pt x="545" y="1025"/>
                              <a:pt x="273" y="753"/>
                            </a:cubicBezTo>
                            <a:cubicBezTo>
                              <a:pt x="1" y="481"/>
                              <a:pt x="193" y="1"/>
                              <a:pt x="577" y="1"/>
                            </a:cubicBezTo>
                            <a:cubicBezTo>
                              <a:pt x="817" y="1"/>
                              <a:pt x="1025" y="193"/>
                              <a:pt x="1025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41" name="Google Shape;18041;p38"/>
                      <p:cNvSpPr/>
                      <p:nvPr/>
                    </p:nvSpPr>
                    <p:spPr>
                      <a:xfrm>
                        <a:off x="5318900" y="877350"/>
                        <a:ext cx="4425" cy="44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7" h="177" extrusionOk="0">
                            <a:moveTo>
                              <a:pt x="177" y="80"/>
                            </a:moveTo>
                            <a:cubicBezTo>
                              <a:pt x="177" y="128"/>
                              <a:pt x="145" y="176"/>
                              <a:pt x="97" y="176"/>
                            </a:cubicBezTo>
                            <a:cubicBezTo>
                              <a:pt x="49" y="176"/>
                              <a:pt x="1" y="128"/>
                              <a:pt x="1" y="80"/>
                            </a:cubicBezTo>
                            <a:cubicBezTo>
                              <a:pt x="1" y="32"/>
                              <a:pt x="49" y="0"/>
                              <a:pt x="97" y="0"/>
                            </a:cubicBezTo>
                            <a:cubicBezTo>
                              <a:pt x="145" y="0"/>
                              <a:pt x="177" y="32"/>
                              <a:pt x="177" y="80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42" name="Google Shape;18042;p38"/>
                      <p:cNvSpPr/>
                      <p:nvPr/>
                    </p:nvSpPr>
                    <p:spPr>
                      <a:xfrm>
                        <a:off x="5749725" y="1021350"/>
                        <a:ext cx="6025" cy="6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41" extrusionOk="0">
                            <a:moveTo>
                              <a:pt x="241" y="97"/>
                            </a:moveTo>
                            <a:cubicBezTo>
                              <a:pt x="241" y="241"/>
                              <a:pt x="1" y="1"/>
                              <a:pt x="145" y="1"/>
                            </a:cubicBezTo>
                            <a:cubicBezTo>
                              <a:pt x="193" y="1"/>
                              <a:pt x="225" y="49"/>
                              <a:pt x="241" y="97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43" name="Google Shape;18043;p38"/>
                      <p:cNvSpPr/>
                      <p:nvPr/>
                    </p:nvSpPr>
                    <p:spPr>
                      <a:xfrm>
                        <a:off x="5527725" y="874950"/>
                        <a:ext cx="6025" cy="6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41" extrusionOk="0">
                            <a:moveTo>
                              <a:pt x="240" y="96"/>
                            </a:moveTo>
                            <a:cubicBezTo>
                              <a:pt x="240" y="240"/>
                              <a:pt x="0" y="0"/>
                              <a:pt x="144" y="0"/>
                            </a:cubicBezTo>
                            <a:cubicBezTo>
                              <a:pt x="192" y="0"/>
                              <a:pt x="240" y="48"/>
                              <a:pt x="240" y="96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44" name="Google Shape;18044;p38"/>
                      <p:cNvSpPr/>
                      <p:nvPr/>
                    </p:nvSpPr>
                    <p:spPr>
                      <a:xfrm>
                        <a:off x="5418900" y="861350"/>
                        <a:ext cx="6025" cy="5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25" extrusionOk="0">
                            <a:moveTo>
                              <a:pt x="241" y="64"/>
                            </a:moveTo>
                            <a:cubicBezTo>
                              <a:pt x="241" y="112"/>
                              <a:pt x="225" y="160"/>
                              <a:pt x="177" y="176"/>
                            </a:cubicBezTo>
                            <a:cubicBezTo>
                              <a:pt x="49" y="224"/>
                              <a:pt x="1" y="32"/>
                              <a:pt x="129" y="16"/>
                            </a:cubicBezTo>
                            <a:cubicBezTo>
                              <a:pt x="177" y="0"/>
                              <a:pt x="225" y="16"/>
                              <a:pt x="241" y="64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45" name="Google Shape;18045;p38"/>
                      <p:cNvSpPr/>
                      <p:nvPr/>
                    </p:nvSpPr>
                    <p:spPr>
                      <a:xfrm>
                        <a:off x="5634925" y="986150"/>
                        <a:ext cx="120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81" extrusionOk="0">
                            <a:moveTo>
                              <a:pt x="481" y="209"/>
                            </a:moveTo>
                            <a:cubicBezTo>
                              <a:pt x="481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97" y="1"/>
                              <a:pt x="273" y="1"/>
                            </a:cubicBezTo>
                            <a:cubicBezTo>
                              <a:pt x="385" y="1"/>
                              <a:pt x="481" y="97"/>
                              <a:pt x="481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46" name="Google Shape;18046;p38"/>
                      <p:cNvSpPr/>
                      <p:nvPr/>
                    </p:nvSpPr>
                    <p:spPr>
                      <a:xfrm>
                        <a:off x="5717725" y="1135775"/>
                        <a:ext cx="116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65" extrusionOk="0">
                            <a:moveTo>
                              <a:pt x="465" y="192"/>
                            </a:moveTo>
                            <a:cubicBezTo>
                              <a:pt x="465" y="368"/>
                              <a:pt x="257" y="464"/>
                              <a:pt x="129" y="336"/>
                            </a:cubicBezTo>
                            <a:cubicBezTo>
                              <a:pt x="1" y="208"/>
                              <a:pt x="81" y="0"/>
                              <a:pt x="273" y="0"/>
                            </a:cubicBezTo>
                            <a:cubicBezTo>
                              <a:pt x="385" y="0"/>
                              <a:pt x="465" y="80"/>
                              <a:pt x="465" y="192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47" name="Google Shape;18047;p38"/>
                      <p:cNvSpPr/>
                      <p:nvPr/>
                    </p:nvSpPr>
                    <p:spPr>
                      <a:xfrm>
                        <a:off x="5316900" y="997350"/>
                        <a:ext cx="116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81" extrusionOk="0">
                            <a:moveTo>
                              <a:pt x="465" y="209"/>
                            </a:moveTo>
                            <a:cubicBezTo>
                              <a:pt x="465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81" y="1"/>
                              <a:pt x="273" y="1"/>
                            </a:cubicBezTo>
                            <a:cubicBezTo>
                              <a:pt x="369" y="1"/>
                              <a:pt x="465" y="97"/>
                              <a:pt x="465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48" name="Google Shape;18048;p38"/>
                      <p:cNvSpPr/>
                      <p:nvPr/>
                    </p:nvSpPr>
                    <p:spPr>
                      <a:xfrm>
                        <a:off x="5331700" y="1124575"/>
                        <a:ext cx="120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65" extrusionOk="0">
                            <a:moveTo>
                              <a:pt x="481" y="208"/>
                            </a:moveTo>
                            <a:cubicBezTo>
                              <a:pt x="481" y="384"/>
                              <a:pt x="257" y="464"/>
                              <a:pt x="129" y="352"/>
                            </a:cubicBezTo>
                            <a:cubicBezTo>
                              <a:pt x="1" y="224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81" y="96"/>
                              <a:pt x="481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49" name="Google Shape;18049;p38"/>
                      <p:cNvSpPr/>
                      <p:nvPr/>
                    </p:nvSpPr>
                    <p:spPr>
                      <a:xfrm>
                        <a:off x="5794150" y="906150"/>
                        <a:ext cx="120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81" extrusionOk="0">
                            <a:moveTo>
                              <a:pt x="480" y="208"/>
                            </a:moveTo>
                            <a:cubicBezTo>
                              <a:pt x="480" y="384"/>
                              <a:pt x="256" y="480"/>
                              <a:pt x="128" y="352"/>
                            </a:cubicBezTo>
                            <a:cubicBezTo>
                              <a:pt x="0" y="224"/>
                              <a:pt x="96" y="0"/>
                              <a:pt x="272" y="0"/>
                            </a:cubicBezTo>
                            <a:cubicBezTo>
                              <a:pt x="384" y="0"/>
                              <a:pt x="480" y="96"/>
                              <a:pt x="480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50" name="Google Shape;18050;p38"/>
                      <p:cNvSpPr/>
                      <p:nvPr/>
                    </p:nvSpPr>
                    <p:spPr>
                      <a:xfrm>
                        <a:off x="5290500" y="924950"/>
                        <a:ext cx="116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65" extrusionOk="0">
                            <a:moveTo>
                              <a:pt x="465" y="193"/>
                            </a:moveTo>
                            <a:cubicBezTo>
                              <a:pt x="465" y="369"/>
                              <a:pt x="257" y="465"/>
                              <a:pt x="129" y="337"/>
                            </a:cubicBezTo>
                            <a:cubicBezTo>
                              <a:pt x="1" y="209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65" y="81"/>
                              <a:pt x="465" y="19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51" name="Google Shape;18051;p38"/>
                      <p:cNvSpPr/>
                      <p:nvPr/>
                    </p:nvSpPr>
                    <p:spPr>
                      <a:xfrm>
                        <a:off x="5680925" y="826150"/>
                        <a:ext cx="43225" cy="432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29" h="1729" extrusionOk="0">
                            <a:moveTo>
                              <a:pt x="865" y="1728"/>
                            </a:moveTo>
                            <a:lnTo>
                              <a:pt x="865" y="1728"/>
                            </a:lnTo>
                            <a:cubicBezTo>
                              <a:pt x="865" y="1248"/>
                              <a:pt x="481" y="864"/>
                              <a:pt x="1" y="864"/>
                            </a:cubicBezTo>
                            <a:lnTo>
                              <a:pt x="1" y="864"/>
                            </a:lnTo>
                            <a:cubicBezTo>
                              <a:pt x="481" y="864"/>
                              <a:pt x="865" y="480"/>
                              <a:pt x="865" y="0"/>
                            </a:cubicBezTo>
                            <a:lnTo>
                              <a:pt x="865" y="0"/>
                            </a:lnTo>
                            <a:cubicBezTo>
                              <a:pt x="865" y="480"/>
                              <a:pt x="1265" y="864"/>
                              <a:pt x="1729" y="864"/>
                            </a:cubicBezTo>
                            <a:lnTo>
                              <a:pt x="1729" y="864"/>
                            </a:lnTo>
                            <a:cubicBezTo>
                              <a:pt x="1265" y="864"/>
                              <a:pt x="865" y="1248"/>
                              <a:pt x="865" y="172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grpSp>
                  <p:nvGrpSpPr>
                    <p:cNvPr id="18052" name="Google Shape;18052;p38"/>
                    <p:cNvGrpSpPr/>
                    <p:nvPr/>
                  </p:nvGrpSpPr>
                  <p:grpSpPr>
                    <a:xfrm rot="-9256633">
                      <a:off x="489429" y="3110262"/>
                      <a:ext cx="1134020" cy="607908"/>
                      <a:chOff x="5206900" y="826150"/>
                      <a:chExt cx="599275" cy="321250"/>
                    </a:xfrm>
                  </p:grpSpPr>
                  <p:sp>
                    <p:nvSpPr>
                      <p:cNvPr id="18053" name="Google Shape;18053;p38"/>
                      <p:cNvSpPr/>
                      <p:nvPr/>
                    </p:nvSpPr>
                    <p:spPr>
                      <a:xfrm>
                        <a:off x="5206900" y="828950"/>
                        <a:ext cx="25225" cy="25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09" h="1025" extrusionOk="0">
                            <a:moveTo>
                              <a:pt x="1008" y="448"/>
                            </a:moveTo>
                            <a:cubicBezTo>
                              <a:pt x="1008" y="832"/>
                              <a:pt x="544" y="1024"/>
                              <a:pt x="272" y="752"/>
                            </a:cubicBezTo>
                            <a:cubicBezTo>
                              <a:pt x="0" y="480"/>
                              <a:pt x="192" y="0"/>
                              <a:pt x="576" y="0"/>
                            </a:cubicBezTo>
                            <a:cubicBezTo>
                              <a:pt x="816" y="0"/>
                              <a:pt x="1008" y="208"/>
                              <a:pt x="1008" y="44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54" name="Google Shape;18054;p38"/>
                      <p:cNvSpPr/>
                      <p:nvPr/>
                    </p:nvSpPr>
                    <p:spPr>
                      <a:xfrm>
                        <a:off x="5468125" y="1067750"/>
                        <a:ext cx="25625" cy="252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25" h="1009" extrusionOk="0">
                            <a:moveTo>
                              <a:pt x="1024" y="433"/>
                            </a:moveTo>
                            <a:cubicBezTo>
                              <a:pt x="1024" y="817"/>
                              <a:pt x="560" y="1009"/>
                              <a:pt x="288" y="737"/>
                            </a:cubicBezTo>
                            <a:cubicBezTo>
                              <a:pt x="0" y="465"/>
                              <a:pt x="208" y="1"/>
                              <a:pt x="592" y="1"/>
                            </a:cubicBezTo>
                            <a:cubicBezTo>
                              <a:pt x="832" y="1"/>
                              <a:pt x="1024" y="193"/>
                              <a:pt x="1024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55" name="Google Shape;18055;p38"/>
                      <p:cNvSpPr/>
                      <p:nvPr/>
                    </p:nvSpPr>
                    <p:spPr>
                      <a:xfrm>
                        <a:off x="5679325" y="1085750"/>
                        <a:ext cx="25625" cy="25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25" h="1026" extrusionOk="0">
                            <a:moveTo>
                              <a:pt x="1025" y="433"/>
                            </a:moveTo>
                            <a:cubicBezTo>
                              <a:pt x="1025" y="833"/>
                              <a:pt x="545" y="1025"/>
                              <a:pt x="273" y="753"/>
                            </a:cubicBezTo>
                            <a:cubicBezTo>
                              <a:pt x="1" y="481"/>
                              <a:pt x="193" y="1"/>
                              <a:pt x="577" y="1"/>
                            </a:cubicBezTo>
                            <a:cubicBezTo>
                              <a:pt x="817" y="1"/>
                              <a:pt x="1025" y="193"/>
                              <a:pt x="1025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56" name="Google Shape;18056;p38"/>
                      <p:cNvSpPr/>
                      <p:nvPr/>
                    </p:nvSpPr>
                    <p:spPr>
                      <a:xfrm>
                        <a:off x="5318900" y="877350"/>
                        <a:ext cx="4425" cy="44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7" h="177" extrusionOk="0">
                            <a:moveTo>
                              <a:pt x="177" y="80"/>
                            </a:moveTo>
                            <a:cubicBezTo>
                              <a:pt x="177" y="128"/>
                              <a:pt x="145" y="176"/>
                              <a:pt x="97" y="176"/>
                            </a:cubicBezTo>
                            <a:cubicBezTo>
                              <a:pt x="49" y="176"/>
                              <a:pt x="1" y="128"/>
                              <a:pt x="1" y="80"/>
                            </a:cubicBezTo>
                            <a:cubicBezTo>
                              <a:pt x="1" y="32"/>
                              <a:pt x="49" y="0"/>
                              <a:pt x="97" y="0"/>
                            </a:cubicBezTo>
                            <a:cubicBezTo>
                              <a:pt x="145" y="0"/>
                              <a:pt x="177" y="32"/>
                              <a:pt x="177" y="80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57" name="Google Shape;18057;p38"/>
                      <p:cNvSpPr/>
                      <p:nvPr/>
                    </p:nvSpPr>
                    <p:spPr>
                      <a:xfrm>
                        <a:off x="5749725" y="1021350"/>
                        <a:ext cx="6025" cy="6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41" extrusionOk="0">
                            <a:moveTo>
                              <a:pt x="241" y="97"/>
                            </a:moveTo>
                            <a:cubicBezTo>
                              <a:pt x="241" y="241"/>
                              <a:pt x="1" y="1"/>
                              <a:pt x="145" y="1"/>
                            </a:cubicBezTo>
                            <a:cubicBezTo>
                              <a:pt x="193" y="1"/>
                              <a:pt x="225" y="49"/>
                              <a:pt x="241" y="97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58" name="Google Shape;18058;p38"/>
                      <p:cNvSpPr/>
                      <p:nvPr/>
                    </p:nvSpPr>
                    <p:spPr>
                      <a:xfrm>
                        <a:off x="5527725" y="874950"/>
                        <a:ext cx="6025" cy="6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41" extrusionOk="0">
                            <a:moveTo>
                              <a:pt x="240" y="96"/>
                            </a:moveTo>
                            <a:cubicBezTo>
                              <a:pt x="240" y="240"/>
                              <a:pt x="0" y="0"/>
                              <a:pt x="144" y="0"/>
                            </a:cubicBezTo>
                            <a:cubicBezTo>
                              <a:pt x="192" y="0"/>
                              <a:pt x="240" y="48"/>
                              <a:pt x="240" y="96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59" name="Google Shape;18059;p38"/>
                      <p:cNvSpPr/>
                      <p:nvPr/>
                    </p:nvSpPr>
                    <p:spPr>
                      <a:xfrm>
                        <a:off x="5418900" y="861350"/>
                        <a:ext cx="6025" cy="5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25" extrusionOk="0">
                            <a:moveTo>
                              <a:pt x="241" y="64"/>
                            </a:moveTo>
                            <a:cubicBezTo>
                              <a:pt x="241" y="112"/>
                              <a:pt x="225" y="160"/>
                              <a:pt x="177" y="176"/>
                            </a:cubicBezTo>
                            <a:cubicBezTo>
                              <a:pt x="49" y="224"/>
                              <a:pt x="1" y="32"/>
                              <a:pt x="129" y="16"/>
                            </a:cubicBezTo>
                            <a:cubicBezTo>
                              <a:pt x="177" y="0"/>
                              <a:pt x="225" y="16"/>
                              <a:pt x="241" y="64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60" name="Google Shape;18060;p38"/>
                      <p:cNvSpPr/>
                      <p:nvPr/>
                    </p:nvSpPr>
                    <p:spPr>
                      <a:xfrm>
                        <a:off x="5634925" y="986150"/>
                        <a:ext cx="120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81" extrusionOk="0">
                            <a:moveTo>
                              <a:pt x="481" y="209"/>
                            </a:moveTo>
                            <a:cubicBezTo>
                              <a:pt x="481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97" y="1"/>
                              <a:pt x="273" y="1"/>
                            </a:cubicBezTo>
                            <a:cubicBezTo>
                              <a:pt x="385" y="1"/>
                              <a:pt x="481" y="97"/>
                              <a:pt x="481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61" name="Google Shape;18061;p38"/>
                      <p:cNvSpPr/>
                      <p:nvPr/>
                    </p:nvSpPr>
                    <p:spPr>
                      <a:xfrm>
                        <a:off x="5717725" y="1135775"/>
                        <a:ext cx="116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65" extrusionOk="0">
                            <a:moveTo>
                              <a:pt x="465" y="192"/>
                            </a:moveTo>
                            <a:cubicBezTo>
                              <a:pt x="465" y="368"/>
                              <a:pt x="257" y="464"/>
                              <a:pt x="129" y="336"/>
                            </a:cubicBezTo>
                            <a:cubicBezTo>
                              <a:pt x="1" y="208"/>
                              <a:pt x="81" y="0"/>
                              <a:pt x="273" y="0"/>
                            </a:cubicBezTo>
                            <a:cubicBezTo>
                              <a:pt x="385" y="0"/>
                              <a:pt x="465" y="80"/>
                              <a:pt x="465" y="192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62" name="Google Shape;18062;p38"/>
                      <p:cNvSpPr/>
                      <p:nvPr/>
                    </p:nvSpPr>
                    <p:spPr>
                      <a:xfrm>
                        <a:off x="5316900" y="997350"/>
                        <a:ext cx="116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81" extrusionOk="0">
                            <a:moveTo>
                              <a:pt x="465" y="209"/>
                            </a:moveTo>
                            <a:cubicBezTo>
                              <a:pt x="465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81" y="1"/>
                              <a:pt x="273" y="1"/>
                            </a:cubicBezTo>
                            <a:cubicBezTo>
                              <a:pt x="369" y="1"/>
                              <a:pt x="465" y="97"/>
                              <a:pt x="465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63" name="Google Shape;18063;p38"/>
                      <p:cNvSpPr/>
                      <p:nvPr/>
                    </p:nvSpPr>
                    <p:spPr>
                      <a:xfrm>
                        <a:off x="5331700" y="1124575"/>
                        <a:ext cx="120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65" extrusionOk="0">
                            <a:moveTo>
                              <a:pt x="481" y="208"/>
                            </a:moveTo>
                            <a:cubicBezTo>
                              <a:pt x="481" y="384"/>
                              <a:pt x="257" y="464"/>
                              <a:pt x="129" y="352"/>
                            </a:cubicBezTo>
                            <a:cubicBezTo>
                              <a:pt x="1" y="224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81" y="96"/>
                              <a:pt x="481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64" name="Google Shape;18064;p38"/>
                      <p:cNvSpPr/>
                      <p:nvPr/>
                    </p:nvSpPr>
                    <p:spPr>
                      <a:xfrm>
                        <a:off x="5794150" y="906150"/>
                        <a:ext cx="120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81" extrusionOk="0">
                            <a:moveTo>
                              <a:pt x="480" y="208"/>
                            </a:moveTo>
                            <a:cubicBezTo>
                              <a:pt x="480" y="384"/>
                              <a:pt x="256" y="480"/>
                              <a:pt x="128" y="352"/>
                            </a:cubicBezTo>
                            <a:cubicBezTo>
                              <a:pt x="0" y="224"/>
                              <a:pt x="96" y="0"/>
                              <a:pt x="272" y="0"/>
                            </a:cubicBezTo>
                            <a:cubicBezTo>
                              <a:pt x="384" y="0"/>
                              <a:pt x="480" y="96"/>
                              <a:pt x="480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65" name="Google Shape;18065;p38"/>
                      <p:cNvSpPr/>
                      <p:nvPr/>
                    </p:nvSpPr>
                    <p:spPr>
                      <a:xfrm>
                        <a:off x="5290500" y="924950"/>
                        <a:ext cx="116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65" extrusionOk="0">
                            <a:moveTo>
                              <a:pt x="465" y="193"/>
                            </a:moveTo>
                            <a:cubicBezTo>
                              <a:pt x="465" y="369"/>
                              <a:pt x="257" y="465"/>
                              <a:pt x="129" y="337"/>
                            </a:cubicBezTo>
                            <a:cubicBezTo>
                              <a:pt x="1" y="209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65" y="81"/>
                              <a:pt x="465" y="19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66" name="Google Shape;18066;p38"/>
                      <p:cNvSpPr/>
                      <p:nvPr/>
                    </p:nvSpPr>
                    <p:spPr>
                      <a:xfrm>
                        <a:off x="5680925" y="826150"/>
                        <a:ext cx="43225" cy="432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29" h="1729" extrusionOk="0">
                            <a:moveTo>
                              <a:pt x="865" y="1728"/>
                            </a:moveTo>
                            <a:lnTo>
                              <a:pt x="865" y="1728"/>
                            </a:lnTo>
                            <a:cubicBezTo>
                              <a:pt x="865" y="1248"/>
                              <a:pt x="481" y="864"/>
                              <a:pt x="1" y="864"/>
                            </a:cubicBezTo>
                            <a:lnTo>
                              <a:pt x="1" y="864"/>
                            </a:lnTo>
                            <a:cubicBezTo>
                              <a:pt x="481" y="864"/>
                              <a:pt x="865" y="480"/>
                              <a:pt x="865" y="0"/>
                            </a:cubicBezTo>
                            <a:lnTo>
                              <a:pt x="865" y="0"/>
                            </a:lnTo>
                            <a:cubicBezTo>
                              <a:pt x="865" y="480"/>
                              <a:pt x="1265" y="864"/>
                              <a:pt x="1729" y="864"/>
                            </a:cubicBezTo>
                            <a:lnTo>
                              <a:pt x="1729" y="864"/>
                            </a:lnTo>
                            <a:cubicBezTo>
                              <a:pt x="1265" y="864"/>
                              <a:pt x="865" y="1248"/>
                              <a:pt x="865" y="172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grpSp>
                  <p:nvGrpSpPr>
                    <p:cNvPr id="18067" name="Google Shape;18067;p38"/>
                    <p:cNvGrpSpPr/>
                    <p:nvPr/>
                  </p:nvGrpSpPr>
                  <p:grpSpPr>
                    <a:xfrm rot="7120513" flipH="1">
                      <a:off x="538618" y="3725726"/>
                      <a:ext cx="1133997" cy="607895"/>
                      <a:chOff x="5206900" y="826150"/>
                      <a:chExt cx="599275" cy="321250"/>
                    </a:xfrm>
                  </p:grpSpPr>
                  <p:sp>
                    <p:nvSpPr>
                      <p:cNvPr id="18068" name="Google Shape;18068;p38"/>
                      <p:cNvSpPr/>
                      <p:nvPr/>
                    </p:nvSpPr>
                    <p:spPr>
                      <a:xfrm>
                        <a:off x="5206900" y="828950"/>
                        <a:ext cx="25225" cy="25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09" h="1025" extrusionOk="0">
                            <a:moveTo>
                              <a:pt x="1008" y="448"/>
                            </a:moveTo>
                            <a:cubicBezTo>
                              <a:pt x="1008" y="832"/>
                              <a:pt x="544" y="1024"/>
                              <a:pt x="272" y="752"/>
                            </a:cubicBezTo>
                            <a:cubicBezTo>
                              <a:pt x="0" y="480"/>
                              <a:pt x="192" y="0"/>
                              <a:pt x="576" y="0"/>
                            </a:cubicBezTo>
                            <a:cubicBezTo>
                              <a:pt x="816" y="0"/>
                              <a:pt x="1008" y="208"/>
                              <a:pt x="1008" y="44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69" name="Google Shape;18069;p38"/>
                      <p:cNvSpPr/>
                      <p:nvPr/>
                    </p:nvSpPr>
                    <p:spPr>
                      <a:xfrm>
                        <a:off x="5468125" y="1067750"/>
                        <a:ext cx="25625" cy="252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25" h="1009" extrusionOk="0">
                            <a:moveTo>
                              <a:pt x="1024" y="433"/>
                            </a:moveTo>
                            <a:cubicBezTo>
                              <a:pt x="1024" y="817"/>
                              <a:pt x="560" y="1009"/>
                              <a:pt x="288" y="737"/>
                            </a:cubicBezTo>
                            <a:cubicBezTo>
                              <a:pt x="0" y="465"/>
                              <a:pt x="208" y="1"/>
                              <a:pt x="592" y="1"/>
                            </a:cubicBezTo>
                            <a:cubicBezTo>
                              <a:pt x="832" y="1"/>
                              <a:pt x="1024" y="193"/>
                              <a:pt x="1024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70" name="Google Shape;18070;p38"/>
                      <p:cNvSpPr/>
                      <p:nvPr/>
                    </p:nvSpPr>
                    <p:spPr>
                      <a:xfrm>
                        <a:off x="5679325" y="1085750"/>
                        <a:ext cx="25625" cy="25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025" h="1026" extrusionOk="0">
                            <a:moveTo>
                              <a:pt x="1025" y="433"/>
                            </a:moveTo>
                            <a:cubicBezTo>
                              <a:pt x="1025" y="833"/>
                              <a:pt x="545" y="1025"/>
                              <a:pt x="273" y="753"/>
                            </a:cubicBezTo>
                            <a:cubicBezTo>
                              <a:pt x="1" y="481"/>
                              <a:pt x="193" y="1"/>
                              <a:pt x="577" y="1"/>
                            </a:cubicBezTo>
                            <a:cubicBezTo>
                              <a:pt x="817" y="1"/>
                              <a:pt x="1025" y="193"/>
                              <a:pt x="1025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71" name="Google Shape;18071;p38"/>
                      <p:cNvSpPr/>
                      <p:nvPr/>
                    </p:nvSpPr>
                    <p:spPr>
                      <a:xfrm>
                        <a:off x="5318900" y="877350"/>
                        <a:ext cx="4425" cy="44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7" h="177" extrusionOk="0">
                            <a:moveTo>
                              <a:pt x="177" y="80"/>
                            </a:moveTo>
                            <a:cubicBezTo>
                              <a:pt x="177" y="128"/>
                              <a:pt x="145" y="176"/>
                              <a:pt x="97" y="176"/>
                            </a:cubicBezTo>
                            <a:cubicBezTo>
                              <a:pt x="49" y="176"/>
                              <a:pt x="1" y="128"/>
                              <a:pt x="1" y="80"/>
                            </a:cubicBezTo>
                            <a:cubicBezTo>
                              <a:pt x="1" y="32"/>
                              <a:pt x="49" y="0"/>
                              <a:pt x="97" y="0"/>
                            </a:cubicBezTo>
                            <a:cubicBezTo>
                              <a:pt x="145" y="0"/>
                              <a:pt x="177" y="32"/>
                              <a:pt x="177" y="80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72" name="Google Shape;18072;p38"/>
                      <p:cNvSpPr/>
                      <p:nvPr/>
                    </p:nvSpPr>
                    <p:spPr>
                      <a:xfrm>
                        <a:off x="5749725" y="1021350"/>
                        <a:ext cx="6025" cy="6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41" extrusionOk="0">
                            <a:moveTo>
                              <a:pt x="241" y="97"/>
                            </a:moveTo>
                            <a:cubicBezTo>
                              <a:pt x="241" y="241"/>
                              <a:pt x="1" y="1"/>
                              <a:pt x="145" y="1"/>
                            </a:cubicBezTo>
                            <a:cubicBezTo>
                              <a:pt x="193" y="1"/>
                              <a:pt x="225" y="49"/>
                              <a:pt x="241" y="97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73" name="Google Shape;18073;p38"/>
                      <p:cNvSpPr/>
                      <p:nvPr/>
                    </p:nvSpPr>
                    <p:spPr>
                      <a:xfrm>
                        <a:off x="5527725" y="874950"/>
                        <a:ext cx="6025" cy="6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41" extrusionOk="0">
                            <a:moveTo>
                              <a:pt x="240" y="96"/>
                            </a:moveTo>
                            <a:cubicBezTo>
                              <a:pt x="240" y="240"/>
                              <a:pt x="0" y="0"/>
                              <a:pt x="144" y="0"/>
                            </a:cubicBezTo>
                            <a:cubicBezTo>
                              <a:pt x="192" y="0"/>
                              <a:pt x="240" y="48"/>
                              <a:pt x="240" y="96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74" name="Google Shape;18074;p38"/>
                      <p:cNvSpPr/>
                      <p:nvPr/>
                    </p:nvSpPr>
                    <p:spPr>
                      <a:xfrm>
                        <a:off x="5418900" y="861350"/>
                        <a:ext cx="6025" cy="5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1" h="225" extrusionOk="0">
                            <a:moveTo>
                              <a:pt x="241" y="64"/>
                            </a:moveTo>
                            <a:cubicBezTo>
                              <a:pt x="241" y="112"/>
                              <a:pt x="225" y="160"/>
                              <a:pt x="177" y="176"/>
                            </a:cubicBezTo>
                            <a:cubicBezTo>
                              <a:pt x="49" y="224"/>
                              <a:pt x="1" y="32"/>
                              <a:pt x="129" y="16"/>
                            </a:cubicBezTo>
                            <a:cubicBezTo>
                              <a:pt x="177" y="0"/>
                              <a:pt x="225" y="16"/>
                              <a:pt x="241" y="64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75" name="Google Shape;18075;p38"/>
                      <p:cNvSpPr/>
                      <p:nvPr/>
                    </p:nvSpPr>
                    <p:spPr>
                      <a:xfrm>
                        <a:off x="5634925" y="986150"/>
                        <a:ext cx="120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81" extrusionOk="0">
                            <a:moveTo>
                              <a:pt x="481" y="209"/>
                            </a:moveTo>
                            <a:cubicBezTo>
                              <a:pt x="481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97" y="1"/>
                              <a:pt x="273" y="1"/>
                            </a:cubicBezTo>
                            <a:cubicBezTo>
                              <a:pt x="385" y="1"/>
                              <a:pt x="481" y="97"/>
                              <a:pt x="481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76" name="Google Shape;18076;p38"/>
                      <p:cNvSpPr/>
                      <p:nvPr/>
                    </p:nvSpPr>
                    <p:spPr>
                      <a:xfrm>
                        <a:off x="5717725" y="1135775"/>
                        <a:ext cx="116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65" extrusionOk="0">
                            <a:moveTo>
                              <a:pt x="465" y="192"/>
                            </a:moveTo>
                            <a:cubicBezTo>
                              <a:pt x="465" y="368"/>
                              <a:pt x="257" y="464"/>
                              <a:pt x="129" y="336"/>
                            </a:cubicBezTo>
                            <a:cubicBezTo>
                              <a:pt x="1" y="208"/>
                              <a:pt x="81" y="0"/>
                              <a:pt x="273" y="0"/>
                            </a:cubicBezTo>
                            <a:cubicBezTo>
                              <a:pt x="385" y="0"/>
                              <a:pt x="465" y="80"/>
                              <a:pt x="465" y="192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77" name="Google Shape;18077;p38"/>
                      <p:cNvSpPr/>
                      <p:nvPr/>
                    </p:nvSpPr>
                    <p:spPr>
                      <a:xfrm>
                        <a:off x="5316900" y="997350"/>
                        <a:ext cx="116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81" extrusionOk="0">
                            <a:moveTo>
                              <a:pt x="465" y="209"/>
                            </a:moveTo>
                            <a:cubicBezTo>
                              <a:pt x="465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81" y="1"/>
                              <a:pt x="273" y="1"/>
                            </a:cubicBezTo>
                            <a:cubicBezTo>
                              <a:pt x="369" y="1"/>
                              <a:pt x="465" y="97"/>
                              <a:pt x="465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78" name="Google Shape;18078;p38"/>
                      <p:cNvSpPr/>
                      <p:nvPr/>
                    </p:nvSpPr>
                    <p:spPr>
                      <a:xfrm>
                        <a:off x="5331700" y="1124575"/>
                        <a:ext cx="120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65" extrusionOk="0">
                            <a:moveTo>
                              <a:pt x="481" y="208"/>
                            </a:moveTo>
                            <a:cubicBezTo>
                              <a:pt x="481" y="384"/>
                              <a:pt x="257" y="464"/>
                              <a:pt x="129" y="352"/>
                            </a:cubicBezTo>
                            <a:cubicBezTo>
                              <a:pt x="1" y="224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81" y="96"/>
                              <a:pt x="481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79" name="Google Shape;18079;p38"/>
                      <p:cNvSpPr/>
                      <p:nvPr/>
                    </p:nvSpPr>
                    <p:spPr>
                      <a:xfrm>
                        <a:off x="5794150" y="906150"/>
                        <a:ext cx="12025" cy="12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81" h="481" extrusionOk="0">
                            <a:moveTo>
                              <a:pt x="480" y="208"/>
                            </a:moveTo>
                            <a:cubicBezTo>
                              <a:pt x="480" y="384"/>
                              <a:pt x="256" y="480"/>
                              <a:pt x="128" y="352"/>
                            </a:cubicBezTo>
                            <a:cubicBezTo>
                              <a:pt x="0" y="224"/>
                              <a:pt x="96" y="0"/>
                              <a:pt x="272" y="0"/>
                            </a:cubicBezTo>
                            <a:cubicBezTo>
                              <a:pt x="384" y="0"/>
                              <a:pt x="480" y="96"/>
                              <a:pt x="480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80" name="Google Shape;18080;p38"/>
                      <p:cNvSpPr/>
                      <p:nvPr/>
                    </p:nvSpPr>
                    <p:spPr>
                      <a:xfrm>
                        <a:off x="5290500" y="924950"/>
                        <a:ext cx="11625" cy="11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5" h="465" extrusionOk="0">
                            <a:moveTo>
                              <a:pt x="465" y="193"/>
                            </a:moveTo>
                            <a:cubicBezTo>
                              <a:pt x="465" y="369"/>
                              <a:pt x="257" y="465"/>
                              <a:pt x="129" y="337"/>
                            </a:cubicBezTo>
                            <a:cubicBezTo>
                              <a:pt x="1" y="209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65" y="81"/>
                              <a:pt x="465" y="19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8081" name="Google Shape;18081;p38"/>
                      <p:cNvSpPr/>
                      <p:nvPr/>
                    </p:nvSpPr>
                    <p:spPr>
                      <a:xfrm>
                        <a:off x="5680925" y="826150"/>
                        <a:ext cx="43225" cy="432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29" h="1729" extrusionOk="0">
                            <a:moveTo>
                              <a:pt x="865" y="1728"/>
                            </a:moveTo>
                            <a:lnTo>
                              <a:pt x="865" y="1728"/>
                            </a:lnTo>
                            <a:cubicBezTo>
                              <a:pt x="865" y="1248"/>
                              <a:pt x="481" y="864"/>
                              <a:pt x="1" y="864"/>
                            </a:cubicBezTo>
                            <a:lnTo>
                              <a:pt x="1" y="864"/>
                            </a:lnTo>
                            <a:cubicBezTo>
                              <a:pt x="481" y="864"/>
                              <a:pt x="865" y="480"/>
                              <a:pt x="865" y="0"/>
                            </a:cubicBezTo>
                            <a:lnTo>
                              <a:pt x="865" y="0"/>
                            </a:lnTo>
                            <a:cubicBezTo>
                              <a:pt x="865" y="480"/>
                              <a:pt x="1265" y="864"/>
                              <a:pt x="1729" y="864"/>
                            </a:cubicBezTo>
                            <a:lnTo>
                              <a:pt x="1729" y="864"/>
                            </a:lnTo>
                            <a:cubicBezTo>
                              <a:pt x="1265" y="864"/>
                              <a:pt x="865" y="1248"/>
                              <a:pt x="865" y="172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</p:grpSp>
            </p:grpSp>
            <p:grpSp>
              <p:nvGrpSpPr>
                <p:cNvPr id="18082" name="Google Shape;18082;p38"/>
                <p:cNvGrpSpPr/>
                <p:nvPr/>
              </p:nvGrpSpPr>
              <p:grpSpPr>
                <a:xfrm rot="-2001534" flipH="1">
                  <a:off x="7971568" y="1128648"/>
                  <a:ext cx="1699028" cy="2145055"/>
                  <a:chOff x="146217" y="2712579"/>
                  <a:chExt cx="1552966" cy="1960401"/>
                </a:xfrm>
              </p:grpSpPr>
              <p:grpSp>
                <p:nvGrpSpPr>
                  <p:cNvPr id="18083" name="Google Shape;18083;p38"/>
                  <p:cNvGrpSpPr/>
                  <p:nvPr/>
                </p:nvGrpSpPr>
                <p:grpSpPr>
                  <a:xfrm>
                    <a:off x="146217" y="2712579"/>
                    <a:ext cx="1134008" cy="607901"/>
                    <a:chOff x="5206900" y="826150"/>
                    <a:chExt cx="599275" cy="321250"/>
                  </a:xfrm>
                </p:grpSpPr>
                <p:sp>
                  <p:nvSpPr>
                    <p:cNvPr id="18084" name="Google Shape;18084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085" name="Google Shape;18085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086" name="Google Shape;18086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087" name="Google Shape;18087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088" name="Google Shape;18088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089" name="Google Shape;18089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090" name="Google Shape;18090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091" name="Google Shape;18091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092" name="Google Shape;18092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093" name="Google Shape;18093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094" name="Google Shape;18094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095" name="Google Shape;18095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096" name="Google Shape;18096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097" name="Google Shape;18097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8098" name="Google Shape;18098;p38"/>
                  <p:cNvGrpSpPr/>
                  <p:nvPr/>
                </p:nvGrpSpPr>
                <p:grpSpPr>
                  <a:xfrm rot="-9256633">
                    <a:off x="489429" y="3110262"/>
                    <a:ext cx="1134020" cy="607908"/>
                    <a:chOff x="5206900" y="826150"/>
                    <a:chExt cx="599275" cy="321250"/>
                  </a:xfrm>
                </p:grpSpPr>
                <p:sp>
                  <p:nvSpPr>
                    <p:cNvPr id="18099" name="Google Shape;18099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00" name="Google Shape;18100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01" name="Google Shape;18101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02" name="Google Shape;18102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03" name="Google Shape;18103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04" name="Google Shape;18104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05" name="Google Shape;18105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06" name="Google Shape;18106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07" name="Google Shape;18107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08" name="Google Shape;18108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09" name="Google Shape;18109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10" name="Google Shape;18110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11" name="Google Shape;18111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12" name="Google Shape;18112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8113" name="Google Shape;18113;p38"/>
                  <p:cNvGrpSpPr/>
                  <p:nvPr/>
                </p:nvGrpSpPr>
                <p:grpSpPr>
                  <a:xfrm rot="7120513" flipH="1">
                    <a:off x="538618" y="3725726"/>
                    <a:ext cx="1133997" cy="607895"/>
                    <a:chOff x="5206900" y="826150"/>
                    <a:chExt cx="599275" cy="321250"/>
                  </a:xfrm>
                </p:grpSpPr>
                <p:sp>
                  <p:nvSpPr>
                    <p:cNvPr id="18114" name="Google Shape;18114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15" name="Google Shape;18115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16" name="Google Shape;18116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17" name="Google Shape;18117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18" name="Google Shape;18118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19" name="Google Shape;18119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20" name="Google Shape;18120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21" name="Google Shape;18121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22" name="Google Shape;18122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23" name="Google Shape;18123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24" name="Google Shape;18124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25" name="Google Shape;18125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26" name="Google Shape;18126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27" name="Google Shape;18127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18128" name="Google Shape;18128;p38"/>
                <p:cNvGrpSpPr/>
                <p:nvPr/>
              </p:nvGrpSpPr>
              <p:grpSpPr>
                <a:xfrm flipH="1">
                  <a:off x="7173014" y="169321"/>
                  <a:ext cx="1699100" cy="2145071"/>
                  <a:chOff x="146217" y="2712579"/>
                  <a:chExt cx="1552966" cy="1960401"/>
                </a:xfrm>
              </p:grpSpPr>
              <p:grpSp>
                <p:nvGrpSpPr>
                  <p:cNvPr id="18129" name="Google Shape;18129;p38"/>
                  <p:cNvGrpSpPr/>
                  <p:nvPr/>
                </p:nvGrpSpPr>
                <p:grpSpPr>
                  <a:xfrm>
                    <a:off x="146217" y="2712579"/>
                    <a:ext cx="1134008" cy="607901"/>
                    <a:chOff x="5206900" y="826150"/>
                    <a:chExt cx="599275" cy="321250"/>
                  </a:xfrm>
                </p:grpSpPr>
                <p:sp>
                  <p:nvSpPr>
                    <p:cNvPr id="18130" name="Google Shape;18130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31" name="Google Shape;18131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32" name="Google Shape;18132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33" name="Google Shape;18133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34" name="Google Shape;18134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35" name="Google Shape;18135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36" name="Google Shape;18136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37" name="Google Shape;18137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38" name="Google Shape;18138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39" name="Google Shape;18139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40" name="Google Shape;18140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41" name="Google Shape;18141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42" name="Google Shape;18142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43" name="Google Shape;18143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8144" name="Google Shape;18144;p38"/>
                  <p:cNvGrpSpPr/>
                  <p:nvPr/>
                </p:nvGrpSpPr>
                <p:grpSpPr>
                  <a:xfrm rot="-9256633">
                    <a:off x="489429" y="3110262"/>
                    <a:ext cx="1134020" cy="607908"/>
                    <a:chOff x="5206900" y="826150"/>
                    <a:chExt cx="599275" cy="321250"/>
                  </a:xfrm>
                </p:grpSpPr>
                <p:sp>
                  <p:nvSpPr>
                    <p:cNvPr id="18145" name="Google Shape;18145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46" name="Google Shape;18146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47" name="Google Shape;18147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48" name="Google Shape;18148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49" name="Google Shape;18149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50" name="Google Shape;18150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51" name="Google Shape;18151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52" name="Google Shape;18152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53" name="Google Shape;18153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54" name="Google Shape;18154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55" name="Google Shape;18155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56" name="Google Shape;18156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57" name="Google Shape;18157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58" name="Google Shape;18158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8159" name="Google Shape;18159;p38"/>
                  <p:cNvGrpSpPr/>
                  <p:nvPr/>
                </p:nvGrpSpPr>
                <p:grpSpPr>
                  <a:xfrm rot="7120513" flipH="1">
                    <a:off x="538618" y="3725726"/>
                    <a:ext cx="1133997" cy="607895"/>
                    <a:chOff x="5206900" y="826150"/>
                    <a:chExt cx="599275" cy="321250"/>
                  </a:xfrm>
                </p:grpSpPr>
                <p:sp>
                  <p:nvSpPr>
                    <p:cNvPr id="18160" name="Google Shape;18160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61" name="Google Shape;18161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62" name="Google Shape;18162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63" name="Google Shape;18163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64" name="Google Shape;18164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65" name="Google Shape;18165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66" name="Google Shape;18166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67" name="Google Shape;18167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68" name="Google Shape;18168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69" name="Google Shape;18169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70" name="Google Shape;18170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71" name="Google Shape;18171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72" name="Google Shape;18172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73" name="Google Shape;18173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18174" name="Google Shape;18174;p38"/>
              <p:cNvGrpSpPr/>
              <p:nvPr/>
            </p:nvGrpSpPr>
            <p:grpSpPr>
              <a:xfrm>
                <a:off x="-618038" y="-421926"/>
                <a:ext cx="2662520" cy="3863859"/>
                <a:chOff x="-618038" y="-421926"/>
                <a:chExt cx="2662520" cy="3863859"/>
              </a:xfrm>
            </p:grpSpPr>
            <p:grpSp>
              <p:nvGrpSpPr>
                <p:cNvPr id="18175" name="Google Shape;18175;p38"/>
                <p:cNvGrpSpPr/>
                <p:nvPr/>
              </p:nvGrpSpPr>
              <p:grpSpPr>
                <a:xfrm rot="-2295593" flipH="1">
                  <a:off x="-136330" y="-126269"/>
                  <a:ext cx="1699103" cy="2145000"/>
                  <a:chOff x="146217" y="2712579"/>
                  <a:chExt cx="1552966" cy="1960401"/>
                </a:xfrm>
              </p:grpSpPr>
              <p:grpSp>
                <p:nvGrpSpPr>
                  <p:cNvPr id="18176" name="Google Shape;18176;p38"/>
                  <p:cNvGrpSpPr/>
                  <p:nvPr/>
                </p:nvGrpSpPr>
                <p:grpSpPr>
                  <a:xfrm>
                    <a:off x="146217" y="2712579"/>
                    <a:ext cx="1134008" cy="607901"/>
                    <a:chOff x="5206900" y="826150"/>
                    <a:chExt cx="599275" cy="321250"/>
                  </a:xfrm>
                </p:grpSpPr>
                <p:sp>
                  <p:nvSpPr>
                    <p:cNvPr id="18177" name="Google Shape;18177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78" name="Google Shape;18178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79" name="Google Shape;18179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80" name="Google Shape;18180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81" name="Google Shape;18181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82" name="Google Shape;18182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83" name="Google Shape;18183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84" name="Google Shape;18184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85" name="Google Shape;18185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86" name="Google Shape;18186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87" name="Google Shape;18187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88" name="Google Shape;18188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89" name="Google Shape;18189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90" name="Google Shape;18190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8191" name="Google Shape;18191;p38"/>
                  <p:cNvGrpSpPr/>
                  <p:nvPr/>
                </p:nvGrpSpPr>
                <p:grpSpPr>
                  <a:xfrm rot="-9256633">
                    <a:off x="489429" y="3110262"/>
                    <a:ext cx="1134020" cy="607908"/>
                    <a:chOff x="5206900" y="826150"/>
                    <a:chExt cx="599275" cy="321250"/>
                  </a:xfrm>
                </p:grpSpPr>
                <p:sp>
                  <p:nvSpPr>
                    <p:cNvPr id="18192" name="Google Shape;18192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93" name="Google Shape;18193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94" name="Google Shape;18194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95" name="Google Shape;18195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96" name="Google Shape;18196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97" name="Google Shape;18197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98" name="Google Shape;18198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199" name="Google Shape;18199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00" name="Google Shape;18200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01" name="Google Shape;18201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02" name="Google Shape;18202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03" name="Google Shape;18203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04" name="Google Shape;18204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05" name="Google Shape;18205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8206" name="Google Shape;18206;p38"/>
                  <p:cNvGrpSpPr/>
                  <p:nvPr/>
                </p:nvGrpSpPr>
                <p:grpSpPr>
                  <a:xfrm rot="7120513" flipH="1">
                    <a:off x="538618" y="3725726"/>
                    <a:ext cx="1133997" cy="607895"/>
                    <a:chOff x="5206900" y="826150"/>
                    <a:chExt cx="599275" cy="321250"/>
                  </a:xfrm>
                </p:grpSpPr>
                <p:sp>
                  <p:nvSpPr>
                    <p:cNvPr id="18207" name="Google Shape;18207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08" name="Google Shape;18208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09" name="Google Shape;18209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10" name="Google Shape;18210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11" name="Google Shape;18211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12" name="Google Shape;18212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13" name="Google Shape;18213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14" name="Google Shape;18214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15" name="Google Shape;18215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16" name="Google Shape;18216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17" name="Google Shape;18217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18" name="Google Shape;18218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19" name="Google Shape;18219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20" name="Google Shape;18220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18221" name="Google Shape;18221;p38"/>
                <p:cNvGrpSpPr/>
                <p:nvPr/>
              </p:nvGrpSpPr>
              <p:grpSpPr>
                <a:xfrm rot="314" flipH="1">
                  <a:off x="-389601" y="1296785"/>
                  <a:ext cx="1699100" cy="2145071"/>
                  <a:chOff x="146217" y="2712579"/>
                  <a:chExt cx="1552966" cy="1960401"/>
                </a:xfrm>
              </p:grpSpPr>
              <p:grpSp>
                <p:nvGrpSpPr>
                  <p:cNvPr id="18222" name="Google Shape;18222;p38"/>
                  <p:cNvGrpSpPr/>
                  <p:nvPr/>
                </p:nvGrpSpPr>
                <p:grpSpPr>
                  <a:xfrm>
                    <a:off x="146217" y="2712579"/>
                    <a:ext cx="1134008" cy="607901"/>
                    <a:chOff x="5206900" y="826150"/>
                    <a:chExt cx="599275" cy="321250"/>
                  </a:xfrm>
                </p:grpSpPr>
                <p:sp>
                  <p:nvSpPr>
                    <p:cNvPr id="18223" name="Google Shape;18223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24" name="Google Shape;18224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25" name="Google Shape;18225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26" name="Google Shape;18226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27" name="Google Shape;18227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28" name="Google Shape;18228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29" name="Google Shape;18229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30" name="Google Shape;18230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31" name="Google Shape;18231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32" name="Google Shape;18232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33" name="Google Shape;18233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34" name="Google Shape;18234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35" name="Google Shape;18235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36" name="Google Shape;18236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8237" name="Google Shape;18237;p38"/>
                  <p:cNvGrpSpPr/>
                  <p:nvPr/>
                </p:nvGrpSpPr>
                <p:grpSpPr>
                  <a:xfrm rot="-9256633">
                    <a:off x="489429" y="3110262"/>
                    <a:ext cx="1134020" cy="607908"/>
                    <a:chOff x="5206900" y="826150"/>
                    <a:chExt cx="599275" cy="321250"/>
                  </a:xfrm>
                </p:grpSpPr>
                <p:sp>
                  <p:nvSpPr>
                    <p:cNvPr id="18238" name="Google Shape;18238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39" name="Google Shape;18239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40" name="Google Shape;18240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41" name="Google Shape;18241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42" name="Google Shape;18242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43" name="Google Shape;18243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44" name="Google Shape;18244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45" name="Google Shape;18245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46" name="Google Shape;18246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47" name="Google Shape;18247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48" name="Google Shape;18248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49" name="Google Shape;18249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50" name="Google Shape;18250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51" name="Google Shape;18251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8252" name="Google Shape;18252;p38"/>
                  <p:cNvGrpSpPr/>
                  <p:nvPr/>
                </p:nvGrpSpPr>
                <p:grpSpPr>
                  <a:xfrm rot="7120513" flipH="1">
                    <a:off x="538618" y="3725726"/>
                    <a:ext cx="1133997" cy="607895"/>
                    <a:chOff x="5206900" y="826150"/>
                    <a:chExt cx="599275" cy="321250"/>
                  </a:xfrm>
                </p:grpSpPr>
                <p:sp>
                  <p:nvSpPr>
                    <p:cNvPr id="18253" name="Google Shape;18253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54" name="Google Shape;18254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55" name="Google Shape;18255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56" name="Google Shape;18256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57" name="Google Shape;18257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58" name="Google Shape;18258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59" name="Google Shape;18259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60" name="Google Shape;18260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61" name="Google Shape;18261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62" name="Google Shape;18262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63" name="Google Shape;18263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64" name="Google Shape;18264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65" name="Google Shape;18265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66" name="Google Shape;18266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18267" name="Google Shape;18267;p38"/>
                <p:cNvGrpSpPr/>
                <p:nvPr/>
              </p:nvGrpSpPr>
              <p:grpSpPr>
                <a:xfrm rot="-2360946">
                  <a:off x="407388" y="61296"/>
                  <a:ext cx="611659" cy="956408"/>
                  <a:chOff x="7920143" y="332346"/>
                  <a:chExt cx="611894" cy="953110"/>
                </a:xfrm>
              </p:grpSpPr>
              <p:grpSp>
                <p:nvGrpSpPr>
                  <p:cNvPr id="18268" name="Google Shape;18268;p38"/>
                  <p:cNvGrpSpPr/>
                  <p:nvPr/>
                </p:nvGrpSpPr>
                <p:grpSpPr>
                  <a:xfrm>
                    <a:off x="7925836" y="1010231"/>
                    <a:ext cx="262134" cy="275226"/>
                    <a:chOff x="1063586" y="401894"/>
                    <a:chExt cx="262134" cy="275226"/>
                  </a:xfrm>
                </p:grpSpPr>
                <p:sp>
                  <p:nvSpPr>
                    <p:cNvPr id="18269" name="Google Shape;18269;p38"/>
                    <p:cNvSpPr/>
                    <p:nvPr/>
                  </p:nvSpPr>
                  <p:spPr>
                    <a:xfrm>
                      <a:off x="1063586" y="548421"/>
                      <a:ext cx="82520" cy="8444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85" h="2850" extrusionOk="0">
                          <a:moveTo>
                            <a:pt x="80" y="1409"/>
                          </a:moveTo>
                          <a:cubicBezTo>
                            <a:pt x="32" y="1457"/>
                            <a:pt x="0" y="1521"/>
                            <a:pt x="0" y="1601"/>
                          </a:cubicBezTo>
                          <a:cubicBezTo>
                            <a:pt x="16" y="1681"/>
                            <a:pt x="64" y="1745"/>
                            <a:pt x="128" y="1809"/>
                          </a:cubicBezTo>
                          <a:lnTo>
                            <a:pt x="1040" y="2705"/>
                          </a:lnTo>
                          <a:cubicBezTo>
                            <a:pt x="1088" y="2769"/>
                            <a:pt x="1168" y="2817"/>
                            <a:pt x="1248" y="2849"/>
                          </a:cubicBezTo>
                          <a:cubicBezTo>
                            <a:pt x="1360" y="2849"/>
                            <a:pt x="1472" y="2817"/>
                            <a:pt x="1552" y="2753"/>
                          </a:cubicBezTo>
                          <a:cubicBezTo>
                            <a:pt x="2048" y="2385"/>
                            <a:pt x="2320" y="1809"/>
                            <a:pt x="2560" y="1249"/>
                          </a:cubicBezTo>
                          <a:cubicBezTo>
                            <a:pt x="2672" y="993"/>
                            <a:pt x="2784" y="689"/>
                            <a:pt x="2640" y="449"/>
                          </a:cubicBezTo>
                          <a:cubicBezTo>
                            <a:pt x="2400" y="49"/>
                            <a:pt x="1520" y="1"/>
                            <a:pt x="1136" y="161"/>
                          </a:cubicBezTo>
                          <a:cubicBezTo>
                            <a:pt x="704" y="369"/>
                            <a:pt x="336" y="1025"/>
                            <a:pt x="80" y="1409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70" name="Google Shape;18270;p38"/>
                    <p:cNvSpPr/>
                    <p:nvPr/>
                  </p:nvSpPr>
                  <p:spPr>
                    <a:xfrm>
                      <a:off x="1241304" y="608348"/>
                      <a:ext cx="84416" cy="6877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49" h="2321" extrusionOk="0">
                          <a:moveTo>
                            <a:pt x="561" y="1521"/>
                          </a:moveTo>
                          <a:cubicBezTo>
                            <a:pt x="833" y="1969"/>
                            <a:pt x="1345" y="2177"/>
                            <a:pt x="1841" y="2273"/>
                          </a:cubicBezTo>
                          <a:cubicBezTo>
                            <a:pt x="2033" y="2321"/>
                            <a:pt x="2225" y="2321"/>
                            <a:pt x="2401" y="2241"/>
                          </a:cubicBezTo>
                          <a:cubicBezTo>
                            <a:pt x="2545" y="2129"/>
                            <a:pt x="2641" y="2001"/>
                            <a:pt x="2689" y="1841"/>
                          </a:cubicBezTo>
                          <a:cubicBezTo>
                            <a:pt x="2769" y="1585"/>
                            <a:pt x="2817" y="1329"/>
                            <a:pt x="2833" y="1073"/>
                          </a:cubicBezTo>
                          <a:cubicBezTo>
                            <a:pt x="2849" y="865"/>
                            <a:pt x="2801" y="641"/>
                            <a:pt x="2689" y="449"/>
                          </a:cubicBezTo>
                          <a:cubicBezTo>
                            <a:pt x="2497" y="177"/>
                            <a:pt x="2177" y="17"/>
                            <a:pt x="1841" y="17"/>
                          </a:cubicBezTo>
                          <a:cubicBezTo>
                            <a:pt x="1041" y="1"/>
                            <a:pt x="1" y="609"/>
                            <a:pt x="561" y="1521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71" name="Google Shape;18271;p38"/>
                    <p:cNvSpPr/>
                    <p:nvPr/>
                  </p:nvSpPr>
                  <p:spPr>
                    <a:xfrm>
                      <a:off x="1146109" y="401894"/>
                      <a:ext cx="171173" cy="14652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77" h="4945" extrusionOk="0">
                          <a:moveTo>
                            <a:pt x="512" y="2352"/>
                          </a:moveTo>
                          <a:cubicBezTo>
                            <a:pt x="976" y="3104"/>
                            <a:pt x="1536" y="3792"/>
                            <a:pt x="2160" y="4400"/>
                          </a:cubicBezTo>
                          <a:cubicBezTo>
                            <a:pt x="2320" y="4576"/>
                            <a:pt x="2512" y="4704"/>
                            <a:pt x="2736" y="4800"/>
                          </a:cubicBezTo>
                          <a:cubicBezTo>
                            <a:pt x="3152" y="4944"/>
                            <a:pt x="3616" y="4752"/>
                            <a:pt x="4032" y="4560"/>
                          </a:cubicBezTo>
                          <a:lnTo>
                            <a:pt x="5008" y="4096"/>
                          </a:lnTo>
                          <a:cubicBezTo>
                            <a:pt x="5185" y="4016"/>
                            <a:pt x="5345" y="3920"/>
                            <a:pt x="5473" y="3792"/>
                          </a:cubicBezTo>
                          <a:cubicBezTo>
                            <a:pt x="5729" y="3536"/>
                            <a:pt x="5761" y="3136"/>
                            <a:pt x="5761" y="2784"/>
                          </a:cubicBezTo>
                          <a:cubicBezTo>
                            <a:pt x="5777" y="2288"/>
                            <a:pt x="5777" y="1728"/>
                            <a:pt x="5457" y="1360"/>
                          </a:cubicBezTo>
                          <a:cubicBezTo>
                            <a:pt x="5249" y="1136"/>
                            <a:pt x="4992" y="976"/>
                            <a:pt x="4704" y="880"/>
                          </a:cubicBezTo>
                          <a:cubicBezTo>
                            <a:pt x="3680" y="416"/>
                            <a:pt x="2528" y="0"/>
                            <a:pt x="1408" y="432"/>
                          </a:cubicBezTo>
                          <a:cubicBezTo>
                            <a:pt x="592" y="752"/>
                            <a:pt x="0" y="1520"/>
                            <a:pt x="512" y="2352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8272" name="Google Shape;18272;p38"/>
                  <p:cNvGrpSpPr/>
                  <p:nvPr/>
                </p:nvGrpSpPr>
                <p:grpSpPr>
                  <a:xfrm>
                    <a:off x="7920143" y="332346"/>
                    <a:ext cx="611894" cy="715202"/>
                    <a:chOff x="7920143" y="332346"/>
                    <a:chExt cx="611894" cy="715202"/>
                  </a:xfrm>
                </p:grpSpPr>
                <p:sp>
                  <p:nvSpPr>
                    <p:cNvPr id="18273" name="Google Shape;18273;p38"/>
                    <p:cNvSpPr/>
                    <p:nvPr/>
                  </p:nvSpPr>
                  <p:spPr>
                    <a:xfrm rot="-3261661">
                      <a:off x="8416538" y="639068"/>
                      <a:ext cx="95677" cy="97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85" h="2850" extrusionOk="0">
                          <a:moveTo>
                            <a:pt x="80" y="1409"/>
                          </a:moveTo>
                          <a:cubicBezTo>
                            <a:pt x="32" y="1457"/>
                            <a:pt x="0" y="1521"/>
                            <a:pt x="0" y="1601"/>
                          </a:cubicBezTo>
                          <a:cubicBezTo>
                            <a:pt x="16" y="1681"/>
                            <a:pt x="64" y="1745"/>
                            <a:pt x="128" y="1809"/>
                          </a:cubicBezTo>
                          <a:lnTo>
                            <a:pt x="1040" y="2705"/>
                          </a:lnTo>
                          <a:cubicBezTo>
                            <a:pt x="1088" y="2769"/>
                            <a:pt x="1168" y="2817"/>
                            <a:pt x="1248" y="2849"/>
                          </a:cubicBezTo>
                          <a:cubicBezTo>
                            <a:pt x="1360" y="2849"/>
                            <a:pt x="1472" y="2817"/>
                            <a:pt x="1552" y="2753"/>
                          </a:cubicBezTo>
                          <a:cubicBezTo>
                            <a:pt x="2048" y="2385"/>
                            <a:pt x="2320" y="1809"/>
                            <a:pt x="2560" y="1249"/>
                          </a:cubicBezTo>
                          <a:cubicBezTo>
                            <a:pt x="2672" y="993"/>
                            <a:pt x="2784" y="689"/>
                            <a:pt x="2640" y="449"/>
                          </a:cubicBezTo>
                          <a:cubicBezTo>
                            <a:pt x="2400" y="49"/>
                            <a:pt x="1520" y="1"/>
                            <a:pt x="1136" y="161"/>
                          </a:cubicBezTo>
                          <a:cubicBezTo>
                            <a:pt x="704" y="369"/>
                            <a:pt x="336" y="1025"/>
                            <a:pt x="80" y="1409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74" name="Google Shape;18274;p38"/>
                    <p:cNvSpPr/>
                    <p:nvPr/>
                  </p:nvSpPr>
                  <p:spPr>
                    <a:xfrm>
                      <a:off x="8015237" y="332346"/>
                      <a:ext cx="421673" cy="38099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274" h="11090" extrusionOk="0">
                          <a:moveTo>
                            <a:pt x="624" y="7825"/>
                          </a:moveTo>
                          <a:cubicBezTo>
                            <a:pt x="960" y="8417"/>
                            <a:pt x="1520" y="8817"/>
                            <a:pt x="2016" y="9297"/>
                          </a:cubicBezTo>
                          <a:cubicBezTo>
                            <a:pt x="2465" y="9729"/>
                            <a:pt x="2865" y="10241"/>
                            <a:pt x="3425" y="10529"/>
                          </a:cubicBezTo>
                          <a:cubicBezTo>
                            <a:pt x="3825" y="10689"/>
                            <a:pt x="4241" y="10801"/>
                            <a:pt x="4657" y="10833"/>
                          </a:cubicBezTo>
                          <a:cubicBezTo>
                            <a:pt x="5521" y="10961"/>
                            <a:pt x="6417" y="11089"/>
                            <a:pt x="7265" y="10881"/>
                          </a:cubicBezTo>
                          <a:cubicBezTo>
                            <a:pt x="8193" y="10641"/>
                            <a:pt x="8961" y="10017"/>
                            <a:pt x="9681" y="9393"/>
                          </a:cubicBezTo>
                          <a:cubicBezTo>
                            <a:pt x="10753" y="8481"/>
                            <a:pt x="11873" y="7425"/>
                            <a:pt x="12081" y="6033"/>
                          </a:cubicBezTo>
                          <a:cubicBezTo>
                            <a:pt x="12273" y="4849"/>
                            <a:pt x="11761" y="3665"/>
                            <a:pt x="10993" y="2752"/>
                          </a:cubicBezTo>
                          <a:cubicBezTo>
                            <a:pt x="10225" y="1840"/>
                            <a:pt x="9233" y="1184"/>
                            <a:pt x="8241" y="528"/>
                          </a:cubicBezTo>
                          <a:cubicBezTo>
                            <a:pt x="7841" y="272"/>
                            <a:pt x="7393" y="0"/>
                            <a:pt x="6913" y="32"/>
                          </a:cubicBezTo>
                          <a:cubicBezTo>
                            <a:pt x="6257" y="64"/>
                            <a:pt x="5793" y="656"/>
                            <a:pt x="5345" y="1136"/>
                          </a:cubicBezTo>
                          <a:cubicBezTo>
                            <a:pt x="4209" y="2352"/>
                            <a:pt x="2561" y="2544"/>
                            <a:pt x="1424" y="3553"/>
                          </a:cubicBezTo>
                          <a:cubicBezTo>
                            <a:pt x="448" y="4449"/>
                            <a:pt x="0" y="6673"/>
                            <a:pt x="624" y="7825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75" name="Google Shape;18275;p38"/>
                    <p:cNvSpPr/>
                    <p:nvPr/>
                  </p:nvSpPr>
                  <p:spPr>
                    <a:xfrm>
                      <a:off x="7920143" y="760581"/>
                      <a:ext cx="198469" cy="16988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77" h="4945" extrusionOk="0">
                          <a:moveTo>
                            <a:pt x="512" y="2352"/>
                          </a:moveTo>
                          <a:cubicBezTo>
                            <a:pt x="976" y="3104"/>
                            <a:pt x="1536" y="3792"/>
                            <a:pt x="2160" y="4400"/>
                          </a:cubicBezTo>
                          <a:cubicBezTo>
                            <a:pt x="2320" y="4576"/>
                            <a:pt x="2512" y="4704"/>
                            <a:pt x="2736" y="4800"/>
                          </a:cubicBezTo>
                          <a:cubicBezTo>
                            <a:pt x="3152" y="4944"/>
                            <a:pt x="3616" y="4752"/>
                            <a:pt x="4032" y="4560"/>
                          </a:cubicBezTo>
                          <a:lnTo>
                            <a:pt x="5008" y="4096"/>
                          </a:lnTo>
                          <a:cubicBezTo>
                            <a:pt x="5185" y="4016"/>
                            <a:pt x="5345" y="3920"/>
                            <a:pt x="5473" y="3792"/>
                          </a:cubicBezTo>
                          <a:cubicBezTo>
                            <a:pt x="5729" y="3536"/>
                            <a:pt x="5761" y="3136"/>
                            <a:pt x="5761" y="2784"/>
                          </a:cubicBezTo>
                          <a:cubicBezTo>
                            <a:pt x="5777" y="2288"/>
                            <a:pt x="5777" y="1728"/>
                            <a:pt x="5457" y="1360"/>
                          </a:cubicBezTo>
                          <a:cubicBezTo>
                            <a:pt x="5249" y="1136"/>
                            <a:pt x="4992" y="976"/>
                            <a:pt x="4704" y="880"/>
                          </a:cubicBezTo>
                          <a:cubicBezTo>
                            <a:pt x="3680" y="416"/>
                            <a:pt x="2528" y="0"/>
                            <a:pt x="1408" y="432"/>
                          </a:cubicBezTo>
                          <a:cubicBezTo>
                            <a:pt x="592" y="752"/>
                            <a:pt x="0" y="1520"/>
                            <a:pt x="512" y="2352"/>
                          </a:cubicBezTo>
                          <a:close/>
                        </a:path>
                      </a:pathLst>
                    </a:custGeom>
                    <a:solidFill>
                      <a:schemeClr val="accent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76" name="Google Shape;18276;p38"/>
                    <p:cNvSpPr/>
                    <p:nvPr/>
                  </p:nvSpPr>
                  <p:spPr>
                    <a:xfrm>
                      <a:off x="8318661" y="810602"/>
                      <a:ext cx="195755" cy="23694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" h="6897" extrusionOk="0">
                          <a:moveTo>
                            <a:pt x="337" y="3040"/>
                          </a:moveTo>
                          <a:cubicBezTo>
                            <a:pt x="513" y="3264"/>
                            <a:pt x="721" y="3472"/>
                            <a:pt x="961" y="3649"/>
                          </a:cubicBezTo>
                          <a:cubicBezTo>
                            <a:pt x="1505" y="4161"/>
                            <a:pt x="1713" y="4913"/>
                            <a:pt x="2049" y="5585"/>
                          </a:cubicBezTo>
                          <a:cubicBezTo>
                            <a:pt x="2385" y="6257"/>
                            <a:pt x="2993" y="6897"/>
                            <a:pt x="3745" y="6833"/>
                          </a:cubicBezTo>
                          <a:cubicBezTo>
                            <a:pt x="4193" y="6753"/>
                            <a:pt x="4593" y="6481"/>
                            <a:pt x="4833" y="6065"/>
                          </a:cubicBezTo>
                          <a:cubicBezTo>
                            <a:pt x="5041" y="5665"/>
                            <a:pt x="5201" y="5233"/>
                            <a:pt x="5297" y="4785"/>
                          </a:cubicBezTo>
                          <a:cubicBezTo>
                            <a:pt x="5521" y="3937"/>
                            <a:pt x="5697" y="2928"/>
                            <a:pt x="5121" y="2272"/>
                          </a:cubicBezTo>
                          <a:cubicBezTo>
                            <a:pt x="4897" y="2032"/>
                            <a:pt x="4593" y="1872"/>
                            <a:pt x="4417" y="1584"/>
                          </a:cubicBezTo>
                          <a:cubicBezTo>
                            <a:pt x="4241" y="1280"/>
                            <a:pt x="4289" y="864"/>
                            <a:pt x="4097" y="544"/>
                          </a:cubicBezTo>
                          <a:cubicBezTo>
                            <a:pt x="3873" y="128"/>
                            <a:pt x="3329" y="0"/>
                            <a:pt x="2865" y="0"/>
                          </a:cubicBezTo>
                          <a:cubicBezTo>
                            <a:pt x="2129" y="0"/>
                            <a:pt x="993" y="256"/>
                            <a:pt x="561" y="912"/>
                          </a:cubicBezTo>
                          <a:cubicBezTo>
                            <a:pt x="225" y="1408"/>
                            <a:pt x="1" y="2544"/>
                            <a:pt x="337" y="3040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8277" name="Google Shape;18277;p38"/>
                    <p:cNvSpPr/>
                    <p:nvPr/>
                  </p:nvSpPr>
                  <p:spPr>
                    <a:xfrm>
                      <a:off x="8207076" y="945274"/>
                      <a:ext cx="97877" cy="7973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49" h="2321" extrusionOk="0">
                          <a:moveTo>
                            <a:pt x="561" y="1521"/>
                          </a:moveTo>
                          <a:cubicBezTo>
                            <a:pt x="833" y="1969"/>
                            <a:pt x="1345" y="2177"/>
                            <a:pt x="1841" y="2273"/>
                          </a:cubicBezTo>
                          <a:cubicBezTo>
                            <a:pt x="2033" y="2321"/>
                            <a:pt x="2225" y="2321"/>
                            <a:pt x="2401" y="2241"/>
                          </a:cubicBezTo>
                          <a:cubicBezTo>
                            <a:pt x="2545" y="2129"/>
                            <a:pt x="2641" y="2001"/>
                            <a:pt x="2689" y="1841"/>
                          </a:cubicBezTo>
                          <a:cubicBezTo>
                            <a:pt x="2769" y="1585"/>
                            <a:pt x="2817" y="1329"/>
                            <a:pt x="2833" y="1073"/>
                          </a:cubicBezTo>
                          <a:cubicBezTo>
                            <a:pt x="2849" y="865"/>
                            <a:pt x="2801" y="641"/>
                            <a:pt x="2689" y="449"/>
                          </a:cubicBezTo>
                          <a:cubicBezTo>
                            <a:pt x="2497" y="177"/>
                            <a:pt x="2177" y="17"/>
                            <a:pt x="1841" y="17"/>
                          </a:cubicBezTo>
                          <a:cubicBezTo>
                            <a:pt x="1041" y="1"/>
                            <a:pt x="1" y="609"/>
                            <a:pt x="561" y="1521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grpSp>
          <p:nvGrpSpPr>
            <p:cNvPr id="18278" name="Google Shape;18278;p38"/>
            <p:cNvGrpSpPr/>
            <p:nvPr/>
          </p:nvGrpSpPr>
          <p:grpSpPr>
            <a:xfrm>
              <a:off x="6655448" y="2314411"/>
              <a:ext cx="2734246" cy="2492132"/>
              <a:chOff x="4307350" y="407200"/>
              <a:chExt cx="1425200" cy="1299000"/>
            </a:xfrm>
          </p:grpSpPr>
          <p:sp>
            <p:nvSpPr>
              <p:cNvPr id="18279" name="Google Shape;18279;p38"/>
              <p:cNvSpPr/>
              <p:nvPr/>
            </p:nvSpPr>
            <p:spPr>
              <a:xfrm>
                <a:off x="4307350" y="407200"/>
                <a:ext cx="1425200" cy="1299000"/>
              </a:xfrm>
              <a:custGeom>
                <a:avLst/>
                <a:gdLst/>
                <a:ahLst/>
                <a:cxnLst/>
                <a:rect l="l" t="t" r="r" b="b"/>
                <a:pathLst>
                  <a:path w="57008" h="51960" extrusionOk="0">
                    <a:moveTo>
                      <a:pt x="28503" y="1"/>
                    </a:moveTo>
                    <a:cubicBezTo>
                      <a:pt x="26583" y="1"/>
                      <a:pt x="24633" y="215"/>
                      <a:pt x="22683" y="662"/>
                    </a:cubicBezTo>
                    <a:cubicBezTo>
                      <a:pt x="8706" y="3897"/>
                      <a:pt x="0" y="17807"/>
                      <a:pt x="3202" y="31784"/>
                    </a:cubicBezTo>
                    <a:cubicBezTo>
                      <a:pt x="5958" y="43810"/>
                      <a:pt x="16666" y="51959"/>
                      <a:pt x="28505" y="51959"/>
                    </a:cubicBezTo>
                    <a:cubicBezTo>
                      <a:pt x="30425" y="51959"/>
                      <a:pt x="32374" y="51745"/>
                      <a:pt x="34325" y="51298"/>
                    </a:cubicBezTo>
                    <a:cubicBezTo>
                      <a:pt x="48301" y="48062"/>
                      <a:pt x="57007" y="34152"/>
                      <a:pt x="53805" y="20176"/>
                    </a:cubicBezTo>
                    <a:cubicBezTo>
                      <a:pt x="51050" y="8149"/>
                      <a:pt x="40342" y="1"/>
                      <a:pt x="28503" y="1"/>
                    </a:cubicBezTo>
                    <a:close/>
                  </a:path>
                </a:pathLst>
              </a:custGeom>
              <a:solidFill>
                <a:srgbClr val="708EC0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0" name="Google Shape;18280;p38"/>
              <p:cNvSpPr/>
              <p:nvPr/>
            </p:nvSpPr>
            <p:spPr>
              <a:xfrm>
                <a:off x="4399075" y="494625"/>
                <a:ext cx="1241750" cy="1123875"/>
              </a:xfrm>
              <a:custGeom>
                <a:avLst/>
                <a:gdLst/>
                <a:ahLst/>
                <a:cxnLst/>
                <a:rect l="l" t="t" r="r" b="b"/>
                <a:pathLst>
                  <a:path w="49670" h="44955" extrusionOk="0">
                    <a:moveTo>
                      <a:pt x="24871" y="0"/>
                    </a:moveTo>
                    <a:cubicBezTo>
                      <a:pt x="23037" y="0"/>
                      <a:pt x="21173" y="227"/>
                      <a:pt x="19314" y="701"/>
                    </a:cubicBezTo>
                    <a:cubicBezTo>
                      <a:pt x="7306" y="3736"/>
                      <a:pt x="0" y="15945"/>
                      <a:pt x="3036" y="27987"/>
                    </a:cubicBezTo>
                    <a:cubicBezTo>
                      <a:pt x="5605" y="38179"/>
                      <a:pt x="14770" y="44954"/>
                      <a:pt x="24827" y="44954"/>
                    </a:cubicBezTo>
                    <a:cubicBezTo>
                      <a:pt x="26652" y="44954"/>
                      <a:pt x="28506" y="44731"/>
                      <a:pt x="30355" y="44265"/>
                    </a:cubicBezTo>
                    <a:cubicBezTo>
                      <a:pt x="42364" y="41230"/>
                      <a:pt x="49669" y="29021"/>
                      <a:pt x="46634" y="16979"/>
                    </a:cubicBezTo>
                    <a:cubicBezTo>
                      <a:pt x="44067" y="6796"/>
                      <a:pt x="34917" y="0"/>
                      <a:pt x="2487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8281" name="Google Shape;18281;p38"/>
              <p:cNvGrpSpPr/>
              <p:nvPr/>
            </p:nvGrpSpPr>
            <p:grpSpPr>
              <a:xfrm>
                <a:off x="4499975" y="588850"/>
                <a:ext cx="988225" cy="936700"/>
                <a:chOff x="4499975" y="588850"/>
                <a:chExt cx="988225" cy="936700"/>
              </a:xfrm>
            </p:grpSpPr>
            <p:sp>
              <p:nvSpPr>
                <p:cNvPr id="18282" name="Google Shape;18282;p38"/>
                <p:cNvSpPr/>
                <p:nvPr/>
              </p:nvSpPr>
              <p:spPr>
                <a:xfrm>
                  <a:off x="4987000" y="588850"/>
                  <a:ext cx="472850" cy="42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14" h="16880" extrusionOk="0">
                      <a:moveTo>
                        <a:pt x="1380" y="0"/>
                      </a:moveTo>
                      <a:cubicBezTo>
                        <a:pt x="1354" y="0"/>
                        <a:pt x="1328" y="0"/>
                        <a:pt x="1301" y="0"/>
                      </a:cubicBezTo>
                      <a:lnTo>
                        <a:pt x="467" y="0"/>
                      </a:lnTo>
                      <a:cubicBezTo>
                        <a:pt x="234" y="467"/>
                        <a:pt x="100" y="968"/>
                        <a:pt x="0" y="1468"/>
                      </a:cubicBezTo>
                      <a:cubicBezTo>
                        <a:pt x="0" y="1468"/>
                        <a:pt x="367" y="2669"/>
                        <a:pt x="634" y="3303"/>
                      </a:cubicBezTo>
                      <a:cubicBezTo>
                        <a:pt x="934" y="3970"/>
                        <a:pt x="1301" y="5204"/>
                        <a:pt x="1301" y="5204"/>
                      </a:cubicBezTo>
                      <a:lnTo>
                        <a:pt x="1101" y="7706"/>
                      </a:lnTo>
                      <a:lnTo>
                        <a:pt x="567" y="10074"/>
                      </a:lnTo>
                      <a:cubicBezTo>
                        <a:pt x="567" y="10074"/>
                        <a:pt x="134" y="12109"/>
                        <a:pt x="567" y="12910"/>
                      </a:cubicBezTo>
                      <a:cubicBezTo>
                        <a:pt x="767" y="13310"/>
                        <a:pt x="1034" y="13677"/>
                        <a:pt x="1301" y="14010"/>
                      </a:cubicBezTo>
                      <a:cubicBezTo>
                        <a:pt x="1301" y="14010"/>
                        <a:pt x="1305" y="14007"/>
                        <a:pt x="1318" y="14007"/>
                      </a:cubicBezTo>
                      <a:cubicBezTo>
                        <a:pt x="1362" y="14007"/>
                        <a:pt x="1509" y="14046"/>
                        <a:pt x="1968" y="14377"/>
                      </a:cubicBezTo>
                      <a:cubicBezTo>
                        <a:pt x="2159" y="14526"/>
                        <a:pt x="2283" y="14553"/>
                        <a:pt x="2392" y="14553"/>
                      </a:cubicBezTo>
                      <a:cubicBezTo>
                        <a:pt x="2455" y="14553"/>
                        <a:pt x="2513" y="14544"/>
                        <a:pt x="2577" y="14544"/>
                      </a:cubicBezTo>
                      <a:cubicBezTo>
                        <a:pt x="2752" y="14544"/>
                        <a:pt x="2969" y="14611"/>
                        <a:pt x="3436" y="15111"/>
                      </a:cubicBezTo>
                      <a:cubicBezTo>
                        <a:pt x="4403" y="16145"/>
                        <a:pt x="2635" y="16879"/>
                        <a:pt x="5704" y="16879"/>
                      </a:cubicBezTo>
                      <a:cubicBezTo>
                        <a:pt x="7706" y="16846"/>
                        <a:pt x="9674" y="16546"/>
                        <a:pt x="11575" y="15945"/>
                      </a:cubicBezTo>
                      <a:cubicBezTo>
                        <a:pt x="11942" y="15145"/>
                        <a:pt x="12476" y="14444"/>
                        <a:pt x="13110" y="13877"/>
                      </a:cubicBezTo>
                      <a:cubicBezTo>
                        <a:pt x="14277" y="12776"/>
                        <a:pt x="14144" y="12476"/>
                        <a:pt x="16112" y="12343"/>
                      </a:cubicBezTo>
                      <a:cubicBezTo>
                        <a:pt x="16330" y="12327"/>
                        <a:pt x="16531" y="12321"/>
                        <a:pt x="16717" y="12321"/>
                      </a:cubicBezTo>
                      <a:cubicBezTo>
                        <a:pt x="17396" y="12321"/>
                        <a:pt x="17883" y="12401"/>
                        <a:pt x="18297" y="12401"/>
                      </a:cubicBezTo>
                      <a:cubicBezTo>
                        <a:pt x="18517" y="12401"/>
                        <a:pt x="18717" y="12378"/>
                        <a:pt x="18914" y="12309"/>
                      </a:cubicBezTo>
                      <a:cubicBezTo>
                        <a:pt x="16221" y="4929"/>
                        <a:pt x="9221" y="0"/>
                        <a:pt x="1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83" name="Google Shape;18283;p38"/>
                <p:cNvSpPr/>
                <p:nvPr/>
              </p:nvSpPr>
              <p:spPr>
                <a:xfrm>
                  <a:off x="4870250" y="945900"/>
                  <a:ext cx="617950" cy="57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18" h="23186" extrusionOk="0">
                      <a:moveTo>
                        <a:pt x="23666" y="1"/>
                      </a:moveTo>
                      <a:cubicBezTo>
                        <a:pt x="22908" y="1"/>
                        <a:pt x="22168" y="182"/>
                        <a:pt x="21516" y="562"/>
                      </a:cubicBezTo>
                      <a:cubicBezTo>
                        <a:pt x="19748" y="1630"/>
                        <a:pt x="20782" y="262"/>
                        <a:pt x="18814" y="3298"/>
                      </a:cubicBezTo>
                      <a:cubicBezTo>
                        <a:pt x="16846" y="6300"/>
                        <a:pt x="16112" y="7100"/>
                        <a:pt x="13743" y="7234"/>
                      </a:cubicBezTo>
                      <a:cubicBezTo>
                        <a:pt x="11408" y="7401"/>
                        <a:pt x="5638" y="8135"/>
                        <a:pt x="5971" y="11337"/>
                      </a:cubicBezTo>
                      <a:cubicBezTo>
                        <a:pt x="6338" y="14572"/>
                        <a:pt x="6772" y="17741"/>
                        <a:pt x="4203" y="18976"/>
                      </a:cubicBezTo>
                      <a:cubicBezTo>
                        <a:pt x="3036" y="19543"/>
                        <a:pt x="1401" y="20877"/>
                        <a:pt x="0" y="22211"/>
                      </a:cubicBezTo>
                      <a:cubicBezTo>
                        <a:pt x="1995" y="22874"/>
                        <a:pt x="4002" y="23185"/>
                        <a:pt x="5962" y="23185"/>
                      </a:cubicBezTo>
                      <a:cubicBezTo>
                        <a:pt x="15935" y="23185"/>
                        <a:pt x="24718" y="15137"/>
                        <a:pt x="24718" y="4432"/>
                      </a:cubicBezTo>
                      <a:cubicBezTo>
                        <a:pt x="24718" y="2964"/>
                        <a:pt x="24551" y="1463"/>
                        <a:pt x="24184" y="29"/>
                      </a:cubicBezTo>
                      <a:cubicBezTo>
                        <a:pt x="24011" y="10"/>
                        <a:pt x="23838" y="1"/>
                        <a:pt x="236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84" name="Google Shape;18284;p38"/>
                <p:cNvSpPr/>
                <p:nvPr/>
              </p:nvSpPr>
              <p:spPr>
                <a:xfrm>
                  <a:off x="4499975" y="733950"/>
                  <a:ext cx="505400" cy="6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16" h="26687" extrusionOk="0">
                      <a:moveTo>
                        <a:pt x="7239" y="1"/>
                      </a:moveTo>
                      <a:cubicBezTo>
                        <a:pt x="1" y="7573"/>
                        <a:pt x="434" y="19615"/>
                        <a:pt x="8140" y="26686"/>
                      </a:cubicBezTo>
                      <a:cubicBezTo>
                        <a:pt x="8840" y="26686"/>
                        <a:pt x="9541" y="26420"/>
                        <a:pt x="10074" y="25986"/>
                      </a:cubicBezTo>
                      <a:cubicBezTo>
                        <a:pt x="10541" y="25285"/>
                        <a:pt x="10908" y="24552"/>
                        <a:pt x="11242" y="23784"/>
                      </a:cubicBezTo>
                      <a:cubicBezTo>
                        <a:pt x="11542" y="22950"/>
                        <a:pt x="13177" y="21950"/>
                        <a:pt x="13177" y="21950"/>
                      </a:cubicBezTo>
                      <a:cubicBezTo>
                        <a:pt x="13944" y="21649"/>
                        <a:pt x="14644" y="21216"/>
                        <a:pt x="15278" y="20682"/>
                      </a:cubicBezTo>
                      <a:cubicBezTo>
                        <a:pt x="16012" y="19948"/>
                        <a:pt x="15812" y="20015"/>
                        <a:pt x="15945" y="19148"/>
                      </a:cubicBezTo>
                      <a:cubicBezTo>
                        <a:pt x="16112" y="18280"/>
                        <a:pt x="16446" y="16146"/>
                        <a:pt x="16446" y="16146"/>
                      </a:cubicBezTo>
                      <a:cubicBezTo>
                        <a:pt x="16612" y="15779"/>
                        <a:pt x="16846" y="15445"/>
                        <a:pt x="17113" y="15178"/>
                      </a:cubicBezTo>
                      <a:cubicBezTo>
                        <a:pt x="17647" y="14678"/>
                        <a:pt x="18280" y="14745"/>
                        <a:pt x="19114" y="14177"/>
                      </a:cubicBezTo>
                      <a:cubicBezTo>
                        <a:pt x="19548" y="13877"/>
                        <a:pt x="19881" y="13410"/>
                        <a:pt x="19982" y="12910"/>
                      </a:cubicBezTo>
                      <a:cubicBezTo>
                        <a:pt x="20082" y="12543"/>
                        <a:pt x="20148" y="12176"/>
                        <a:pt x="20215" y="11842"/>
                      </a:cubicBezTo>
                      <a:cubicBezTo>
                        <a:pt x="20215" y="11542"/>
                        <a:pt x="19982" y="11375"/>
                        <a:pt x="19481" y="11109"/>
                      </a:cubicBezTo>
                      <a:cubicBezTo>
                        <a:pt x="18981" y="10808"/>
                        <a:pt x="18814" y="10875"/>
                        <a:pt x="18147" y="10642"/>
                      </a:cubicBezTo>
                      <a:cubicBezTo>
                        <a:pt x="17972" y="10589"/>
                        <a:pt x="17839" y="10571"/>
                        <a:pt x="17728" y="10571"/>
                      </a:cubicBezTo>
                      <a:cubicBezTo>
                        <a:pt x="17479" y="10571"/>
                        <a:pt x="17344" y="10663"/>
                        <a:pt x="17113" y="10663"/>
                      </a:cubicBezTo>
                      <a:cubicBezTo>
                        <a:pt x="17053" y="10663"/>
                        <a:pt x="16988" y="10657"/>
                        <a:pt x="16913" y="10642"/>
                      </a:cubicBezTo>
                      <a:cubicBezTo>
                        <a:pt x="16379" y="10575"/>
                        <a:pt x="16612" y="10508"/>
                        <a:pt x="15645" y="10008"/>
                      </a:cubicBezTo>
                      <a:cubicBezTo>
                        <a:pt x="14711" y="9474"/>
                        <a:pt x="13911" y="7806"/>
                        <a:pt x="13911" y="7806"/>
                      </a:cubicBezTo>
                      <a:cubicBezTo>
                        <a:pt x="13477" y="7606"/>
                        <a:pt x="13010" y="7473"/>
                        <a:pt x="12576" y="7339"/>
                      </a:cubicBezTo>
                      <a:cubicBezTo>
                        <a:pt x="12395" y="7294"/>
                        <a:pt x="12240" y="7278"/>
                        <a:pt x="12098" y="7278"/>
                      </a:cubicBezTo>
                      <a:cubicBezTo>
                        <a:pt x="11737" y="7278"/>
                        <a:pt x="11467" y="7384"/>
                        <a:pt x="11095" y="7384"/>
                      </a:cubicBezTo>
                      <a:cubicBezTo>
                        <a:pt x="10969" y="7384"/>
                        <a:pt x="10832" y="7372"/>
                        <a:pt x="10675" y="7339"/>
                      </a:cubicBezTo>
                      <a:cubicBezTo>
                        <a:pt x="9874" y="7172"/>
                        <a:pt x="9574" y="7272"/>
                        <a:pt x="8607" y="6772"/>
                      </a:cubicBezTo>
                      <a:cubicBezTo>
                        <a:pt x="7673" y="6238"/>
                        <a:pt x="8040" y="6272"/>
                        <a:pt x="7239" y="4937"/>
                      </a:cubicBezTo>
                      <a:cubicBezTo>
                        <a:pt x="6405" y="3603"/>
                        <a:pt x="6872" y="3603"/>
                        <a:pt x="7006" y="2602"/>
                      </a:cubicBezTo>
                      <a:cubicBezTo>
                        <a:pt x="7139" y="1735"/>
                        <a:pt x="7206" y="868"/>
                        <a:pt x="72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6">
    <p:spTree>
      <p:nvGrpSpPr>
        <p:cNvPr id="1" name="Shape 18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86" name="Google Shape;18286;p39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8287" name="Google Shape;18287;p39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288" name="Google Shape;18288;p39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8289" name="Google Shape;18289;p39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0" name="Google Shape;18290;p39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1" name="Google Shape;18291;p39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2" name="Google Shape;18292;p39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3" name="Google Shape;18293;p39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4" name="Google Shape;18294;p39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5" name="Google Shape;18295;p39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6" name="Google Shape;18296;p39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7" name="Google Shape;18297;p39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8" name="Google Shape;18298;p39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9" name="Google Shape;18299;p39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0" name="Google Shape;18300;p39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1" name="Google Shape;18301;p39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2" name="Google Shape;18302;p39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3" name="Google Shape;18303;p39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4" name="Google Shape;18304;p39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5" name="Google Shape;18305;p39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6" name="Google Shape;18306;p39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7" name="Google Shape;18307;p39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8" name="Google Shape;18308;p39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9" name="Google Shape;18309;p39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0" name="Google Shape;18310;p39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1" name="Google Shape;18311;p39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2" name="Google Shape;18312;p39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3" name="Google Shape;18313;p39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314" name="Google Shape;18314;p39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8315" name="Google Shape;18315;p39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6" name="Google Shape;18316;p39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7" name="Google Shape;18317;p39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8" name="Google Shape;18318;p39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9" name="Google Shape;18319;p39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0" name="Google Shape;18320;p39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1" name="Google Shape;18321;p39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2" name="Google Shape;18322;p39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3" name="Google Shape;18323;p39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4" name="Google Shape;18324;p39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5" name="Google Shape;18325;p39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6" name="Google Shape;18326;p39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7" name="Google Shape;18327;p39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8" name="Google Shape;18328;p39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9" name="Google Shape;18329;p39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0" name="Google Shape;18330;p39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1" name="Google Shape;18331;p39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2" name="Google Shape;18332;p39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3" name="Google Shape;18333;p39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4" name="Google Shape;18334;p39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5" name="Google Shape;18335;p39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6" name="Google Shape;18336;p39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7" name="Google Shape;18337;p39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8" name="Google Shape;18338;p39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9" name="Google Shape;18339;p39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0" name="Google Shape;18340;p39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341" name="Google Shape;18341;p39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2" name="Google Shape;18342;p39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3" name="Google Shape;18343;p39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4" name="Google Shape;18344;p39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5" name="Google Shape;18345;p39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6" name="Google Shape;18346;p39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7" name="Google Shape;18347;p39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8" name="Google Shape;18348;p39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9" name="Google Shape;18349;p39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0" name="Google Shape;18350;p39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1" name="Google Shape;18351;p39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2" name="Google Shape;18352;p39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3" name="Google Shape;18353;p39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4" name="Google Shape;18354;p39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5" name="Google Shape;18355;p39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6" name="Google Shape;18356;p39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7" name="Google Shape;18357;p39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8" name="Google Shape;18358;p39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9" name="Google Shape;18359;p39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0" name="Google Shape;18360;p39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1" name="Google Shape;18361;p39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2" name="Google Shape;18362;p39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3" name="Google Shape;18363;p39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4" name="Google Shape;18364;p39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5" name="Google Shape;18365;p39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6" name="Google Shape;18366;p39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7" name="Google Shape;18367;p39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8" name="Google Shape;18368;p39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9" name="Google Shape;18369;p39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0" name="Google Shape;18370;p39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1" name="Google Shape;18371;p39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2" name="Google Shape;18372;p39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3" name="Google Shape;18373;p39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4" name="Google Shape;18374;p39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5" name="Google Shape;18375;p39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6" name="Google Shape;18376;p39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7" name="Google Shape;18377;p39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8" name="Google Shape;18378;p39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9" name="Google Shape;18379;p39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0" name="Google Shape;18380;p39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1" name="Google Shape;18381;p39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2" name="Google Shape;18382;p39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3" name="Google Shape;18383;p39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4" name="Google Shape;18384;p39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5" name="Google Shape;18385;p39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6" name="Google Shape;18386;p39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7" name="Google Shape;18387;p39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8" name="Google Shape;18388;p39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9" name="Google Shape;18389;p39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0" name="Google Shape;18390;p39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1" name="Google Shape;18391;p39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2" name="Google Shape;18392;p39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3" name="Google Shape;18393;p39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4" name="Google Shape;18394;p39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5" name="Google Shape;18395;p39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6" name="Google Shape;18396;p39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7" name="Google Shape;18397;p39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8" name="Google Shape;18398;p39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9" name="Google Shape;18399;p39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0" name="Google Shape;18400;p39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1" name="Google Shape;18401;p39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2" name="Google Shape;18402;p39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3" name="Google Shape;18403;p39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4" name="Google Shape;18404;p39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5" name="Google Shape;18405;p39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6" name="Google Shape;18406;p39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7" name="Google Shape;18407;p39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8" name="Google Shape;18408;p39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9" name="Google Shape;18409;p39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0" name="Google Shape;18410;p39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1" name="Google Shape;18411;p39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2" name="Google Shape;18412;p39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3" name="Google Shape;18413;p39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4" name="Google Shape;18414;p39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5" name="Google Shape;18415;p39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6" name="Google Shape;18416;p39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7" name="Google Shape;18417;p39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8" name="Google Shape;18418;p39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9" name="Google Shape;18419;p39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0" name="Google Shape;18420;p39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1" name="Google Shape;18421;p39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2" name="Google Shape;18422;p39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3" name="Google Shape;18423;p39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4" name="Google Shape;18424;p39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5" name="Google Shape;18425;p39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6" name="Google Shape;18426;p39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7" name="Google Shape;18427;p39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8" name="Google Shape;18428;p39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9" name="Google Shape;18429;p39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0" name="Google Shape;18430;p39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1" name="Google Shape;18431;p39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2" name="Google Shape;18432;p39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3" name="Google Shape;18433;p39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4" name="Google Shape;18434;p39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5" name="Google Shape;18435;p39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6" name="Google Shape;18436;p39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7" name="Google Shape;18437;p39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8" name="Google Shape;18438;p39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9" name="Google Shape;18439;p39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0" name="Google Shape;18440;p39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441" name="Google Shape;18441;p39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8442" name="Google Shape;18442;p39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3" name="Google Shape;18443;p39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4" name="Google Shape;18444;p39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5" name="Google Shape;18445;p39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6" name="Google Shape;18446;p39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7" name="Google Shape;18447;p39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8" name="Google Shape;18448;p39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9" name="Google Shape;18449;p39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0" name="Google Shape;18450;p39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1" name="Google Shape;18451;p39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2" name="Google Shape;18452;p39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3" name="Google Shape;18453;p39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4" name="Google Shape;18454;p39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5" name="Google Shape;18455;p39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6" name="Google Shape;18456;p39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7" name="Google Shape;18457;p39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8" name="Google Shape;18458;p39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9" name="Google Shape;18459;p39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0" name="Google Shape;18460;p39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1" name="Google Shape;18461;p39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2" name="Google Shape;18462;p39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3" name="Google Shape;18463;p39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4" name="Google Shape;18464;p39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5" name="Google Shape;18465;p39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6" name="Google Shape;18466;p39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7" name="Google Shape;18467;p39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468" name="Google Shape;18468;p39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9" name="Google Shape;18469;p39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0" name="Google Shape;18470;p39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1" name="Google Shape;18471;p39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2" name="Google Shape;18472;p39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473" name="Google Shape;18473;p39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8474" name="Google Shape;18474;p39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5" name="Google Shape;18475;p39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6" name="Google Shape;18476;p39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7" name="Google Shape;18477;p39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8" name="Google Shape;18478;p39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9" name="Google Shape;18479;p39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0" name="Google Shape;18480;p39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1" name="Google Shape;18481;p39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2" name="Google Shape;18482;p39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3" name="Google Shape;18483;p39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4" name="Google Shape;18484;p39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5" name="Google Shape;18485;p39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6" name="Google Shape;18486;p39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7" name="Google Shape;18487;p39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8" name="Google Shape;18488;p39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9" name="Google Shape;18489;p39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0" name="Google Shape;18490;p39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1" name="Google Shape;18491;p39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2" name="Google Shape;18492;p39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3" name="Google Shape;18493;p39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4" name="Google Shape;18494;p39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5" name="Google Shape;18495;p39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6" name="Google Shape;18496;p39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7" name="Google Shape;18497;p39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8" name="Google Shape;18498;p39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9" name="Google Shape;18499;p39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500" name="Google Shape;18500;p39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501" name="Google Shape;18501;p39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8502" name="Google Shape;18502;p39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3" name="Google Shape;18503;p39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4" name="Google Shape;18504;p39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5" name="Google Shape;18505;p39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6" name="Google Shape;18506;p39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7" name="Google Shape;18507;p39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8" name="Google Shape;18508;p39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9" name="Google Shape;18509;p39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0" name="Google Shape;18510;p39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1" name="Google Shape;18511;p39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2" name="Google Shape;18512;p39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3" name="Google Shape;18513;p39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4" name="Google Shape;18514;p39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5" name="Google Shape;18515;p39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6" name="Google Shape;18516;p39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7" name="Google Shape;18517;p39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8" name="Google Shape;18518;p39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9" name="Google Shape;18519;p39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0" name="Google Shape;18520;p39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1" name="Google Shape;18521;p39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2" name="Google Shape;18522;p39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3" name="Google Shape;18523;p39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4" name="Google Shape;18524;p39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5" name="Google Shape;18525;p39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6" name="Google Shape;18526;p39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7" name="Google Shape;18527;p39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8528" name="Google Shape;18528;p39"/>
          <p:cNvGrpSpPr/>
          <p:nvPr/>
        </p:nvGrpSpPr>
        <p:grpSpPr>
          <a:xfrm>
            <a:off x="7313947" y="-52208"/>
            <a:ext cx="2705094" cy="3268077"/>
            <a:chOff x="7313947" y="-52208"/>
            <a:chExt cx="2705094" cy="3268077"/>
          </a:xfrm>
        </p:grpSpPr>
        <p:grpSp>
          <p:nvGrpSpPr>
            <p:cNvPr id="18529" name="Google Shape;18529;p39"/>
            <p:cNvGrpSpPr/>
            <p:nvPr/>
          </p:nvGrpSpPr>
          <p:grpSpPr>
            <a:xfrm rot="-8222891" flipH="1">
              <a:off x="7816945" y="779451"/>
              <a:ext cx="1699097" cy="2145014"/>
              <a:chOff x="146217" y="2712579"/>
              <a:chExt cx="1552966" cy="1960401"/>
            </a:xfrm>
          </p:grpSpPr>
          <p:grpSp>
            <p:nvGrpSpPr>
              <p:cNvPr id="18530" name="Google Shape;18530;p39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8531" name="Google Shape;18531;p39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32" name="Google Shape;18532;p39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33" name="Google Shape;18533;p39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34" name="Google Shape;18534;p39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35" name="Google Shape;18535;p39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36" name="Google Shape;18536;p39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37" name="Google Shape;18537;p39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38" name="Google Shape;18538;p39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39" name="Google Shape;18539;p39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40" name="Google Shape;18540;p39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41" name="Google Shape;18541;p39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42" name="Google Shape;18542;p39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43" name="Google Shape;18543;p39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44" name="Google Shape;18544;p39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8545" name="Google Shape;18545;p39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8546" name="Google Shape;18546;p39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47" name="Google Shape;18547;p39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48" name="Google Shape;18548;p39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49" name="Google Shape;18549;p39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50" name="Google Shape;18550;p39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51" name="Google Shape;18551;p39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52" name="Google Shape;18552;p39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53" name="Google Shape;18553;p39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54" name="Google Shape;18554;p39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55" name="Google Shape;18555;p39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56" name="Google Shape;18556;p39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57" name="Google Shape;18557;p39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58" name="Google Shape;18558;p39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59" name="Google Shape;18559;p39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8560" name="Google Shape;18560;p39"/>
              <p:cNvGrpSpPr/>
              <p:nvPr/>
            </p:nvGrpSpPr>
            <p:grpSpPr>
              <a:xfrm rot="7120513" flipH="1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8561" name="Google Shape;18561;p39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62" name="Google Shape;18562;p39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63" name="Google Shape;18563;p39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64" name="Google Shape;18564;p39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65" name="Google Shape;18565;p39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66" name="Google Shape;18566;p39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67" name="Google Shape;18567;p39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68" name="Google Shape;18568;p39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69" name="Google Shape;18569;p39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70" name="Google Shape;18570;p39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71" name="Google Shape;18571;p39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72" name="Google Shape;18572;p39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73" name="Google Shape;18573;p39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74" name="Google Shape;18574;p39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8575" name="Google Shape;18575;p39"/>
            <p:cNvGrpSpPr/>
            <p:nvPr/>
          </p:nvGrpSpPr>
          <p:grpSpPr>
            <a:xfrm>
              <a:off x="7502410" y="-52208"/>
              <a:ext cx="1699100" cy="2145071"/>
              <a:chOff x="7458410" y="4"/>
              <a:chExt cx="1699100" cy="2145071"/>
            </a:xfrm>
          </p:grpSpPr>
          <p:grpSp>
            <p:nvGrpSpPr>
              <p:cNvPr id="18576" name="Google Shape;18576;p39"/>
              <p:cNvGrpSpPr/>
              <p:nvPr/>
            </p:nvGrpSpPr>
            <p:grpSpPr>
              <a:xfrm flipH="1">
                <a:off x="7458410" y="4"/>
                <a:ext cx="1699100" cy="2145071"/>
                <a:chOff x="146217" y="2712579"/>
                <a:chExt cx="1552966" cy="1960401"/>
              </a:xfrm>
            </p:grpSpPr>
            <p:grpSp>
              <p:nvGrpSpPr>
                <p:cNvPr id="18577" name="Google Shape;18577;p39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8578" name="Google Shape;18578;p39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79" name="Google Shape;18579;p39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80" name="Google Shape;18580;p39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81" name="Google Shape;18581;p39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82" name="Google Shape;18582;p39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83" name="Google Shape;18583;p39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84" name="Google Shape;18584;p39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85" name="Google Shape;18585;p39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86" name="Google Shape;18586;p39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87" name="Google Shape;18587;p39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88" name="Google Shape;18588;p39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89" name="Google Shape;18589;p39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90" name="Google Shape;18590;p39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91" name="Google Shape;18591;p39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8592" name="Google Shape;18592;p39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8593" name="Google Shape;18593;p39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94" name="Google Shape;18594;p39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95" name="Google Shape;18595;p39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96" name="Google Shape;18596;p39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97" name="Google Shape;18597;p39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98" name="Google Shape;18598;p39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99" name="Google Shape;18599;p39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00" name="Google Shape;18600;p39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01" name="Google Shape;18601;p39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02" name="Google Shape;18602;p39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03" name="Google Shape;18603;p39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04" name="Google Shape;18604;p39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05" name="Google Shape;18605;p39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06" name="Google Shape;18606;p39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8607" name="Google Shape;18607;p39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8608" name="Google Shape;18608;p39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09" name="Google Shape;18609;p39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10" name="Google Shape;18610;p39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11" name="Google Shape;18611;p39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12" name="Google Shape;18612;p39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13" name="Google Shape;18613;p39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14" name="Google Shape;18614;p39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15" name="Google Shape;18615;p39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16" name="Google Shape;18616;p39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17" name="Google Shape;18617;p39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18" name="Google Shape;18618;p39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19" name="Google Shape;18619;p39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20" name="Google Shape;18620;p39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21" name="Google Shape;18621;p39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8622" name="Google Shape;18622;p39"/>
              <p:cNvGrpSpPr/>
              <p:nvPr/>
            </p:nvGrpSpPr>
            <p:grpSpPr>
              <a:xfrm rot="7305203">
                <a:off x="8348319" y="775252"/>
                <a:ext cx="494027" cy="594558"/>
                <a:chOff x="4815275" y="840950"/>
                <a:chExt cx="432450" cy="520450"/>
              </a:xfrm>
            </p:grpSpPr>
            <p:sp>
              <p:nvSpPr>
                <p:cNvPr id="18623" name="Google Shape;18623;p39"/>
                <p:cNvSpPr/>
                <p:nvPr/>
              </p:nvSpPr>
              <p:spPr>
                <a:xfrm>
                  <a:off x="4884475" y="840950"/>
                  <a:ext cx="306850" cy="27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4" h="11090" extrusionOk="0">
                      <a:moveTo>
                        <a:pt x="624" y="7825"/>
                      </a:moveTo>
                      <a:cubicBezTo>
                        <a:pt x="960" y="8417"/>
                        <a:pt x="1520" y="8817"/>
                        <a:pt x="2016" y="9297"/>
                      </a:cubicBezTo>
                      <a:cubicBezTo>
                        <a:pt x="2465" y="9729"/>
                        <a:pt x="2865" y="10241"/>
                        <a:pt x="3425" y="10529"/>
                      </a:cubicBezTo>
                      <a:cubicBezTo>
                        <a:pt x="3825" y="10689"/>
                        <a:pt x="4241" y="10801"/>
                        <a:pt x="4657" y="10833"/>
                      </a:cubicBezTo>
                      <a:cubicBezTo>
                        <a:pt x="5521" y="10961"/>
                        <a:pt x="6417" y="11089"/>
                        <a:pt x="7265" y="10881"/>
                      </a:cubicBezTo>
                      <a:cubicBezTo>
                        <a:pt x="8193" y="10641"/>
                        <a:pt x="8961" y="10017"/>
                        <a:pt x="9681" y="9393"/>
                      </a:cubicBezTo>
                      <a:cubicBezTo>
                        <a:pt x="10753" y="8481"/>
                        <a:pt x="11873" y="7425"/>
                        <a:pt x="12081" y="6033"/>
                      </a:cubicBezTo>
                      <a:cubicBezTo>
                        <a:pt x="12273" y="4849"/>
                        <a:pt x="11761" y="3665"/>
                        <a:pt x="10993" y="2752"/>
                      </a:cubicBezTo>
                      <a:cubicBezTo>
                        <a:pt x="10225" y="1840"/>
                        <a:pt x="9233" y="1184"/>
                        <a:pt x="8241" y="528"/>
                      </a:cubicBezTo>
                      <a:cubicBezTo>
                        <a:pt x="7841" y="272"/>
                        <a:pt x="7393" y="0"/>
                        <a:pt x="6913" y="32"/>
                      </a:cubicBezTo>
                      <a:cubicBezTo>
                        <a:pt x="6257" y="64"/>
                        <a:pt x="5793" y="656"/>
                        <a:pt x="5345" y="1136"/>
                      </a:cubicBezTo>
                      <a:cubicBezTo>
                        <a:pt x="4209" y="2352"/>
                        <a:pt x="2561" y="2544"/>
                        <a:pt x="1424" y="3553"/>
                      </a:cubicBezTo>
                      <a:cubicBezTo>
                        <a:pt x="448" y="4449"/>
                        <a:pt x="0" y="6673"/>
                        <a:pt x="624" y="7825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24" name="Google Shape;18624;p39"/>
                <p:cNvSpPr/>
                <p:nvPr/>
              </p:nvSpPr>
              <p:spPr>
                <a:xfrm>
                  <a:off x="4815275" y="1152575"/>
                  <a:ext cx="144425" cy="12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7" h="4945" extrusionOk="0">
                      <a:moveTo>
                        <a:pt x="512" y="2352"/>
                      </a:moveTo>
                      <a:cubicBezTo>
                        <a:pt x="976" y="3104"/>
                        <a:pt x="1536" y="3792"/>
                        <a:pt x="2160" y="4400"/>
                      </a:cubicBezTo>
                      <a:cubicBezTo>
                        <a:pt x="2320" y="4576"/>
                        <a:pt x="2512" y="4704"/>
                        <a:pt x="2736" y="4800"/>
                      </a:cubicBezTo>
                      <a:cubicBezTo>
                        <a:pt x="3152" y="4944"/>
                        <a:pt x="3616" y="4752"/>
                        <a:pt x="4032" y="4560"/>
                      </a:cubicBezTo>
                      <a:lnTo>
                        <a:pt x="5008" y="4096"/>
                      </a:lnTo>
                      <a:cubicBezTo>
                        <a:pt x="5185" y="4016"/>
                        <a:pt x="5345" y="3920"/>
                        <a:pt x="5473" y="3792"/>
                      </a:cubicBezTo>
                      <a:cubicBezTo>
                        <a:pt x="5729" y="3536"/>
                        <a:pt x="5761" y="3136"/>
                        <a:pt x="5761" y="2784"/>
                      </a:cubicBezTo>
                      <a:cubicBezTo>
                        <a:pt x="5777" y="2288"/>
                        <a:pt x="5777" y="1728"/>
                        <a:pt x="5457" y="1360"/>
                      </a:cubicBezTo>
                      <a:cubicBezTo>
                        <a:pt x="5249" y="1136"/>
                        <a:pt x="4992" y="976"/>
                        <a:pt x="4704" y="880"/>
                      </a:cubicBezTo>
                      <a:cubicBezTo>
                        <a:pt x="3680" y="416"/>
                        <a:pt x="2528" y="0"/>
                        <a:pt x="1408" y="432"/>
                      </a:cubicBezTo>
                      <a:cubicBezTo>
                        <a:pt x="592" y="752"/>
                        <a:pt x="0" y="1520"/>
                        <a:pt x="512" y="2352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25" name="Google Shape;18625;p39"/>
                <p:cNvSpPr/>
                <p:nvPr/>
              </p:nvSpPr>
              <p:spPr>
                <a:xfrm>
                  <a:off x="5105275" y="1188975"/>
                  <a:ext cx="142450" cy="17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8" h="6897" extrusionOk="0">
                      <a:moveTo>
                        <a:pt x="337" y="3040"/>
                      </a:moveTo>
                      <a:cubicBezTo>
                        <a:pt x="513" y="3264"/>
                        <a:pt x="721" y="3472"/>
                        <a:pt x="961" y="3649"/>
                      </a:cubicBezTo>
                      <a:cubicBezTo>
                        <a:pt x="1505" y="4161"/>
                        <a:pt x="1713" y="4913"/>
                        <a:pt x="2049" y="5585"/>
                      </a:cubicBezTo>
                      <a:cubicBezTo>
                        <a:pt x="2385" y="6257"/>
                        <a:pt x="2993" y="6897"/>
                        <a:pt x="3745" y="6833"/>
                      </a:cubicBezTo>
                      <a:cubicBezTo>
                        <a:pt x="4193" y="6753"/>
                        <a:pt x="4593" y="6481"/>
                        <a:pt x="4833" y="6065"/>
                      </a:cubicBezTo>
                      <a:cubicBezTo>
                        <a:pt x="5041" y="5665"/>
                        <a:pt x="5201" y="5233"/>
                        <a:pt x="5297" y="4785"/>
                      </a:cubicBezTo>
                      <a:cubicBezTo>
                        <a:pt x="5521" y="3937"/>
                        <a:pt x="5697" y="2928"/>
                        <a:pt x="5121" y="2272"/>
                      </a:cubicBezTo>
                      <a:cubicBezTo>
                        <a:pt x="4897" y="2032"/>
                        <a:pt x="4593" y="1872"/>
                        <a:pt x="4417" y="1584"/>
                      </a:cubicBezTo>
                      <a:cubicBezTo>
                        <a:pt x="4241" y="1280"/>
                        <a:pt x="4289" y="864"/>
                        <a:pt x="4097" y="544"/>
                      </a:cubicBezTo>
                      <a:cubicBezTo>
                        <a:pt x="3873" y="128"/>
                        <a:pt x="3329" y="0"/>
                        <a:pt x="2865" y="0"/>
                      </a:cubicBezTo>
                      <a:cubicBezTo>
                        <a:pt x="2129" y="0"/>
                        <a:pt x="993" y="256"/>
                        <a:pt x="561" y="912"/>
                      </a:cubicBezTo>
                      <a:cubicBezTo>
                        <a:pt x="225" y="1408"/>
                        <a:pt x="1" y="2544"/>
                        <a:pt x="337" y="3040"/>
                      </a:cubicBezTo>
                      <a:close/>
                    </a:path>
                  </a:pathLst>
                </a:custGeom>
                <a:solidFill>
                  <a:srgbClr val="EAD1A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26" name="Google Shape;18626;p39"/>
                <p:cNvSpPr/>
                <p:nvPr/>
              </p:nvSpPr>
              <p:spPr>
                <a:xfrm>
                  <a:off x="5024075" y="1286975"/>
                  <a:ext cx="71225" cy="5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9" h="2321" extrusionOk="0">
                      <a:moveTo>
                        <a:pt x="561" y="1521"/>
                      </a:moveTo>
                      <a:cubicBezTo>
                        <a:pt x="833" y="1969"/>
                        <a:pt x="1345" y="2177"/>
                        <a:pt x="1841" y="2273"/>
                      </a:cubicBezTo>
                      <a:cubicBezTo>
                        <a:pt x="2033" y="2321"/>
                        <a:pt x="2225" y="2321"/>
                        <a:pt x="2401" y="2241"/>
                      </a:cubicBezTo>
                      <a:cubicBezTo>
                        <a:pt x="2545" y="2129"/>
                        <a:pt x="2641" y="2001"/>
                        <a:pt x="2689" y="1841"/>
                      </a:cubicBezTo>
                      <a:cubicBezTo>
                        <a:pt x="2769" y="1585"/>
                        <a:pt x="2817" y="1329"/>
                        <a:pt x="2833" y="1073"/>
                      </a:cubicBezTo>
                      <a:cubicBezTo>
                        <a:pt x="2849" y="865"/>
                        <a:pt x="2801" y="641"/>
                        <a:pt x="2689" y="449"/>
                      </a:cubicBezTo>
                      <a:cubicBezTo>
                        <a:pt x="2497" y="177"/>
                        <a:pt x="2177" y="17"/>
                        <a:pt x="1841" y="17"/>
                      </a:cubicBezTo>
                      <a:cubicBezTo>
                        <a:pt x="1041" y="1"/>
                        <a:pt x="1" y="609"/>
                        <a:pt x="561" y="152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27" name="Google Shape;18627;p39"/>
                <p:cNvSpPr/>
                <p:nvPr/>
              </p:nvSpPr>
              <p:spPr>
                <a:xfrm>
                  <a:off x="5176500" y="1064150"/>
                  <a:ext cx="69625" cy="7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2850" extrusionOk="0">
                      <a:moveTo>
                        <a:pt x="80" y="1409"/>
                      </a:moveTo>
                      <a:cubicBezTo>
                        <a:pt x="32" y="1457"/>
                        <a:pt x="0" y="1521"/>
                        <a:pt x="0" y="1601"/>
                      </a:cubicBezTo>
                      <a:cubicBezTo>
                        <a:pt x="16" y="1681"/>
                        <a:pt x="64" y="1745"/>
                        <a:pt x="128" y="1809"/>
                      </a:cubicBezTo>
                      <a:lnTo>
                        <a:pt x="1040" y="2705"/>
                      </a:lnTo>
                      <a:cubicBezTo>
                        <a:pt x="1088" y="2769"/>
                        <a:pt x="1168" y="2817"/>
                        <a:pt x="1248" y="2849"/>
                      </a:cubicBezTo>
                      <a:cubicBezTo>
                        <a:pt x="1360" y="2849"/>
                        <a:pt x="1472" y="2817"/>
                        <a:pt x="1552" y="2753"/>
                      </a:cubicBezTo>
                      <a:cubicBezTo>
                        <a:pt x="2048" y="2385"/>
                        <a:pt x="2320" y="1809"/>
                        <a:pt x="2560" y="1249"/>
                      </a:cubicBezTo>
                      <a:cubicBezTo>
                        <a:pt x="2672" y="993"/>
                        <a:pt x="2784" y="689"/>
                        <a:pt x="2640" y="449"/>
                      </a:cubicBezTo>
                      <a:cubicBezTo>
                        <a:pt x="2400" y="49"/>
                        <a:pt x="1520" y="1"/>
                        <a:pt x="1136" y="161"/>
                      </a:cubicBezTo>
                      <a:cubicBezTo>
                        <a:pt x="704" y="369"/>
                        <a:pt x="336" y="1025"/>
                        <a:pt x="80" y="14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8628" name="Google Shape;18628;p39"/>
          <p:cNvSpPr/>
          <p:nvPr/>
        </p:nvSpPr>
        <p:spPr>
          <a:xfrm rot="-435006">
            <a:off x="6396348" y="1705435"/>
            <a:ext cx="1700" cy="850"/>
          </a:xfrm>
          <a:custGeom>
            <a:avLst/>
            <a:gdLst/>
            <a:ahLst/>
            <a:cxnLst/>
            <a:rect l="l" t="t" r="r" b="b"/>
            <a:pathLst>
              <a:path w="68" h="34" extrusionOk="0">
                <a:moveTo>
                  <a:pt x="0" y="0"/>
                </a:moveTo>
                <a:lnTo>
                  <a:pt x="67" y="34"/>
                </a:lnTo>
                <a:lnTo>
                  <a:pt x="67" y="34"/>
                </a:lnTo>
                <a:close/>
              </a:path>
            </a:pathLst>
          </a:custGeom>
          <a:solidFill>
            <a:srgbClr val="23075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629" name="Google Shape;18629;p39"/>
          <p:cNvGrpSpPr/>
          <p:nvPr/>
        </p:nvGrpSpPr>
        <p:grpSpPr>
          <a:xfrm>
            <a:off x="-471207" y="2009775"/>
            <a:ext cx="3339342" cy="3615189"/>
            <a:chOff x="-471207" y="2009775"/>
            <a:chExt cx="3339342" cy="3615189"/>
          </a:xfrm>
        </p:grpSpPr>
        <p:grpSp>
          <p:nvGrpSpPr>
            <p:cNvPr id="18630" name="Google Shape;18630;p39"/>
            <p:cNvGrpSpPr/>
            <p:nvPr/>
          </p:nvGrpSpPr>
          <p:grpSpPr>
            <a:xfrm>
              <a:off x="-471207" y="3215792"/>
              <a:ext cx="3339342" cy="2409172"/>
              <a:chOff x="-471207" y="3215792"/>
              <a:chExt cx="3339342" cy="2409172"/>
            </a:xfrm>
          </p:grpSpPr>
          <p:grpSp>
            <p:nvGrpSpPr>
              <p:cNvPr id="18631" name="Google Shape;18631;p39"/>
              <p:cNvGrpSpPr/>
              <p:nvPr/>
            </p:nvGrpSpPr>
            <p:grpSpPr>
              <a:xfrm rot="-4199403" flipH="1">
                <a:off x="-22239" y="3308503"/>
                <a:ext cx="1699178" cy="2145157"/>
                <a:chOff x="146217" y="2712579"/>
                <a:chExt cx="1552966" cy="1960401"/>
              </a:xfrm>
            </p:grpSpPr>
            <p:grpSp>
              <p:nvGrpSpPr>
                <p:cNvPr id="18632" name="Google Shape;18632;p39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8633" name="Google Shape;18633;p39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34" name="Google Shape;18634;p39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35" name="Google Shape;18635;p39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36" name="Google Shape;18636;p39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37" name="Google Shape;18637;p39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38" name="Google Shape;18638;p39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39" name="Google Shape;18639;p39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40" name="Google Shape;18640;p39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41" name="Google Shape;18641;p39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42" name="Google Shape;18642;p39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43" name="Google Shape;18643;p39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44" name="Google Shape;18644;p39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45" name="Google Shape;18645;p39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46" name="Google Shape;18646;p39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8647" name="Google Shape;18647;p39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8648" name="Google Shape;18648;p39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49" name="Google Shape;18649;p39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50" name="Google Shape;18650;p39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51" name="Google Shape;18651;p39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52" name="Google Shape;18652;p39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53" name="Google Shape;18653;p39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54" name="Google Shape;18654;p39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55" name="Google Shape;18655;p39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56" name="Google Shape;18656;p39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57" name="Google Shape;18657;p39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58" name="Google Shape;18658;p39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59" name="Google Shape;18659;p39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60" name="Google Shape;18660;p39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61" name="Google Shape;18661;p39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8662" name="Google Shape;18662;p39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8663" name="Google Shape;18663;p39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64" name="Google Shape;18664;p39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65" name="Google Shape;18665;p39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66" name="Google Shape;18666;p39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67" name="Google Shape;18667;p39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68" name="Google Shape;18668;p39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69" name="Google Shape;18669;p39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70" name="Google Shape;18670;p39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71" name="Google Shape;18671;p39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72" name="Google Shape;18672;p39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73" name="Google Shape;18673;p39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74" name="Google Shape;18674;p39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75" name="Google Shape;18675;p39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76" name="Google Shape;18676;p39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8677" name="Google Shape;18677;p39"/>
              <p:cNvGrpSpPr/>
              <p:nvPr/>
            </p:nvGrpSpPr>
            <p:grpSpPr>
              <a:xfrm rot="4112102" flipH="1">
                <a:off x="709472" y="3369139"/>
                <a:ext cx="1699242" cy="2145126"/>
                <a:chOff x="146217" y="2712579"/>
                <a:chExt cx="1552966" cy="1960401"/>
              </a:xfrm>
            </p:grpSpPr>
            <p:grpSp>
              <p:nvGrpSpPr>
                <p:cNvPr id="18678" name="Google Shape;18678;p39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8679" name="Google Shape;18679;p39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80" name="Google Shape;18680;p39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81" name="Google Shape;18681;p39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82" name="Google Shape;18682;p39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83" name="Google Shape;18683;p39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84" name="Google Shape;18684;p39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85" name="Google Shape;18685;p39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86" name="Google Shape;18686;p39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87" name="Google Shape;18687;p39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88" name="Google Shape;18688;p39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89" name="Google Shape;18689;p39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90" name="Google Shape;18690;p39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91" name="Google Shape;18691;p39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92" name="Google Shape;18692;p39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8693" name="Google Shape;18693;p39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8694" name="Google Shape;18694;p39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95" name="Google Shape;18695;p39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96" name="Google Shape;18696;p39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97" name="Google Shape;18697;p39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98" name="Google Shape;18698;p39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99" name="Google Shape;18699;p39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00" name="Google Shape;18700;p39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01" name="Google Shape;18701;p39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02" name="Google Shape;18702;p39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03" name="Google Shape;18703;p39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04" name="Google Shape;18704;p39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05" name="Google Shape;18705;p39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06" name="Google Shape;18706;p39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07" name="Google Shape;18707;p39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8708" name="Google Shape;18708;p39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8709" name="Google Shape;18709;p39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10" name="Google Shape;18710;p39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11" name="Google Shape;18711;p39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12" name="Google Shape;18712;p39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13" name="Google Shape;18713;p39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14" name="Google Shape;18714;p39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15" name="Google Shape;18715;p39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16" name="Google Shape;18716;p39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17" name="Google Shape;18717;p39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18" name="Google Shape;18718;p39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19" name="Google Shape;18719;p39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20" name="Google Shape;18720;p39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21" name="Google Shape;18721;p39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22" name="Google Shape;18722;p39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sp>
          <p:nvSpPr>
            <p:cNvPr id="18723" name="Google Shape;18723;p39"/>
            <p:cNvSpPr/>
            <p:nvPr/>
          </p:nvSpPr>
          <p:spPr>
            <a:xfrm>
              <a:off x="-90074" y="2009775"/>
              <a:ext cx="1286780" cy="2562428"/>
            </a:xfrm>
            <a:custGeom>
              <a:avLst/>
              <a:gdLst/>
              <a:ahLst/>
              <a:cxnLst/>
              <a:rect l="l" t="t" r="r" b="b"/>
              <a:pathLst>
                <a:path w="61166" h="130970" extrusionOk="0">
                  <a:moveTo>
                    <a:pt x="0" y="4945"/>
                  </a:moveTo>
                  <a:cubicBezTo>
                    <a:pt x="3629" y="-1100"/>
                    <a:pt x="14862" y="-982"/>
                    <a:pt x="21007" y="2474"/>
                  </a:cubicBezTo>
                  <a:cubicBezTo>
                    <a:pt x="29222" y="7094"/>
                    <a:pt x="35824" y="16574"/>
                    <a:pt x="36761" y="25952"/>
                  </a:cubicBezTo>
                  <a:cubicBezTo>
                    <a:pt x="39604" y="54420"/>
                    <a:pt x="17847" y="82376"/>
                    <a:pt x="22551" y="110596"/>
                  </a:cubicBezTo>
                  <a:cubicBezTo>
                    <a:pt x="24060" y="119650"/>
                    <a:pt x="32356" y="129081"/>
                    <a:pt x="41395" y="130675"/>
                  </a:cubicBezTo>
                  <a:cubicBezTo>
                    <a:pt x="48085" y="131855"/>
                    <a:pt x="54721" y="127881"/>
                    <a:pt x="61166" y="125733"/>
                  </a:cubicBezTo>
                </a:path>
              </a:pathLst>
            </a:custGeom>
            <a:noFill/>
            <a:ln w="19050" cap="flat" cmpd="sng">
              <a:solidFill>
                <a:srgbClr val="D4DCFF"/>
              </a:solidFill>
              <a:prstDash val="solid"/>
              <a:round/>
              <a:headEnd type="none" w="med" len="med"/>
              <a:tailEnd type="none" w="med" len="med"/>
            </a:ln>
          </p:spPr>
        </p:sp>
        <p:grpSp>
          <p:nvGrpSpPr>
            <p:cNvPr id="18724" name="Google Shape;18724;p39"/>
            <p:cNvGrpSpPr/>
            <p:nvPr/>
          </p:nvGrpSpPr>
          <p:grpSpPr>
            <a:xfrm rot="-3625968">
              <a:off x="1041729" y="3912668"/>
              <a:ext cx="687114" cy="844725"/>
              <a:chOff x="5835100" y="1235925"/>
              <a:chExt cx="687175" cy="844800"/>
            </a:xfrm>
          </p:grpSpPr>
          <p:sp>
            <p:nvSpPr>
              <p:cNvPr id="18725" name="Google Shape;18725;p39"/>
              <p:cNvSpPr/>
              <p:nvPr/>
            </p:nvSpPr>
            <p:spPr>
              <a:xfrm>
                <a:off x="5901800" y="1460300"/>
                <a:ext cx="432850" cy="362750"/>
              </a:xfrm>
              <a:custGeom>
                <a:avLst/>
                <a:gdLst/>
                <a:ahLst/>
                <a:cxnLst/>
                <a:rect l="l" t="t" r="r" b="b"/>
                <a:pathLst>
                  <a:path w="17314" h="14510" extrusionOk="0">
                    <a:moveTo>
                      <a:pt x="4503" y="0"/>
                    </a:moveTo>
                    <a:cubicBezTo>
                      <a:pt x="3783" y="0"/>
                      <a:pt x="3090" y="354"/>
                      <a:pt x="2703" y="999"/>
                    </a:cubicBezTo>
                    <a:lnTo>
                      <a:pt x="635" y="4302"/>
                    </a:lnTo>
                    <a:cubicBezTo>
                      <a:pt x="1" y="5303"/>
                      <a:pt x="301" y="6670"/>
                      <a:pt x="1335" y="7304"/>
                    </a:cubicBezTo>
                    <a:lnTo>
                      <a:pt x="12977" y="14509"/>
                    </a:lnTo>
                    <a:lnTo>
                      <a:pt x="17313" y="7537"/>
                    </a:lnTo>
                    <a:lnTo>
                      <a:pt x="5672" y="332"/>
                    </a:lnTo>
                    <a:cubicBezTo>
                      <a:pt x="5305" y="107"/>
                      <a:pt x="4900" y="0"/>
                      <a:pt x="4503" y="0"/>
                    </a:cubicBezTo>
                    <a:close/>
                  </a:path>
                </a:pathLst>
              </a:custGeom>
              <a:solidFill>
                <a:srgbClr val="F1C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6" name="Google Shape;18726;p39"/>
              <p:cNvSpPr/>
              <p:nvPr/>
            </p:nvSpPr>
            <p:spPr>
              <a:xfrm>
                <a:off x="6226200" y="1648725"/>
                <a:ext cx="168475" cy="193500"/>
              </a:xfrm>
              <a:custGeom>
                <a:avLst/>
                <a:gdLst/>
                <a:ahLst/>
                <a:cxnLst/>
                <a:rect l="l" t="t" r="r" b="b"/>
                <a:pathLst>
                  <a:path w="6739" h="7740" extrusionOk="0">
                    <a:moveTo>
                      <a:pt x="4337" y="0"/>
                    </a:moveTo>
                    <a:lnTo>
                      <a:pt x="2102" y="3570"/>
                    </a:lnTo>
                    <a:lnTo>
                      <a:pt x="1" y="6939"/>
                    </a:lnTo>
                    <a:lnTo>
                      <a:pt x="4137" y="7739"/>
                    </a:lnTo>
                    <a:lnTo>
                      <a:pt x="5438" y="5638"/>
                    </a:lnTo>
                    <a:lnTo>
                      <a:pt x="6739" y="3536"/>
                    </a:lnTo>
                    <a:lnTo>
                      <a:pt x="4337" y="0"/>
                    </a:ln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7" name="Google Shape;18727;p39"/>
              <p:cNvSpPr/>
              <p:nvPr/>
            </p:nvSpPr>
            <p:spPr>
              <a:xfrm>
                <a:off x="6356300" y="1753800"/>
                <a:ext cx="138450" cy="16430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6572" extrusionOk="0">
                    <a:moveTo>
                      <a:pt x="2602" y="0"/>
                    </a:moveTo>
                    <a:lnTo>
                      <a:pt x="1368" y="2002"/>
                    </a:lnTo>
                    <a:lnTo>
                      <a:pt x="1302" y="2102"/>
                    </a:lnTo>
                    <a:lnTo>
                      <a:pt x="1" y="4204"/>
                    </a:lnTo>
                    <a:lnTo>
                      <a:pt x="1835" y="6572"/>
                    </a:lnTo>
                    <a:lnTo>
                      <a:pt x="3703" y="3603"/>
                    </a:lnTo>
                    <a:lnTo>
                      <a:pt x="3637" y="3536"/>
                    </a:lnTo>
                    <a:lnTo>
                      <a:pt x="3703" y="3570"/>
                    </a:lnTo>
                    <a:lnTo>
                      <a:pt x="5538" y="634"/>
                    </a:lnTo>
                    <a:lnTo>
                      <a:pt x="2602" y="0"/>
                    </a:ln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8728" name="Google Shape;18728;p39"/>
              <p:cNvGrpSpPr/>
              <p:nvPr/>
            </p:nvGrpSpPr>
            <p:grpSpPr>
              <a:xfrm>
                <a:off x="5952675" y="1472150"/>
                <a:ext cx="569600" cy="420550"/>
                <a:chOff x="5952675" y="1472150"/>
                <a:chExt cx="569600" cy="420550"/>
              </a:xfrm>
            </p:grpSpPr>
            <p:sp>
              <p:nvSpPr>
                <p:cNvPr id="18729" name="Google Shape;18729;p39"/>
                <p:cNvSpPr/>
                <p:nvPr/>
              </p:nvSpPr>
              <p:spPr>
                <a:xfrm>
                  <a:off x="6448875" y="1843025"/>
                  <a:ext cx="55900" cy="3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6" h="1436" fill="none" extrusionOk="0">
                      <a:moveTo>
                        <a:pt x="0" y="1"/>
                      </a:moveTo>
                      <a:lnTo>
                        <a:pt x="2235" y="1435"/>
                      </a:lnTo>
                    </a:path>
                  </a:pathLst>
                </a:custGeom>
                <a:noFill/>
                <a:ln w="10850" cap="flat" cmpd="sng">
                  <a:solidFill>
                    <a:srgbClr val="E7A662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8730" name="Google Shape;18730;p39"/>
                <p:cNvGrpSpPr/>
                <p:nvPr/>
              </p:nvGrpSpPr>
              <p:grpSpPr>
                <a:xfrm>
                  <a:off x="5952675" y="1472150"/>
                  <a:ext cx="569600" cy="420550"/>
                  <a:chOff x="5952675" y="1472150"/>
                  <a:chExt cx="569600" cy="420550"/>
                </a:xfrm>
              </p:grpSpPr>
              <p:sp>
                <p:nvSpPr>
                  <p:cNvPr id="18731" name="Google Shape;18731;p39"/>
                  <p:cNvSpPr/>
                  <p:nvPr/>
                </p:nvSpPr>
                <p:spPr>
                  <a:xfrm>
                    <a:off x="6329625" y="1737125"/>
                    <a:ext cx="91750" cy="121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0" h="4871" extrusionOk="0">
                        <a:moveTo>
                          <a:pt x="2602" y="0"/>
                        </a:moveTo>
                        <a:lnTo>
                          <a:pt x="0" y="4203"/>
                        </a:lnTo>
                        <a:lnTo>
                          <a:pt x="1068" y="4871"/>
                        </a:lnTo>
                        <a:lnTo>
                          <a:pt x="3669" y="667"/>
                        </a:lnTo>
                        <a:lnTo>
                          <a:pt x="2602" y="0"/>
                        </a:ln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32" name="Google Shape;18732;p39"/>
                  <p:cNvSpPr/>
                  <p:nvPr/>
                </p:nvSpPr>
                <p:spPr>
                  <a:xfrm>
                    <a:off x="5952675" y="1472150"/>
                    <a:ext cx="145975" cy="2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39" h="8465" extrusionOk="0">
                        <a:moveTo>
                          <a:pt x="5196" y="1"/>
                        </a:moveTo>
                        <a:cubicBezTo>
                          <a:pt x="5016" y="1"/>
                          <a:pt x="4843" y="90"/>
                          <a:pt x="4737" y="259"/>
                        </a:cubicBezTo>
                        <a:lnTo>
                          <a:pt x="167" y="7631"/>
                        </a:lnTo>
                        <a:cubicBezTo>
                          <a:pt x="1" y="7897"/>
                          <a:pt x="67" y="8231"/>
                          <a:pt x="334" y="8398"/>
                        </a:cubicBezTo>
                        <a:cubicBezTo>
                          <a:pt x="412" y="8442"/>
                          <a:pt x="505" y="8464"/>
                          <a:pt x="599" y="8464"/>
                        </a:cubicBezTo>
                        <a:cubicBezTo>
                          <a:pt x="786" y="8464"/>
                          <a:pt x="979" y="8376"/>
                          <a:pt x="1068" y="8198"/>
                        </a:cubicBezTo>
                        <a:lnTo>
                          <a:pt x="5671" y="826"/>
                        </a:lnTo>
                        <a:cubicBezTo>
                          <a:pt x="5838" y="592"/>
                          <a:pt x="5738" y="225"/>
                          <a:pt x="5505" y="92"/>
                        </a:cubicBezTo>
                        <a:cubicBezTo>
                          <a:pt x="5407" y="31"/>
                          <a:pt x="5300" y="1"/>
                          <a:pt x="5196" y="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33" name="Google Shape;18733;p39"/>
                  <p:cNvSpPr/>
                  <p:nvPr/>
                </p:nvSpPr>
                <p:spPr>
                  <a:xfrm>
                    <a:off x="6477950" y="1857975"/>
                    <a:ext cx="44325" cy="34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3" h="1389" extrusionOk="0">
                        <a:moveTo>
                          <a:pt x="879" y="1"/>
                        </a:moveTo>
                        <a:cubicBezTo>
                          <a:pt x="652" y="1"/>
                          <a:pt x="436" y="119"/>
                          <a:pt x="305" y="337"/>
                        </a:cubicBezTo>
                        <a:cubicBezTo>
                          <a:pt x="1" y="793"/>
                          <a:pt x="362" y="1388"/>
                          <a:pt x="884" y="1388"/>
                        </a:cubicBezTo>
                        <a:cubicBezTo>
                          <a:pt x="934" y="1388"/>
                          <a:pt x="986" y="1383"/>
                          <a:pt x="1039" y="1371"/>
                        </a:cubicBezTo>
                        <a:cubicBezTo>
                          <a:pt x="1639" y="1204"/>
                          <a:pt x="1773" y="403"/>
                          <a:pt x="1239" y="103"/>
                        </a:cubicBezTo>
                        <a:cubicBezTo>
                          <a:pt x="1123" y="34"/>
                          <a:pt x="1000" y="1"/>
                          <a:pt x="879" y="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8734" name="Google Shape;18734;p39"/>
              <p:cNvGrpSpPr/>
              <p:nvPr/>
            </p:nvGrpSpPr>
            <p:grpSpPr>
              <a:xfrm>
                <a:off x="5835100" y="1235925"/>
                <a:ext cx="640475" cy="844800"/>
                <a:chOff x="5835100" y="1235925"/>
                <a:chExt cx="640475" cy="844800"/>
              </a:xfrm>
            </p:grpSpPr>
            <p:grpSp>
              <p:nvGrpSpPr>
                <p:cNvPr id="18735" name="Google Shape;18735;p39"/>
                <p:cNvGrpSpPr/>
                <p:nvPr/>
              </p:nvGrpSpPr>
              <p:grpSpPr>
                <a:xfrm>
                  <a:off x="6139475" y="1235925"/>
                  <a:ext cx="336100" cy="354450"/>
                  <a:chOff x="6139475" y="1235925"/>
                  <a:chExt cx="336100" cy="354450"/>
                </a:xfrm>
              </p:grpSpPr>
              <p:sp>
                <p:nvSpPr>
                  <p:cNvPr id="18736" name="Google Shape;18736;p39"/>
                  <p:cNvSpPr/>
                  <p:nvPr/>
                </p:nvSpPr>
                <p:spPr>
                  <a:xfrm>
                    <a:off x="6139475" y="1235925"/>
                    <a:ext cx="336100" cy="354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44" h="14178" fill="none" extrusionOk="0">
                        <a:moveTo>
                          <a:pt x="7373" y="14111"/>
                        </a:moveTo>
                        <a:cubicBezTo>
                          <a:pt x="7473" y="14177"/>
                          <a:pt x="7573" y="14144"/>
                          <a:pt x="7640" y="14077"/>
                        </a:cubicBezTo>
                        <a:lnTo>
                          <a:pt x="13410" y="4804"/>
                        </a:lnTo>
                        <a:cubicBezTo>
                          <a:pt x="13444" y="4704"/>
                          <a:pt x="13410" y="4604"/>
                          <a:pt x="13310" y="4537"/>
                        </a:cubicBezTo>
                        <a:lnTo>
                          <a:pt x="6072" y="34"/>
                        </a:lnTo>
                        <a:cubicBezTo>
                          <a:pt x="6005" y="1"/>
                          <a:pt x="5872" y="1"/>
                          <a:pt x="5805" y="101"/>
                        </a:cubicBezTo>
                        <a:lnTo>
                          <a:pt x="67" y="9341"/>
                        </a:lnTo>
                        <a:cubicBezTo>
                          <a:pt x="1" y="9441"/>
                          <a:pt x="34" y="9574"/>
                          <a:pt x="134" y="9608"/>
                        </a:cubicBezTo>
                        <a:close/>
                      </a:path>
                    </a:pathLst>
                  </a:custGeom>
                  <a:noFill/>
                  <a:ln w="10850" cap="flat" cmpd="sng">
                    <a:solidFill>
                      <a:srgbClr val="E7A66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37" name="Google Shape;18737;p39"/>
                  <p:cNvSpPr/>
                  <p:nvPr/>
                </p:nvSpPr>
                <p:spPr>
                  <a:xfrm>
                    <a:off x="6172825" y="1255950"/>
                    <a:ext cx="148475" cy="238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9" h="9541" fill="none" extrusionOk="0">
                        <a:moveTo>
                          <a:pt x="5939" y="0"/>
                        </a:moveTo>
                        <a:lnTo>
                          <a:pt x="1" y="9540"/>
                        </a:lnTo>
                      </a:path>
                    </a:pathLst>
                  </a:custGeom>
                  <a:noFill/>
                  <a:ln w="10850" cap="flat" cmpd="sng">
                    <a:solidFill>
                      <a:srgbClr val="E7A66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38" name="Google Shape;18738;p39"/>
                  <p:cNvSpPr/>
                  <p:nvPr/>
                </p:nvSpPr>
                <p:spPr>
                  <a:xfrm>
                    <a:off x="6210375" y="1279300"/>
                    <a:ext cx="148450" cy="238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8" h="9541" fill="none" extrusionOk="0">
                        <a:moveTo>
                          <a:pt x="5938" y="0"/>
                        </a:moveTo>
                        <a:lnTo>
                          <a:pt x="0" y="9540"/>
                        </a:lnTo>
                      </a:path>
                    </a:pathLst>
                  </a:custGeom>
                  <a:noFill/>
                  <a:ln w="10850" cap="flat" cmpd="sng">
                    <a:solidFill>
                      <a:srgbClr val="E7A66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39" name="Google Shape;18739;p39"/>
                  <p:cNvSpPr/>
                  <p:nvPr/>
                </p:nvSpPr>
                <p:spPr>
                  <a:xfrm>
                    <a:off x="6247900" y="1302650"/>
                    <a:ext cx="148450" cy="238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8" h="9541" fill="none" extrusionOk="0">
                        <a:moveTo>
                          <a:pt x="5938" y="0"/>
                        </a:moveTo>
                        <a:lnTo>
                          <a:pt x="0" y="9540"/>
                        </a:lnTo>
                      </a:path>
                    </a:pathLst>
                  </a:custGeom>
                  <a:noFill/>
                  <a:ln w="10850" cap="flat" cmpd="sng">
                    <a:solidFill>
                      <a:srgbClr val="E7A66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40" name="Google Shape;18740;p39"/>
                  <p:cNvSpPr/>
                  <p:nvPr/>
                </p:nvSpPr>
                <p:spPr>
                  <a:xfrm>
                    <a:off x="6285425" y="1326000"/>
                    <a:ext cx="148450" cy="238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8" h="9541" fill="none" extrusionOk="0">
                        <a:moveTo>
                          <a:pt x="5938" y="0"/>
                        </a:moveTo>
                        <a:lnTo>
                          <a:pt x="0" y="9540"/>
                        </a:lnTo>
                      </a:path>
                    </a:pathLst>
                  </a:custGeom>
                  <a:noFill/>
                  <a:ln w="10850" cap="flat" cmpd="sng">
                    <a:solidFill>
                      <a:srgbClr val="E7A66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41" name="Google Shape;18741;p39"/>
                  <p:cNvSpPr/>
                  <p:nvPr/>
                </p:nvSpPr>
                <p:spPr>
                  <a:xfrm>
                    <a:off x="6262075" y="1275125"/>
                    <a:ext cx="189325" cy="117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73" h="4704" fill="none" extrusionOk="0">
                        <a:moveTo>
                          <a:pt x="0" y="0"/>
                        </a:moveTo>
                        <a:lnTo>
                          <a:pt x="7572" y="4704"/>
                        </a:lnTo>
                      </a:path>
                    </a:pathLst>
                  </a:custGeom>
                  <a:noFill/>
                  <a:ln w="10850" cap="flat" cmpd="sng">
                    <a:solidFill>
                      <a:srgbClr val="E7A66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42" name="Google Shape;18742;p39"/>
                  <p:cNvSpPr/>
                  <p:nvPr/>
                </p:nvSpPr>
                <p:spPr>
                  <a:xfrm>
                    <a:off x="6237050" y="1315150"/>
                    <a:ext cx="190150" cy="117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06" h="4704" fill="none" extrusionOk="0">
                        <a:moveTo>
                          <a:pt x="0" y="1"/>
                        </a:moveTo>
                        <a:lnTo>
                          <a:pt x="7606" y="4704"/>
                        </a:lnTo>
                      </a:path>
                    </a:pathLst>
                  </a:custGeom>
                  <a:noFill/>
                  <a:ln w="10850" cap="flat" cmpd="sng">
                    <a:solidFill>
                      <a:srgbClr val="E7A66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43" name="Google Shape;18743;p39"/>
                  <p:cNvSpPr/>
                  <p:nvPr/>
                </p:nvSpPr>
                <p:spPr>
                  <a:xfrm>
                    <a:off x="6212875" y="1354350"/>
                    <a:ext cx="189325" cy="11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73" h="4738" fill="none" extrusionOk="0">
                        <a:moveTo>
                          <a:pt x="0" y="0"/>
                        </a:moveTo>
                        <a:lnTo>
                          <a:pt x="7572" y="4737"/>
                        </a:lnTo>
                      </a:path>
                    </a:pathLst>
                  </a:custGeom>
                  <a:noFill/>
                  <a:ln w="10850" cap="flat" cmpd="sng">
                    <a:solidFill>
                      <a:srgbClr val="E7A66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44" name="Google Shape;18744;p39"/>
                  <p:cNvSpPr/>
                  <p:nvPr/>
                </p:nvSpPr>
                <p:spPr>
                  <a:xfrm>
                    <a:off x="6187850" y="1394375"/>
                    <a:ext cx="190150" cy="117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06" h="4704" fill="none" extrusionOk="0">
                        <a:moveTo>
                          <a:pt x="0" y="1"/>
                        </a:moveTo>
                        <a:lnTo>
                          <a:pt x="7606" y="4704"/>
                        </a:lnTo>
                      </a:path>
                    </a:pathLst>
                  </a:custGeom>
                  <a:noFill/>
                  <a:ln w="10850" cap="flat" cmpd="sng">
                    <a:solidFill>
                      <a:srgbClr val="E7A66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45" name="Google Shape;18745;p39"/>
                  <p:cNvSpPr/>
                  <p:nvPr/>
                </p:nvSpPr>
                <p:spPr>
                  <a:xfrm>
                    <a:off x="6162825" y="1434400"/>
                    <a:ext cx="190175" cy="117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07" h="4705" fill="none" extrusionOk="0">
                        <a:moveTo>
                          <a:pt x="1" y="1"/>
                        </a:moveTo>
                        <a:lnTo>
                          <a:pt x="7606" y="4704"/>
                        </a:lnTo>
                      </a:path>
                    </a:pathLst>
                  </a:custGeom>
                  <a:noFill/>
                  <a:ln w="10850" cap="flat" cmpd="sng">
                    <a:solidFill>
                      <a:srgbClr val="E7A66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46" name="Google Shape;18746;p39"/>
                  <p:cNvSpPr/>
                  <p:nvPr/>
                </p:nvSpPr>
                <p:spPr>
                  <a:xfrm>
                    <a:off x="6201200" y="1526975"/>
                    <a:ext cx="24200" cy="39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" h="1569" fill="none" extrusionOk="0">
                        <a:moveTo>
                          <a:pt x="967" y="0"/>
                        </a:moveTo>
                        <a:lnTo>
                          <a:pt x="0" y="1568"/>
                        </a:lnTo>
                      </a:path>
                    </a:pathLst>
                  </a:custGeom>
                  <a:noFill/>
                  <a:ln w="10850" cap="flat" cmpd="sng">
                    <a:solidFill>
                      <a:srgbClr val="E7A66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8747" name="Google Shape;18747;p39"/>
                <p:cNvGrpSpPr/>
                <p:nvPr/>
              </p:nvGrpSpPr>
              <p:grpSpPr>
                <a:xfrm>
                  <a:off x="5835100" y="1726275"/>
                  <a:ext cx="336100" cy="354450"/>
                  <a:chOff x="5835100" y="1726275"/>
                  <a:chExt cx="336100" cy="354450"/>
                </a:xfrm>
              </p:grpSpPr>
              <p:sp>
                <p:nvSpPr>
                  <p:cNvPr id="18748" name="Google Shape;18748;p39"/>
                  <p:cNvSpPr/>
                  <p:nvPr/>
                </p:nvSpPr>
                <p:spPr>
                  <a:xfrm>
                    <a:off x="5835100" y="1726275"/>
                    <a:ext cx="336100" cy="354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44" h="14178" fill="none" extrusionOk="0">
                        <a:moveTo>
                          <a:pt x="13310" y="4571"/>
                        </a:moveTo>
                        <a:cubicBezTo>
                          <a:pt x="13410" y="4604"/>
                          <a:pt x="13443" y="4737"/>
                          <a:pt x="13410" y="4838"/>
                        </a:cubicBezTo>
                        <a:lnTo>
                          <a:pt x="7639" y="14077"/>
                        </a:lnTo>
                        <a:cubicBezTo>
                          <a:pt x="7572" y="14178"/>
                          <a:pt x="7472" y="14178"/>
                          <a:pt x="7372" y="14144"/>
                        </a:cubicBezTo>
                        <a:lnTo>
                          <a:pt x="134" y="9641"/>
                        </a:lnTo>
                        <a:cubicBezTo>
                          <a:pt x="34" y="9574"/>
                          <a:pt x="0" y="9474"/>
                          <a:pt x="67" y="9374"/>
                        </a:cubicBezTo>
                        <a:lnTo>
                          <a:pt x="5804" y="101"/>
                        </a:lnTo>
                        <a:cubicBezTo>
                          <a:pt x="5871" y="34"/>
                          <a:pt x="5971" y="1"/>
                          <a:pt x="6071" y="67"/>
                        </a:cubicBezTo>
                        <a:close/>
                      </a:path>
                    </a:pathLst>
                  </a:custGeom>
                  <a:noFill/>
                  <a:ln w="10850" cap="flat" cmpd="sng">
                    <a:solidFill>
                      <a:srgbClr val="E7A66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49" name="Google Shape;18749;p39"/>
                  <p:cNvSpPr/>
                  <p:nvPr/>
                </p:nvSpPr>
                <p:spPr>
                  <a:xfrm>
                    <a:off x="5868450" y="1746300"/>
                    <a:ext cx="147625" cy="23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5" h="9574" fill="none" extrusionOk="0">
                        <a:moveTo>
                          <a:pt x="1" y="9574"/>
                        </a:moveTo>
                        <a:lnTo>
                          <a:pt x="5905" y="0"/>
                        </a:lnTo>
                      </a:path>
                    </a:pathLst>
                  </a:custGeom>
                  <a:noFill/>
                  <a:ln w="10850" cap="flat" cmpd="sng">
                    <a:solidFill>
                      <a:srgbClr val="E7A66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50" name="Google Shape;18750;p39"/>
                  <p:cNvSpPr/>
                  <p:nvPr/>
                </p:nvSpPr>
                <p:spPr>
                  <a:xfrm>
                    <a:off x="5905975" y="1769650"/>
                    <a:ext cx="148475" cy="23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9" h="9574" fill="none" extrusionOk="0">
                        <a:moveTo>
                          <a:pt x="1" y="9574"/>
                        </a:moveTo>
                        <a:lnTo>
                          <a:pt x="5938" y="0"/>
                        </a:lnTo>
                      </a:path>
                    </a:pathLst>
                  </a:custGeom>
                  <a:noFill/>
                  <a:ln w="10850" cap="flat" cmpd="sng">
                    <a:solidFill>
                      <a:srgbClr val="E7A66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51" name="Google Shape;18751;p39"/>
                  <p:cNvSpPr/>
                  <p:nvPr/>
                </p:nvSpPr>
                <p:spPr>
                  <a:xfrm>
                    <a:off x="5943500" y="1793000"/>
                    <a:ext cx="148475" cy="23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9" h="9574" fill="none" extrusionOk="0">
                        <a:moveTo>
                          <a:pt x="1" y="9574"/>
                        </a:moveTo>
                        <a:lnTo>
                          <a:pt x="5938" y="0"/>
                        </a:lnTo>
                      </a:path>
                    </a:pathLst>
                  </a:custGeom>
                  <a:noFill/>
                  <a:ln w="10850" cap="flat" cmpd="sng">
                    <a:solidFill>
                      <a:srgbClr val="E7A66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52" name="Google Shape;18752;p39"/>
                  <p:cNvSpPr/>
                  <p:nvPr/>
                </p:nvSpPr>
                <p:spPr>
                  <a:xfrm>
                    <a:off x="5981025" y="1816350"/>
                    <a:ext cx="148475" cy="23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9" h="9574" fill="none" extrusionOk="0">
                        <a:moveTo>
                          <a:pt x="1" y="9574"/>
                        </a:moveTo>
                        <a:lnTo>
                          <a:pt x="5938" y="0"/>
                        </a:lnTo>
                      </a:path>
                    </a:pathLst>
                  </a:custGeom>
                  <a:noFill/>
                  <a:ln w="10850" cap="flat" cmpd="sng">
                    <a:solidFill>
                      <a:srgbClr val="E7A66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53" name="Google Shape;18753;p39"/>
                  <p:cNvSpPr/>
                  <p:nvPr/>
                </p:nvSpPr>
                <p:spPr>
                  <a:xfrm>
                    <a:off x="5859275" y="1923100"/>
                    <a:ext cx="190175" cy="11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07" h="4737" fill="none" extrusionOk="0">
                        <a:moveTo>
                          <a:pt x="1" y="0"/>
                        </a:moveTo>
                        <a:lnTo>
                          <a:pt x="7606" y="4737"/>
                        </a:lnTo>
                      </a:path>
                    </a:pathLst>
                  </a:custGeom>
                  <a:noFill/>
                  <a:ln w="10850" cap="flat" cmpd="sng">
                    <a:solidFill>
                      <a:srgbClr val="E7A66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54" name="Google Shape;18754;p39"/>
                  <p:cNvSpPr/>
                  <p:nvPr/>
                </p:nvSpPr>
                <p:spPr>
                  <a:xfrm>
                    <a:off x="5884300" y="1883900"/>
                    <a:ext cx="189325" cy="117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73" h="4704" fill="none" extrusionOk="0">
                        <a:moveTo>
                          <a:pt x="0" y="0"/>
                        </a:moveTo>
                        <a:lnTo>
                          <a:pt x="7572" y="4704"/>
                        </a:lnTo>
                      </a:path>
                    </a:pathLst>
                  </a:custGeom>
                  <a:noFill/>
                  <a:ln w="10850" cap="flat" cmpd="sng">
                    <a:solidFill>
                      <a:srgbClr val="E7A66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55" name="Google Shape;18755;p39"/>
                  <p:cNvSpPr/>
                  <p:nvPr/>
                </p:nvSpPr>
                <p:spPr>
                  <a:xfrm>
                    <a:off x="5908475" y="1843875"/>
                    <a:ext cx="190175" cy="11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07" h="4737" fill="none" extrusionOk="0">
                        <a:moveTo>
                          <a:pt x="1" y="0"/>
                        </a:moveTo>
                        <a:lnTo>
                          <a:pt x="7606" y="4737"/>
                        </a:lnTo>
                      </a:path>
                    </a:pathLst>
                  </a:custGeom>
                  <a:noFill/>
                  <a:ln w="10850" cap="flat" cmpd="sng">
                    <a:solidFill>
                      <a:srgbClr val="E7A66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56" name="Google Shape;18756;p39"/>
                  <p:cNvSpPr/>
                  <p:nvPr/>
                </p:nvSpPr>
                <p:spPr>
                  <a:xfrm>
                    <a:off x="5933500" y="1803825"/>
                    <a:ext cx="189325" cy="11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73" h="4738" fill="none" extrusionOk="0">
                        <a:moveTo>
                          <a:pt x="0" y="1"/>
                        </a:moveTo>
                        <a:lnTo>
                          <a:pt x="7573" y="4738"/>
                        </a:lnTo>
                      </a:path>
                    </a:pathLst>
                  </a:custGeom>
                  <a:noFill/>
                  <a:ln w="10850" cap="flat" cmpd="sng">
                    <a:solidFill>
                      <a:srgbClr val="E7A66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57" name="Google Shape;18757;p39"/>
                  <p:cNvSpPr/>
                  <p:nvPr/>
                </p:nvSpPr>
                <p:spPr>
                  <a:xfrm>
                    <a:off x="5957675" y="1764650"/>
                    <a:ext cx="190175" cy="117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07" h="4704" fill="none" extrusionOk="0">
                        <a:moveTo>
                          <a:pt x="1" y="0"/>
                        </a:moveTo>
                        <a:lnTo>
                          <a:pt x="7606" y="4704"/>
                        </a:lnTo>
                      </a:path>
                    </a:pathLst>
                  </a:custGeom>
                  <a:noFill/>
                  <a:ln w="10850" cap="flat" cmpd="sng">
                    <a:solidFill>
                      <a:srgbClr val="E7A66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58" name="Google Shape;18758;p39"/>
                  <p:cNvSpPr/>
                  <p:nvPr/>
                </p:nvSpPr>
                <p:spPr>
                  <a:xfrm>
                    <a:off x="6068600" y="1739625"/>
                    <a:ext cx="24200" cy="39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" h="1569" fill="none" extrusionOk="0">
                        <a:moveTo>
                          <a:pt x="0" y="1568"/>
                        </a:moveTo>
                        <a:lnTo>
                          <a:pt x="968" y="0"/>
                        </a:lnTo>
                      </a:path>
                    </a:pathLst>
                  </a:custGeom>
                  <a:noFill/>
                  <a:ln w="10850" cap="flat" cmpd="sng">
                    <a:solidFill>
                      <a:srgbClr val="E7A662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8759" name="Google Shape;18759;p39"/>
              <p:cNvSpPr/>
              <p:nvPr/>
            </p:nvSpPr>
            <p:spPr>
              <a:xfrm>
                <a:off x="6019400" y="1659525"/>
                <a:ext cx="113425" cy="7347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2939" extrusionOk="0">
                    <a:moveTo>
                      <a:pt x="286" y="1"/>
                    </a:moveTo>
                    <a:cubicBezTo>
                      <a:pt x="214" y="1"/>
                      <a:pt x="143" y="38"/>
                      <a:pt x="100" y="102"/>
                    </a:cubicBezTo>
                    <a:cubicBezTo>
                      <a:pt x="0" y="236"/>
                      <a:pt x="34" y="369"/>
                      <a:pt x="167" y="436"/>
                    </a:cubicBezTo>
                    <a:lnTo>
                      <a:pt x="4137" y="2904"/>
                    </a:lnTo>
                    <a:cubicBezTo>
                      <a:pt x="4172" y="2928"/>
                      <a:pt x="4212" y="2939"/>
                      <a:pt x="4253" y="2939"/>
                    </a:cubicBezTo>
                    <a:cubicBezTo>
                      <a:pt x="4327" y="2939"/>
                      <a:pt x="4406" y="2902"/>
                      <a:pt x="4470" y="2837"/>
                    </a:cubicBezTo>
                    <a:cubicBezTo>
                      <a:pt x="4537" y="2704"/>
                      <a:pt x="4503" y="2571"/>
                      <a:pt x="4370" y="2504"/>
                    </a:cubicBezTo>
                    <a:lnTo>
                      <a:pt x="401" y="35"/>
                    </a:lnTo>
                    <a:cubicBezTo>
                      <a:pt x="365" y="12"/>
                      <a:pt x="325" y="1"/>
                      <a:pt x="286" y="1"/>
                    </a:cubicBezTo>
                    <a:close/>
                  </a:path>
                </a:pathLst>
              </a:custGeom>
              <a:solidFill>
                <a:srgbClr val="141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6_1">
    <p:spTree>
      <p:nvGrpSpPr>
        <p:cNvPr id="1" name="Shape 18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61" name="Google Shape;18761;p40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8762" name="Google Shape;18762;p40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763" name="Google Shape;18763;p40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8764" name="Google Shape;18764;p40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5" name="Google Shape;18765;p40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6" name="Google Shape;18766;p40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7" name="Google Shape;18767;p40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8" name="Google Shape;18768;p40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9" name="Google Shape;18769;p40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0" name="Google Shape;18770;p40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1" name="Google Shape;18771;p40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2" name="Google Shape;18772;p40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3" name="Google Shape;18773;p40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4" name="Google Shape;18774;p40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5" name="Google Shape;18775;p40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6" name="Google Shape;18776;p40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7" name="Google Shape;18777;p40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8" name="Google Shape;18778;p40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9" name="Google Shape;18779;p40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0" name="Google Shape;18780;p40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1" name="Google Shape;18781;p40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2" name="Google Shape;18782;p40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3" name="Google Shape;18783;p40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4" name="Google Shape;18784;p40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5" name="Google Shape;18785;p40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6" name="Google Shape;18786;p40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7" name="Google Shape;18787;p40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8" name="Google Shape;18788;p40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789" name="Google Shape;18789;p40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8790" name="Google Shape;18790;p40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1" name="Google Shape;18791;p40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2" name="Google Shape;18792;p40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3" name="Google Shape;18793;p40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4" name="Google Shape;18794;p40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5" name="Google Shape;18795;p40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6" name="Google Shape;18796;p40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7" name="Google Shape;18797;p40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8" name="Google Shape;18798;p40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9" name="Google Shape;18799;p40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0" name="Google Shape;18800;p40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1" name="Google Shape;18801;p40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2" name="Google Shape;18802;p40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3" name="Google Shape;18803;p40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4" name="Google Shape;18804;p40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5" name="Google Shape;18805;p40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6" name="Google Shape;18806;p40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7" name="Google Shape;18807;p40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8" name="Google Shape;18808;p40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9" name="Google Shape;18809;p40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0" name="Google Shape;18810;p40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1" name="Google Shape;18811;p40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2" name="Google Shape;18812;p40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3" name="Google Shape;18813;p40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4" name="Google Shape;18814;p40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5" name="Google Shape;18815;p40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816" name="Google Shape;18816;p40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7" name="Google Shape;18817;p40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8" name="Google Shape;18818;p40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9" name="Google Shape;18819;p40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0" name="Google Shape;18820;p40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1" name="Google Shape;18821;p40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2" name="Google Shape;18822;p40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3" name="Google Shape;18823;p40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4" name="Google Shape;18824;p40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5" name="Google Shape;18825;p40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6" name="Google Shape;18826;p40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7" name="Google Shape;18827;p40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8" name="Google Shape;18828;p40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9" name="Google Shape;18829;p40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0" name="Google Shape;18830;p40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1" name="Google Shape;18831;p40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2" name="Google Shape;18832;p40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3" name="Google Shape;18833;p40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4" name="Google Shape;18834;p40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5" name="Google Shape;18835;p40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6" name="Google Shape;18836;p40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7" name="Google Shape;18837;p40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8" name="Google Shape;18838;p40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9" name="Google Shape;18839;p40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0" name="Google Shape;18840;p40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1" name="Google Shape;18841;p40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2" name="Google Shape;18842;p40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3" name="Google Shape;18843;p40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4" name="Google Shape;18844;p40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5" name="Google Shape;18845;p40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6" name="Google Shape;18846;p40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7" name="Google Shape;18847;p40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8" name="Google Shape;18848;p40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9" name="Google Shape;18849;p40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0" name="Google Shape;18850;p40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1" name="Google Shape;18851;p40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2" name="Google Shape;18852;p40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3" name="Google Shape;18853;p40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4" name="Google Shape;18854;p40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5" name="Google Shape;18855;p40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6" name="Google Shape;18856;p40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7" name="Google Shape;18857;p40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8" name="Google Shape;18858;p40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9" name="Google Shape;18859;p40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0" name="Google Shape;18860;p40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1" name="Google Shape;18861;p40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2" name="Google Shape;18862;p40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3" name="Google Shape;18863;p40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4" name="Google Shape;18864;p40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5" name="Google Shape;18865;p40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6" name="Google Shape;18866;p40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7" name="Google Shape;18867;p40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8" name="Google Shape;18868;p40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9" name="Google Shape;18869;p40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0" name="Google Shape;18870;p40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1" name="Google Shape;18871;p40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2" name="Google Shape;18872;p40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3" name="Google Shape;18873;p40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4" name="Google Shape;18874;p40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5" name="Google Shape;18875;p40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6" name="Google Shape;18876;p40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7" name="Google Shape;18877;p40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8" name="Google Shape;18878;p40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9" name="Google Shape;18879;p40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0" name="Google Shape;18880;p40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1" name="Google Shape;18881;p40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2" name="Google Shape;18882;p40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3" name="Google Shape;18883;p40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4" name="Google Shape;18884;p40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5" name="Google Shape;18885;p40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6" name="Google Shape;18886;p40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7" name="Google Shape;18887;p40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8" name="Google Shape;18888;p40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9" name="Google Shape;18889;p40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0" name="Google Shape;18890;p40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1" name="Google Shape;18891;p40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2" name="Google Shape;18892;p40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3" name="Google Shape;18893;p40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4" name="Google Shape;18894;p40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5" name="Google Shape;18895;p40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6" name="Google Shape;18896;p40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7" name="Google Shape;18897;p40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8" name="Google Shape;18898;p40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9" name="Google Shape;18899;p40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0" name="Google Shape;18900;p40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1" name="Google Shape;18901;p40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2" name="Google Shape;18902;p40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3" name="Google Shape;18903;p40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4" name="Google Shape;18904;p40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5" name="Google Shape;18905;p40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6" name="Google Shape;18906;p40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7" name="Google Shape;18907;p40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8" name="Google Shape;18908;p40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9" name="Google Shape;18909;p40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0" name="Google Shape;18910;p40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1" name="Google Shape;18911;p40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2" name="Google Shape;18912;p40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3" name="Google Shape;18913;p40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4" name="Google Shape;18914;p40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5" name="Google Shape;18915;p40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916" name="Google Shape;18916;p40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8917" name="Google Shape;18917;p40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8" name="Google Shape;18918;p40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9" name="Google Shape;18919;p40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0" name="Google Shape;18920;p40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1" name="Google Shape;18921;p40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2" name="Google Shape;18922;p40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3" name="Google Shape;18923;p40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4" name="Google Shape;18924;p40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5" name="Google Shape;18925;p40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6" name="Google Shape;18926;p40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7" name="Google Shape;18927;p40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8" name="Google Shape;18928;p40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9" name="Google Shape;18929;p40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0" name="Google Shape;18930;p40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1" name="Google Shape;18931;p40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2" name="Google Shape;18932;p40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3" name="Google Shape;18933;p40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4" name="Google Shape;18934;p40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5" name="Google Shape;18935;p40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6" name="Google Shape;18936;p40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7" name="Google Shape;18937;p40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8" name="Google Shape;18938;p40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9" name="Google Shape;18939;p40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0" name="Google Shape;18940;p40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1" name="Google Shape;18941;p40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2" name="Google Shape;18942;p40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943" name="Google Shape;18943;p40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4" name="Google Shape;18944;p40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5" name="Google Shape;18945;p40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6" name="Google Shape;18946;p40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7" name="Google Shape;18947;p40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948" name="Google Shape;18948;p40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8949" name="Google Shape;18949;p40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0" name="Google Shape;18950;p40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1" name="Google Shape;18951;p40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2" name="Google Shape;18952;p40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3" name="Google Shape;18953;p40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4" name="Google Shape;18954;p40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5" name="Google Shape;18955;p40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6" name="Google Shape;18956;p40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7" name="Google Shape;18957;p40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8" name="Google Shape;18958;p40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9" name="Google Shape;18959;p40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0" name="Google Shape;18960;p40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1" name="Google Shape;18961;p40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2" name="Google Shape;18962;p40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3" name="Google Shape;18963;p40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4" name="Google Shape;18964;p40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5" name="Google Shape;18965;p40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6" name="Google Shape;18966;p40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7" name="Google Shape;18967;p40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8" name="Google Shape;18968;p40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9" name="Google Shape;18969;p40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0" name="Google Shape;18970;p40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1" name="Google Shape;18971;p40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2" name="Google Shape;18972;p40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3" name="Google Shape;18973;p40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4" name="Google Shape;18974;p40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975" name="Google Shape;18975;p40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976" name="Google Shape;18976;p40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8977" name="Google Shape;18977;p40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8" name="Google Shape;18978;p40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9" name="Google Shape;18979;p40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0" name="Google Shape;18980;p40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1" name="Google Shape;18981;p40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2" name="Google Shape;18982;p40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3" name="Google Shape;18983;p40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4" name="Google Shape;18984;p40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5" name="Google Shape;18985;p40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6" name="Google Shape;18986;p40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7" name="Google Shape;18987;p40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8" name="Google Shape;18988;p40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9" name="Google Shape;18989;p40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0" name="Google Shape;18990;p40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1" name="Google Shape;18991;p40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2" name="Google Shape;18992;p40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3" name="Google Shape;18993;p40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4" name="Google Shape;18994;p40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5" name="Google Shape;18995;p40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6" name="Google Shape;18996;p40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7" name="Google Shape;18997;p40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8" name="Google Shape;18998;p40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9" name="Google Shape;18999;p40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0" name="Google Shape;19000;p40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1" name="Google Shape;19001;p40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2" name="Google Shape;19002;p40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9003" name="Google Shape;19003;p40"/>
          <p:cNvGrpSpPr/>
          <p:nvPr/>
        </p:nvGrpSpPr>
        <p:grpSpPr>
          <a:xfrm>
            <a:off x="-706730" y="-247937"/>
            <a:ext cx="3399044" cy="3421986"/>
            <a:chOff x="-706730" y="-247937"/>
            <a:chExt cx="3399044" cy="3421986"/>
          </a:xfrm>
        </p:grpSpPr>
        <p:grpSp>
          <p:nvGrpSpPr>
            <p:cNvPr id="19004" name="Google Shape;19004;p40"/>
            <p:cNvGrpSpPr/>
            <p:nvPr/>
          </p:nvGrpSpPr>
          <p:grpSpPr>
            <a:xfrm>
              <a:off x="-706730" y="-247937"/>
              <a:ext cx="3399044" cy="3421986"/>
              <a:chOff x="-513630" y="-410112"/>
              <a:chExt cx="3399044" cy="3421986"/>
            </a:xfrm>
          </p:grpSpPr>
          <p:grpSp>
            <p:nvGrpSpPr>
              <p:cNvPr id="19005" name="Google Shape;19005;p40"/>
              <p:cNvGrpSpPr/>
              <p:nvPr/>
            </p:nvGrpSpPr>
            <p:grpSpPr>
              <a:xfrm>
                <a:off x="-289105" y="-410112"/>
                <a:ext cx="3174520" cy="3421986"/>
                <a:chOff x="-289105" y="-410112"/>
                <a:chExt cx="3174520" cy="3421986"/>
              </a:xfrm>
            </p:grpSpPr>
            <p:grpSp>
              <p:nvGrpSpPr>
                <p:cNvPr id="19006" name="Google Shape;19006;p40"/>
                <p:cNvGrpSpPr/>
                <p:nvPr/>
              </p:nvGrpSpPr>
              <p:grpSpPr>
                <a:xfrm rot="-2528748" flipH="1">
                  <a:off x="1139937" y="1544051"/>
                  <a:ext cx="1240758" cy="665148"/>
                  <a:chOff x="5206900" y="826150"/>
                  <a:chExt cx="599275" cy="321250"/>
                </a:xfrm>
              </p:grpSpPr>
              <p:sp>
                <p:nvSpPr>
                  <p:cNvPr id="19007" name="Google Shape;19007;p40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08" name="Google Shape;19008;p40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09" name="Google Shape;19009;p40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10" name="Google Shape;19010;p40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11" name="Google Shape;19011;p40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12" name="Google Shape;19012;p40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13" name="Google Shape;19013;p40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14" name="Google Shape;19014;p40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15" name="Google Shape;19015;p40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16" name="Google Shape;19016;p40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17" name="Google Shape;19017;p40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18" name="Google Shape;19018;p40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19" name="Google Shape;19019;p40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20" name="Google Shape;19020;p40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9021" name="Google Shape;19021;p40"/>
                <p:cNvGrpSpPr/>
                <p:nvPr/>
              </p:nvGrpSpPr>
              <p:grpSpPr>
                <a:xfrm rot="1033525" flipH="1">
                  <a:off x="1574028" y="81642"/>
                  <a:ext cx="1240716" cy="665175"/>
                  <a:chOff x="5206900" y="826150"/>
                  <a:chExt cx="599275" cy="321250"/>
                </a:xfrm>
              </p:grpSpPr>
              <p:sp>
                <p:nvSpPr>
                  <p:cNvPr id="19022" name="Google Shape;19022;p40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23" name="Google Shape;19023;p40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24" name="Google Shape;19024;p40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25" name="Google Shape;19025;p40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26" name="Google Shape;19026;p40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27" name="Google Shape;19027;p40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28" name="Google Shape;19028;p40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29" name="Google Shape;19029;p40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30" name="Google Shape;19030;p40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31" name="Google Shape;19031;p40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32" name="Google Shape;19032;p40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33" name="Google Shape;19033;p40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34" name="Google Shape;19034;p40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35" name="Google Shape;19035;p40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9036" name="Google Shape;19036;p40"/>
                <p:cNvGrpSpPr/>
                <p:nvPr/>
              </p:nvGrpSpPr>
              <p:grpSpPr>
                <a:xfrm rot="6256591">
                  <a:off x="1268807" y="629246"/>
                  <a:ext cx="1240826" cy="665092"/>
                  <a:chOff x="5206900" y="826150"/>
                  <a:chExt cx="599275" cy="321250"/>
                </a:xfrm>
              </p:grpSpPr>
              <p:sp>
                <p:nvSpPr>
                  <p:cNvPr id="19037" name="Google Shape;19037;p40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38" name="Google Shape;19038;p40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39" name="Google Shape;19039;p40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40" name="Google Shape;19040;p40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41" name="Google Shape;19041;p40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42" name="Google Shape;19042;p40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43" name="Google Shape;19043;p40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44" name="Google Shape;19044;p40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45" name="Google Shape;19045;p40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46" name="Google Shape;19046;p40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47" name="Google Shape;19047;p40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48" name="Google Shape;19048;p40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49" name="Google Shape;19049;p40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50" name="Google Shape;19050;p40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9051" name="Google Shape;19051;p40"/>
                <p:cNvGrpSpPr/>
                <p:nvPr/>
              </p:nvGrpSpPr>
              <p:grpSpPr>
                <a:xfrm flipH="1">
                  <a:off x="-35240" y="866804"/>
                  <a:ext cx="1699100" cy="2145071"/>
                  <a:chOff x="146217" y="2712579"/>
                  <a:chExt cx="1552966" cy="1960401"/>
                </a:xfrm>
              </p:grpSpPr>
              <p:grpSp>
                <p:nvGrpSpPr>
                  <p:cNvPr id="19052" name="Google Shape;19052;p40"/>
                  <p:cNvGrpSpPr/>
                  <p:nvPr/>
                </p:nvGrpSpPr>
                <p:grpSpPr>
                  <a:xfrm>
                    <a:off x="146217" y="2712579"/>
                    <a:ext cx="1134008" cy="607901"/>
                    <a:chOff x="5206900" y="826150"/>
                    <a:chExt cx="599275" cy="321250"/>
                  </a:xfrm>
                </p:grpSpPr>
                <p:sp>
                  <p:nvSpPr>
                    <p:cNvPr id="19053" name="Google Shape;19053;p40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54" name="Google Shape;19054;p40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55" name="Google Shape;19055;p40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56" name="Google Shape;19056;p40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57" name="Google Shape;19057;p40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58" name="Google Shape;19058;p40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59" name="Google Shape;19059;p40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60" name="Google Shape;19060;p40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61" name="Google Shape;19061;p40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62" name="Google Shape;19062;p40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63" name="Google Shape;19063;p40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64" name="Google Shape;19064;p40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65" name="Google Shape;19065;p40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66" name="Google Shape;19066;p40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9067" name="Google Shape;19067;p40"/>
                  <p:cNvGrpSpPr/>
                  <p:nvPr/>
                </p:nvGrpSpPr>
                <p:grpSpPr>
                  <a:xfrm rot="-9256633">
                    <a:off x="489429" y="3110262"/>
                    <a:ext cx="1134020" cy="607908"/>
                    <a:chOff x="5206900" y="826150"/>
                    <a:chExt cx="599275" cy="321250"/>
                  </a:xfrm>
                </p:grpSpPr>
                <p:sp>
                  <p:nvSpPr>
                    <p:cNvPr id="19068" name="Google Shape;19068;p40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69" name="Google Shape;19069;p40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70" name="Google Shape;19070;p40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71" name="Google Shape;19071;p40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72" name="Google Shape;19072;p40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73" name="Google Shape;19073;p40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74" name="Google Shape;19074;p40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75" name="Google Shape;19075;p40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76" name="Google Shape;19076;p40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77" name="Google Shape;19077;p40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78" name="Google Shape;19078;p40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79" name="Google Shape;19079;p40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80" name="Google Shape;19080;p40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81" name="Google Shape;19081;p40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9082" name="Google Shape;19082;p40"/>
                  <p:cNvGrpSpPr/>
                  <p:nvPr/>
                </p:nvGrpSpPr>
                <p:grpSpPr>
                  <a:xfrm rot="7120513" flipH="1">
                    <a:off x="538618" y="3725726"/>
                    <a:ext cx="1133997" cy="607895"/>
                    <a:chOff x="5206900" y="826150"/>
                    <a:chExt cx="599275" cy="321250"/>
                  </a:xfrm>
                </p:grpSpPr>
                <p:sp>
                  <p:nvSpPr>
                    <p:cNvPr id="19083" name="Google Shape;19083;p40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09" h="1025" extrusionOk="0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84" name="Google Shape;19084;p40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09" extrusionOk="0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85" name="Google Shape;19085;p40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" h="1026" extrusionOk="0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86" name="Google Shape;19086;p40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7" h="177" extrusionOk="0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87" name="Google Shape;19087;p40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88" name="Google Shape;19088;p40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41" extrusionOk="0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89" name="Google Shape;19089;p40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1" h="225" extrusionOk="0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90" name="Google Shape;19090;p40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91" name="Google Shape;19091;p40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92" name="Google Shape;19092;p40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81" extrusionOk="0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93" name="Google Shape;19093;p40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65" extrusionOk="0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94" name="Google Shape;19094;p40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1" h="481" extrusionOk="0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95" name="Google Shape;19095;p40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5" h="465" extrusionOk="0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096" name="Google Shape;19096;p40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29" h="1729" extrusionOk="0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19097" name="Google Shape;19097;p40"/>
                <p:cNvGrpSpPr/>
                <p:nvPr/>
              </p:nvGrpSpPr>
              <p:grpSpPr>
                <a:xfrm rot="446386">
                  <a:off x="1421080" y="781885"/>
                  <a:ext cx="1240817" cy="665090"/>
                  <a:chOff x="5206900" y="826150"/>
                  <a:chExt cx="599275" cy="321250"/>
                </a:xfrm>
              </p:grpSpPr>
              <p:sp>
                <p:nvSpPr>
                  <p:cNvPr id="19098" name="Google Shape;19098;p40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99" name="Google Shape;19099;p40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00" name="Google Shape;19100;p40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01" name="Google Shape;19101;p40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02" name="Google Shape;19102;p40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03" name="Google Shape;19103;p40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04" name="Google Shape;19104;p40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05" name="Google Shape;19105;p40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06" name="Google Shape;19106;p40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07" name="Google Shape;19107;p40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08" name="Google Shape;19108;p40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09" name="Google Shape;19109;p40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10" name="Google Shape;19110;p40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11" name="Google Shape;19111;p40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9112" name="Google Shape;19112;p40"/>
                <p:cNvGrpSpPr/>
                <p:nvPr/>
              </p:nvGrpSpPr>
              <p:grpSpPr>
                <a:xfrm rot="-2528748" flipH="1">
                  <a:off x="-226338" y="-79824"/>
                  <a:ext cx="1240758" cy="665148"/>
                  <a:chOff x="5206900" y="826150"/>
                  <a:chExt cx="599275" cy="321250"/>
                </a:xfrm>
              </p:grpSpPr>
              <p:sp>
                <p:nvSpPr>
                  <p:cNvPr id="19113" name="Google Shape;19113;p40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14" name="Google Shape;19114;p40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15" name="Google Shape;19115;p40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16" name="Google Shape;19116;p40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17" name="Google Shape;19117;p40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18" name="Google Shape;19118;p40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19" name="Google Shape;19119;p40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20" name="Google Shape;19120;p40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21" name="Google Shape;19121;p40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22" name="Google Shape;19122;p40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23" name="Google Shape;19123;p40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24" name="Google Shape;19124;p40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25" name="Google Shape;19125;p40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26" name="Google Shape;19126;p40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9127" name="Google Shape;19127;p40"/>
              <p:cNvGrpSpPr/>
              <p:nvPr/>
            </p:nvGrpSpPr>
            <p:grpSpPr>
              <a:xfrm>
                <a:off x="-513630" y="35479"/>
                <a:ext cx="2745498" cy="1748548"/>
                <a:chOff x="1270425" y="2070325"/>
                <a:chExt cx="1769805" cy="1127150"/>
              </a:xfrm>
            </p:grpSpPr>
            <p:grpSp>
              <p:nvGrpSpPr>
                <p:cNvPr id="19128" name="Google Shape;19128;p40"/>
                <p:cNvGrpSpPr/>
                <p:nvPr/>
              </p:nvGrpSpPr>
              <p:grpSpPr>
                <a:xfrm>
                  <a:off x="1582562" y="2070325"/>
                  <a:ext cx="1123518" cy="1127150"/>
                  <a:chOff x="1582562" y="2070325"/>
                  <a:chExt cx="1123518" cy="1127150"/>
                </a:xfrm>
              </p:grpSpPr>
              <p:sp>
                <p:nvSpPr>
                  <p:cNvPr id="19129" name="Google Shape;19129;p40"/>
                  <p:cNvSpPr/>
                  <p:nvPr/>
                </p:nvSpPr>
                <p:spPr>
                  <a:xfrm>
                    <a:off x="1582562" y="2070325"/>
                    <a:ext cx="1123518" cy="1127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08" h="10241" extrusionOk="0">
                        <a:moveTo>
                          <a:pt x="5151" y="1"/>
                        </a:moveTo>
                        <a:cubicBezTo>
                          <a:pt x="2707" y="1"/>
                          <a:pt x="297" y="1732"/>
                          <a:pt x="34" y="4666"/>
                        </a:cubicBezTo>
                        <a:cubicBezTo>
                          <a:pt x="0" y="4732"/>
                          <a:pt x="0" y="4832"/>
                          <a:pt x="0" y="4932"/>
                        </a:cubicBezTo>
                        <a:lnTo>
                          <a:pt x="0" y="5133"/>
                        </a:lnTo>
                        <a:cubicBezTo>
                          <a:pt x="0" y="5433"/>
                          <a:pt x="34" y="5733"/>
                          <a:pt x="67" y="6033"/>
                        </a:cubicBezTo>
                        <a:cubicBezTo>
                          <a:pt x="167" y="6500"/>
                          <a:pt x="301" y="6967"/>
                          <a:pt x="534" y="7401"/>
                        </a:cubicBezTo>
                        <a:cubicBezTo>
                          <a:pt x="701" y="7734"/>
                          <a:pt x="901" y="8068"/>
                          <a:pt x="1168" y="8368"/>
                        </a:cubicBezTo>
                        <a:cubicBezTo>
                          <a:pt x="2223" y="9656"/>
                          <a:pt x="3657" y="10241"/>
                          <a:pt x="5071" y="10241"/>
                        </a:cubicBezTo>
                        <a:cubicBezTo>
                          <a:pt x="7504" y="10241"/>
                          <a:pt x="9879" y="8513"/>
                          <a:pt x="10174" y="5666"/>
                        </a:cubicBezTo>
                        <a:cubicBezTo>
                          <a:pt x="10208" y="5466"/>
                          <a:pt x="10208" y="5299"/>
                          <a:pt x="10208" y="5133"/>
                        </a:cubicBezTo>
                        <a:cubicBezTo>
                          <a:pt x="10208" y="5032"/>
                          <a:pt x="10208" y="4966"/>
                          <a:pt x="10208" y="4832"/>
                        </a:cubicBezTo>
                        <a:cubicBezTo>
                          <a:pt x="10208" y="4732"/>
                          <a:pt x="10208" y="4632"/>
                          <a:pt x="10174" y="4499"/>
                        </a:cubicBezTo>
                        <a:cubicBezTo>
                          <a:pt x="10174" y="4332"/>
                          <a:pt x="10141" y="4199"/>
                          <a:pt x="10108" y="4032"/>
                        </a:cubicBezTo>
                        <a:cubicBezTo>
                          <a:pt x="9974" y="3431"/>
                          <a:pt x="9707" y="2831"/>
                          <a:pt x="9374" y="2331"/>
                        </a:cubicBezTo>
                        <a:cubicBezTo>
                          <a:pt x="8337" y="729"/>
                          <a:pt x="6737" y="1"/>
                          <a:pt x="5151" y="1"/>
                        </a:cubicBezTo>
                        <a:close/>
                      </a:path>
                    </a:pathLst>
                  </a:custGeom>
                  <a:solidFill>
                    <a:srgbClr val="D4DC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9130" name="Google Shape;19130;p40"/>
                  <p:cNvGrpSpPr/>
                  <p:nvPr/>
                </p:nvGrpSpPr>
                <p:grpSpPr>
                  <a:xfrm>
                    <a:off x="1582562" y="2073407"/>
                    <a:ext cx="1123518" cy="973062"/>
                    <a:chOff x="1582562" y="2073407"/>
                    <a:chExt cx="1123518" cy="973062"/>
                  </a:xfrm>
                </p:grpSpPr>
                <p:sp>
                  <p:nvSpPr>
                    <p:cNvPr id="19131" name="Google Shape;19131;p40"/>
                    <p:cNvSpPr/>
                    <p:nvPr/>
                  </p:nvSpPr>
                  <p:spPr>
                    <a:xfrm>
                      <a:off x="1674354" y="2073407"/>
                      <a:ext cx="939934" cy="25347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540" h="2303" extrusionOk="0">
                          <a:moveTo>
                            <a:pt x="4270" y="1"/>
                          </a:moveTo>
                          <a:cubicBezTo>
                            <a:pt x="2635" y="1"/>
                            <a:pt x="1001" y="768"/>
                            <a:pt x="0" y="2303"/>
                          </a:cubicBezTo>
                          <a:cubicBezTo>
                            <a:pt x="167" y="2303"/>
                            <a:pt x="334" y="2303"/>
                            <a:pt x="501" y="2269"/>
                          </a:cubicBezTo>
                          <a:cubicBezTo>
                            <a:pt x="734" y="2169"/>
                            <a:pt x="968" y="2102"/>
                            <a:pt x="1234" y="2069"/>
                          </a:cubicBezTo>
                          <a:cubicBezTo>
                            <a:pt x="1735" y="1969"/>
                            <a:pt x="1802" y="1936"/>
                            <a:pt x="2335" y="1869"/>
                          </a:cubicBezTo>
                          <a:cubicBezTo>
                            <a:pt x="2869" y="1802"/>
                            <a:pt x="3203" y="1735"/>
                            <a:pt x="3703" y="1702"/>
                          </a:cubicBezTo>
                          <a:cubicBezTo>
                            <a:pt x="3870" y="1669"/>
                            <a:pt x="4045" y="1652"/>
                            <a:pt x="4220" y="1652"/>
                          </a:cubicBezTo>
                          <a:cubicBezTo>
                            <a:pt x="4395" y="1652"/>
                            <a:pt x="4570" y="1669"/>
                            <a:pt x="4737" y="1702"/>
                          </a:cubicBezTo>
                          <a:cubicBezTo>
                            <a:pt x="5104" y="1802"/>
                            <a:pt x="5404" y="1769"/>
                            <a:pt x="5738" y="1869"/>
                          </a:cubicBezTo>
                          <a:cubicBezTo>
                            <a:pt x="6005" y="2002"/>
                            <a:pt x="6271" y="2069"/>
                            <a:pt x="6538" y="2136"/>
                          </a:cubicBezTo>
                          <a:cubicBezTo>
                            <a:pt x="6972" y="2202"/>
                            <a:pt x="7406" y="2269"/>
                            <a:pt x="7839" y="2303"/>
                          </a:cubicBezTo>
                          <a:lnTo>
                            <a:pt x="8540" y="2303"/>
                          </a:lnTo>
                          <a:cubicBezTo>
                            <a:pt x="7539" y="768"/>
                            <a:pt x="5904" y="1"/>
                            <a:pt x="4270" y="1"/>
                          </a:cubicBezTo>
                          <a:close/>
                        </a:path>
                      </a:pathLst>
                    </a:custGeom>
                    <a:solidFill>
                      <a:srgbClr val="708EC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132" name="Google Shape;19132;p40"/>
                    <p:cNvSpPr/>
                    <p:nvPr/>
                  </p:nvSpPr>
                  <p:spPr>
                    <a:xfrm>
                      <a:off x="1582562" y="2513987"/>
                      <a:ext cx="1119886" cy="9927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75" h="902" extrusionOk="0">
                          <a:moveTo>
                            <a:pt x="10108" y="1"/>
                          </a:moveTo>
                          <a:lnTo>
                            <a:pt x="8773" y="134"/>
                          </a:lnTo>
                          <a:cubicBezTo>
                            <a:pt x="8206" y="201"/>
                            <a:pt x="7572" y="234"/>
                            <a:pt x="6605" y="268"/>
                          </a:cubicBezTo>
                          <a:cubicBezTo>
                            <a:pt x="6105" y="268"/>
                            <a:pt x="5604" y="268"/>
                            <a:pt x="5104" y="201"/>
                          </a:cubicBezTo>
                          <a:cubicBezTo>
                            <a:pt x="4618" y="137"/>
                            <a:pt x="4118" y="114"/>
                            <a:pt x="3622" y="114"/>
                          </a:cubicBezTo>
                          <a:cubicBezTo>
                            <a:pt x="3335" y="114"/>
                            <a:pt x="3050" y="122"/>
                            <a:pt x="2769" y="134"/>
                          </a:cubicBezTo>
                          <a:cubicBezTo>
                            <a:pt x="2169" y="201"/>
                            <a:pt x="868" y="468"/>
                            <a:pt x="34" y="635"/>
                          </a:cubicBezTo>
                          <a:cubicBezTo>
                            <a:pt x="0" y="735"/>
                            <a:pt x="0" y="801"/>
                            <a:pt x="0" y="901"/>
                          </a:cubicBezTo>
                          <a:cubicBezTo>
                            <a:pt x="1068" y="768"/>
                            <a:pt x="3670" y="401"/>
                            <a:pt x="4137" y="401"/>
                          </a:cubicBezTo>
                          <a:cubicBezTo>
                            <a:pt x="4704" y="434"/>
                            <a:pt x="4804" y="468"/>
                            <a:pt x="5304" y="501"/>
                          </a:cubicBezTo>
                          <a:cubicBezTo>
                            <a:pt x="5638" y="534"/>
                            <a:pt x="6005" y="568"/>
                            <a:pt x="6372" y="568"/>
                          </a:cubicBezTo>
                          <a:cubicBezTo>
                            <a:pt x="6738" y="534"/>
                            <a:pt x="7706" y="568"/>
                            <a:pt x="8373" y="501"/>
                          </a:cubicBezTo>
                          <a:cubicBezTo>
                            <a:pt x="8707" y="468"/>
                            <a:pt x="9507" y="468"/>
                            <a:pt x="10174" y="468"/>
                          </a:cubicBezTo>
                          <a:cubicBezTo>
                            <a:pt x="10174" y="301"/>
                            <a:pt x="10141" y="168"/>
                            <a:pt x="10108" y="1"/>
                          </a:cubicBezTo>
                          <a:close/>
                        </a:path>
                      </a:pathLst>
                    </a:custGeom>
                    <a:solidFill>
                      <a:srgbClr val="708EC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133" name="Google Shape;19133;p40"/>
                    <p:cNvSpPr/>
                    <p:nvPr/>
                  </p:nvSpPr>
                  <p:spPr>
                    <a:xfrm>
                      <a:off x="1582562" y="2576392"/>
                      <a:ext cx="1123518" cy="1726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08" h="1569" extrusionOk="0">
                          <a:moveTo>
                            <a:pt x="4070" y="1"/>
                          </a:moveTo>
                          <a:cubicBezTo>
                            <a:pt x="3870" y="1"/>
                            <a:pt x="3670" y="1"/>
                            <a:pt x="3469" y="34"/>
                          </a:cubicBezTo>
                          <a:cubicBezTo>
                            <a:pt x="3169" y="101"/>
                            <a:pt x="2969" y="101"/>
                            <a:pt x="2836" y="134"/>
                          </a:cubicBezTo>
                          <a:cubicBezTo>
                            <a:pt x="2669" y="168"/>
                            <a:pt x="2369" y="168"/>
                            <a:pt x="2135" y="201"/>
                          </a:cubicBezTo>
                          <a:cubicBezTo>
                            <a:pt x="1902" y="234"/>
                            <a:pt x="1735" y="234"/>
                            <a:pt x="1535" y="268"/>
                          </a:cubicBezTo>
                          <a:cubicBezTo>
                            <a:pt x="1368" y="301"/>
                            <a:pt x="1401" y="301"/>
                            <a:pt x="1134" y="368"/>
                          </a:cubicBezTo>
                          <a:cubicBezTo>
                            <a:pt x="868" y="468"/>
                            <a:pt x="634" y="501"/>
                            <a:pt x="367" y="501"/>
                          </a:cubicBezTo>
                          <a:cubicBezTo>
                            <a:pt x="100" y="501"/>
                            <a:pt x="34" y="501"/>
                            <a:pt x="0" y="535"/>
                          </a:cubicBezTo>
                          <a:cubicBezTo>
                            <a:pt x="0" y="835"/>
                            <a:pt x="34" y="1135"/>
                            <a:pt x="67" y="1435"/>
                          </a:cubicBezTo>
                          <a:cubicBezTo>
                            <a:pt x="634" y="1235"/>
                            <a:pt x="1201" y="1102"/>
                            <a:pt x="1768" y="968"/>
                          </a:cubicBezTo>
                          <a:cubicBezTo>
                            <a:pt x="1935" y="952"/>
                            <a:pt x="2102" y="943"/>
                            <a:pt x="2269" y="943"/>
                          </a:cubicBezTo>
                          <a:cubicBezTo>
                            <a:pt x="2435" y="943"/>
                            <a:pt x="2602" y="952"/>
                            <a:pt x="2769" y="968"/>
                          </a:cubicBezTo>
                          <a:cubicBezTo>
                            <a:pt x="3069" y="1002"/>
                            <a:pt x="3369" y="1068"/>
                            <a:pt x="3670" y="1135"/>
                          </a:cubicBezTo>
                          <a:cubicBezTo>
                            <a:pt x="4070" y="1268"/>
                            <a:pt x="4470" y="1368"/>
                            <a:pt x="4904" y="1368"/>
                          </a:cubicBezTo>
                          <a:cubicBezTo>
                            <a:pt x="5771" y="1469"/>
                            <a:pt x="6071" y="1569"/>
                            <a:pt x="6672" y="1569"/>
                          </a:cubicBezTo>
                          <a:lnTo>
                            <a:pt x="7973" y="1569"/>
                          </a:lnTo>
                          <a:cubicBezTo>
                            <a:pt x="8133" y="1562"/>
                            <a:pt x="8267" y="1561"/>
                            <a:pt x="8382" y="1561"/>
                          </a:cubicBezTo>
                          <a:cubicBezTo>
                            <a:pt x="8509" y="1561"/>
                            <a:pt x="8613" y="1563"/>
                            <a:pt x="8704" y="1563"/>
                          </a:cubicBezTo>
                          <a:cubicBezTo>
                            <a:pt x="8982" y="1563"/>
                            <a:pt x="9146" y="1545"/>
                            <a:pt x="9474" y="1402"/>
                          </a:cubicBezTo>
                          <a:cubicBezTo>
                            <a:pt x="9807" y="1235"/>
                            <a:pt x="10041" y="1135"/>
                            <a:pt x="10174" y="1068"/>
                          </a:cubicBezTo>
                          <a:cubicBezTo>
                            <a:pt x="10208" y="868"/>
                            <a:pt x="10208" y="701"/>
                            <a:pt x="10208" y="535"/>
                          </a:cubicBezTo>
                          <a:cubicBezTo>
                            <a:pt x="10208" y="434"/>
                            <a:pt x="10208" y="368"/>
                            <a:pt x="10174" y="234"/>
                          </a:cubicBezTo>
                          <a:cubicBezTo>
                            <a:pt x="9774" y="334"/>
                            <a:pt x="9340" y="368"/>
                            <a:pt x="8907" y="368"/>
                          </a:cubicBezTo>
                          <a:cubicBezTo>
                            <a:pt x="8873" y="346"/>
                            <a:pt x="8829" y="338"/>
                            <a:pt x="8765" y="338"/>
                          </a:cubicBezTo>
                          <a:cubicBezTo>
                            <a:pt x="8636" y="338"/>
                            <a:pt x="8429" y="368"/>
                            <a:pt x="8073" y="368"/>
                          </a:cubicBezTo>
                          <a:cubicBezTo>
                            <a:pt x="7906" y="379"/>
                            <a:pt x="7728" y="383"/>
                            <a:pt x="7565" y="383"/>
                          </a:cubicBezTo>
                          <a:cubicBezTo>
                            <a:pt x="7239" y="383"/>
                            <a:pt x="6972" y="368"/>
                            <a:pt x="6972" y="368"/>
                          </a:cubicBezTo>
                          <a:cubicBezTo>
                            <a:pt x="6972" y="368"/>
                            <a:pt x="6271" y="301"/>
                            <a:pt x="6038" y="268"/>
                          </a:cubicBezTo>
                          <a:cubicBezTo>
                            <a:pt x="5771" y="268"/>
                            <a:pt x="4303" y="1"/>
                            <a:pt x="4070" y="1"/>
                          </a:cubicBezTo>
                          <a:close/>
                        </a:path>
                      </a:pathLst>
                    </a:custGeom>
                    <a:solidFill>
                      <a:srgbClr val="708EC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134" name="Google Shape;19134;p40"/>
                    <p:cNvSpPr/>
                    <p:nvPr/>
                  </p:nvSpPr>
                  <p:spPr>
                    <a:xfrm>
                      <a:off x="1641335" y="2884787"/>
                      <a:ext cx="903173" cy="16168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206" h="1469" extrusionOk="0">
                          <a:moveTo>
                            <a:pt x="0" y="1"/>
                          </a:moveTo>
                          <a:cubicBezTo>
                            <a:pt x="167" y="334"/>
                            <a:pt x="400" y="668"/>
                            <a:pt x="634" y="968"/>
                          </a:cubicBezTo>
                          <a:cubicBezTo>
                            <a:pt x="1001" y="1002"/>
                            <a:pt x="1801" y="1135"/>
                            <a:pt x="2302" y="1202"/>
                          </a:cubicBezTo>
                          <a:cubicBezTo>
                            <a:pt x="2835" y="1302"/>
                            <a:pt x="3069" y="1369"/>
                            <a:pt x="3503" y="1435"/>
                          </a:cubicBezTo>
                          <a:cubicBezTo>
                            <a:pt x="3658" y="1457"/>
                            <a:pt x="3795" y="1469"/>
                            <a:pt x="3962" y="1469"/>
                          </a:cubicBezTo>
                          <a:cubicBezTo>
                            <a:pt x="4296" y="1469"/>
                            <a:pt x="4748" y="1424"/>
                            <a:pt x="5704" y="1335"/>
                          </a:cubicBezTo>
                          <a:cubicBezTo>
                            <a:pt x="6605" y="1235"/>
                            <a:pt x="7472" y="902"/>
                            <a:pt x="8206" y="368"/>
                          </a:cubicBezTo>
                          <a:lnTo>
                            <a:pt x="8206" y="368"/>
                          </a:lnTo>
                          <a:cubicBezTo>
                            <a:pt x="7447" y="874"/>
                            <a:pt x="6475" y="977"/>
                            <a:pt x="5669" y="977"/>
                          </a:cubicBezTo>
                          <a:cubicBezTo>
                            <a:pt x="5518" y="977"/>
                            <a:pt x="5374" y="973"/>
                            <a:pt x="5237" y="968"/>
                          </a:cubicBezTo>
                          <a:cubicBezTo>
                            <a:pt x="4603" y="935"/>
                            <a:pt x="3970" y="801"/>
                            <a:pt x="3402" y="568"/>
                          </a:cubicBezTo>
                          <a:cubicBezTo>
                            <a:pt x="2602" y="368"/>
                            <a:pt x="1801" y="201"/>
                            <a:pt x="1001" y="101"/>
                          </a:cubicBezTo>
                          <a:cubicBezTo>
                            <a:pt x="667" y="34"/>
                            <a:pt x="334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708EC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sp>
              <p:nvSpPr>
                <p:cNvPr id="19135" name="Google Shape;19135;p40"/>
                <p:cNvSpPr/>
                <p:nvPr/>
              </p:nvSpPr>
              <p:spPr>
                <a:xfrm>
                  <a:off x="1270425" y="2115341"/>
                  <a:ext cx="1769805" cy="1045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80" h="9496" extrusionOk="0">
                      <a:moveTo>
                        <a:pt x="14796" y="0"/>
                      </a:moveTo>
                      <a:cubicBezTo>
                        <a:pt x="14054" y="0"/>
                        <a:pt x="12845" y="340"/>
                        <a:pt x="11376" y="954"/>
                      </a:cubicBezTo>
                      <a:lnTo>
                        <a:pt x="11476" y="1054"/>
                      </a:lnTo>
                      <a:cubicBezTo>
                        <a:pt x="12860" y="478"/>
                        <a:pt x="13989" y="156"/>
                        <a:pt x="14631" y="156"/>
                      </a:cubicBezTo>
                      <a:cubicBezTo>
                        <a:pt x="14917" y="156"/>
                        <a:pt x="15106" y="220"/>
                        <a:pt x="15178" y="354"/>
                      </a:cubicBezTo>
                      <a:cubicBezTo>
                        <a:pt x="15612" y="1088"/>
                        <a:pt x="12677" y="3589"/>
                        <a:pt x="8640" y="5958"/>
                      </a:cubicBezTo>
                      <a:cubicBezTo>
                        <a:pt x="5382" y="7885"/>
                        <a:pt x="2368" y="9128"/>
                        <a:pt x="1124" y="9128"/>
                      </a:cubicBezTo>
                      <a:cubicBezTo>
                        <a:pt x="840" y="9128"/>
                        <a:pt x="649" y="9063"/>
                        <a:pt x="568" y="8927"/>
                      </a:cubicBezTo>
                      <a:cubicBezTo>
                        <a:pt x="301" y="8460"/>
                        <a:pt x="1302" y="7359"/>
                        <a:pt x="3003" y="6024"/>
                      </a:cubicBezTo>
                      <a:lnTo>
                        <a:pt x="2970" y="5891"/>
                      </a:lnTo>
                      <a:cubicBezTo>
                        <a:pt x="1068" y="7359"/>
                        <a:pt x="1" y="8660"/>
                        <a:pt x="335" y="9227"/>
                      </a:cubicBezTo>
                      <a:cubicBezTo>
                        <a:pt x="440" y="9409"/>
                        <a:pt x="692" y="9496"/>
                        <a:pt x="1065" y="9496"/>
                      </a:cubicBezTo>
                      <a:cubicBezTo>
                        <a:pt x="2464" y="9496"/>
                        <a:pt x="5554" y="8274"/>
                        <a:pt x="8874" y="6325"/>
                      </a:cubicBezTo>
                      <a:cubicBezTo>
                        <a:pt x="13077" y="3890"/>
                        <a:pt x="16079" y="1188"/>
                        <a:pt x="15545" y="287"/>
                      </a:cubicBezTo>
                      <a:cubicBezTo>
                        <a:pt x="15443" y="93"/>
                        <a:pt x="15183" y="0"/>
                        <a:pt x="14796" y="0"/>
                      </a:cubicBezTo>
                      <a:close/>
                    </a:path>
                  </a:pathLst>
                </a:custGeom>
                <a:solidFill>
                  <a:srgbClr val="708EC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9136" name="Google Shape;19136;p40"/>
            <p:cNvGrpSpPr/>
            <p:nvPr/>
          </p:nvGrpSpPr>
          <p:grpSpPr>
            <a:xfrm>
              <a:off x="817141" y="1560564"/>
              <a:ext cx="523502" cy="523554"/>
              <a:chOff x="3311753" y="2087385"/>
              <a:chExt cx="1108880" cy="1108990"/>
            </a:xfrm>
          </p:grpSpPr>
          <p:sp>
            <p:nvSpPr>
              <p:cNvPr id="19137" name="Google Shape;19137;p40"/>
              <p:cNvSpPr/>
              <p:nvPr/>
            </p:nvSpPr>
            <p:spPr>
              <a:xfrm>
                <a:off x="3311753" y="2087385"/>
                <a:ext cx="1108880" cy="1108990"/>
              </a:xfrm>
              <a:custGeom>
                <a:avLst/>
                <a:gdLst/>
                <a:ahLst/>
                <a:cxnLst/>
                <a:rect l="l" t="t" r="r" b="b"/>
                <a:pathLst>
                  <a:path w="10075" h="10076" extrusionOk="0">
                    <a:moveTo>
                      <a:pt x="5107" y="1"/>
                    </a:moveTo>
                    <a:cubicBezTo>
                      <a:pt x="2533" y="1"/>
                      <a:pt x="1" y="1935"/>
                      <a:pt x="1" y="5044"/>
                    </a:cubicBezTo>
                    <a:cubicBezTo>
                      <a:pt x="1" y="5344"/>
                      <a:pt x="34" y="5645"/>
                      <a:pt x="101" y="5978"/>
                    </a:cubicBezTo>
                    <a:cubicBezTo>
                      <a:pt x="134" y="6178"/>
                      <a:pt x="201" y="6379"/>
                      <a:pt x="267" y="6579"/>
                    </a:cubicBezTo>
                    <a:cubicBezTo>
                      <a:pt x="998" y="8862"/>
                      <a:pt x="3030" y="10075"/>
                      <a:pt x="5074" y="10075"/>
                    </a:cubicBezTo>
                    <a:cubicBezTo>
                      <a:pt x="6763" y="10075"/>
                      <a:pt x="8460" y="9248"/>
                      <a:pt x="9441" y="7513"/>
                    </a:cubicBezTo>
                    <a:cubicBezTo>
                      <a:pt x="9707" y="7079"/>
                      <a:pt x="9874" y="6579"/>
                      <a:pt x="9974" y="6078"/>
                    </a:cubicBezTo>
                    <a:cubicBezTo>
                      <a:pt x="10041" y="5745"/>
                      <a:pt x="10074" y="5378"/>
                      <a:pt x="10074" y="5044"/>
                    </a:cubicBezTo>
                    <a:lnTo>
                      <a:pt x="10074" y="4978"/>
                    </a:lnTo>
                    <a:cubicBezTo>
                      <a:pt x="10074" y="3977"/>
                      <a:pt x="9774" y="3043"/>
                      <a:pt x="9240" y="2242"/>
                    </a:cubicBezTo>
                    <a:cubicBezTo>
                      <a:pt x="8204" y="694"/>
                      <a:pt x="6648" y="1"/>
                      <a:pt x="5107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9138" name="Google Shape;19138;p40"/>
              <p:cNvGrpSpPr/>
              <p:nvPr/>
            </p:nvGrpSpPr>
            <p:grpSpPr>
              <a:xfrm>
                <a:off x="3311753" y="2087385"/>
                <a:ext cx="1108880" cy="1108990"/>
                <a:chOff x="3311753" y="2087385"/>
                <a:chExt cx="1108880" cy="1108990"/>
              </a:xfrm>
            </p:grpSpPr>
            <p:sp>
              <p:nvSpPr>
                <p:cNvPr id="19139" name="Google Shape;19139;p40"/>
                <p:cNvSpPr/>
                <p:nvPr/>
              </p:nvSpPr>
              <p:spPr>
                <a:xfrm>
                  <a:off x="3311753" y="2087385"/>
                  <a:ext cx="1108880" cy="680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5" h="6180" extrusionOk="0">
                      <a:moveTo>
                        <a:pt x="5093" y="1"/>
                      </a:moveTo>
                      <a:cubicBezTo>
                        <a:pt x="2520" y="1"/>
                        <a:pt x="1" y="1935"/>
                        <a:pt x="1" y="5044"/>
                      </a:cubicBezTo>
                      <a:cubicBezTo>
                        <a:pt x="1" y="5344"/>
                        <a:pt x="34" y="5645"/>
                        <a:pt x="67" y="5978"/>
                      </a:cubicBezTo>
                      <a:cubicBezTo>
                        <a:pt x="668" y="6045"/>
                        <a:pt x="1335" y="6078"/>
                        <a:pt x="1335" y="6078"/>
                      </a:cubicBezTo>
                      <a:cubicBezTo>
                        <a:pt x="1585" y="6062"/>
                        <a:pt x="1844" y="6053"/>
                        <a:pt x="2106" y="6053"/>
                      </a:cubicBezTo>
                      <a:cubicBezTo>
                        <a:pt x="2369" y="6053"/>
                        <a:pt x="2636" y="6062"/>
                        <a:pt x="2903" y="6078"/>
                      </a:cubicBezTo>
                      <a:cubicBezTo>
                        <a:pt x="3158" y="6101"/>
                        <a:pt x="3447" y="6108"/>
                        <a:pt x="3719" y="6108"/>
                      </a:cubicBezTo>
                      <a:cubicBezTo>
                        <a:pt x="4263" y="6108"/>
                        <a:pt x="4737" y="6078"/>
                        <a:pt x="4737" y="6078"/>
                      </a:cubicBezTo>
                      <a:cubicBezTo>
                        <a:pt x="4737" y="6078"/>
                        <a:pt x="5838" y="6112"/>
                        <a:pt x="6405" y="6145"/>
                      </a:cubicBezTo>
                      <a:cubicBezTo>
                        <a:pt x="6583" y="6156"/>
                        <a:pt x="6750" y="6160"/>
                        <a:pt x="6893" y="6160"/>
                      </a:cubicBezTo>
                      <a:cubicBezTo>
                        <a:pt x="7180" y="6160"/>
                        <a:pt x="7372" y="6145"/>
                        <a:pt x="7372" y="6145"/>
                      </a:cubicBezTo>
                      <a:cubicBezTo>
                        <a:pt x="7526" y="6169"/>
                        <a:pt x="7676" y="6180"/>
                        <a:pt x="7824" y="6180"/>
                      </a:cubicBezTo>
                      <a:cubicBezTo>
                        <a:pt x="8094" y="6180"/>
                        <a:pt x="8360" y="6143"/>
                        <a:pt x="8640" y="6078"/>
                      </a:cubicBezTo>
                      <a:cubicBezTo>
                        <a:pt x="8758" y="6046"/>
                        <a:pt x="8879" y="6034"/>
                        <a:pt x="8998" y="6034"/>
                      </a:cubicBezTo>
                      <a:cubicBezTo>
                        <a:pt x="9351" y="6034"/>
                        <a:pt x="9687" y="6140"/>
                        <a:pt x="9858" y="6140"/>
                      </a:cubicBezTo>
                      <a:cubicBezTo>
                        <a:pt x="9925" y="6140"/>
                        <a:pt x="9967" y="6124"/>
                        <a:pt x="9974" y="6078"/>
                      </a:cubicBezTo>
                      <a:cubicBezTo>
                        <a:pt x="10041" y="5745"/>
                        <a:pt x="10074" y="5378"/>
                        <a:pt x="10074" y="5044"/>
                      </a:cubicBezTo>
                      <a:lnTo>
                        <a:pt x="10074" y="4978"/>
                      </a:lnTo>
                      <a:lnTo>
                        <a:pt x="9474" y="5044"/>
                      </a:lnTo>
                      <a:lnTo>
                        <a:pt x="7573" y="5578"/>
                      </a:lnTo>
                      <a:lnTo>
                        <a:pt x="6038" y="5578"/>
                      </a:lnTo>
                      <a:cubicBezTo>
                        <a:pt x="4904" y="5578"/>
                        <a:pt x="5371" y="5545"/>
                        <a:pt x="3737" y="5311"/>
                      </a:cubicBezTo>
                      <a:cubicBezTo>
                        <a:pt x="2069" y="5078"/>
                        <a:pt x="3970" y="5178"/>
                        <a:pt x="4103" y="5044"/>
                      </a:cubicBezTo>
                      <a:cubicBezTo>
                        <a:pt x="4204" y="4911"/>
                        <a:pt x="3737" y="4544"/>
                        <a:pt x="3737" y="4544"/>
                      </a:cubicBezTo>
                      <a:cubicBezTo>
                        <a:pt x="3737" y="4544"/>
                        <a:pt x="2496" y="4406"/>
                        <a:pt x="2020" y="4406"/>
                      </a:cubicBezTo>
                      <a:cubicBezTo>
                        <a:pt x="1972" y="4406"/>
                        <a:pt x="1932" y="4407"/>
                        <a:pt x="1902" y="4410"/>
                      </a:cubicBezTo>
                      <a:cubicBezTo>
                        <a:pt x="1888" y="4412"/>
                        <a:pt x="1872" y="4413"/>
                        <a:pt x="1855" y="4413"/>
                      </a:cubicBezTo>
                      <a:cubicBezTo>
                        <a:pt x="1499" y="4413"/>
                        <a:pt x="463" y="4093"/>
                        <a:pt x="367" y="3743"/>
                      </a:cubicBezTo>
                      <a:cubicBezTo>
                        <a:pt x="301" y="3376"/>
                        <a:pt x="734" y="3243"/>
                        <a:pt x="1268" y="2776"/>
                      </a:cubicBezTo>
                      <a:cubicBezTo>
                        <a:pt x="1768" y="2342"/>
                        <a:pt x="1835" y="2542"/>
                        <a:pt x="2602" y="2309"/>
                      </a:cubicBezTo>
                      <a:cubicBezTo>
                        <a:pt x="3034" y="2165"/>
                        <a:pt x="3253" y="2138"/>
                        <a:pt x="3734" y="2138"/>
                      </a:cubicBezTo>
                      <a:cubicBezTo>
                        <a:pt x="4031" y="2138"/>
                        <a:pt x="4428" y="2148"/>
                        <a:pt x="5037" y="2148"/>
                      </a:cubicBezTo>
                      <a:cubicBezTo>
                        <a:pt x="5271" y="2148"/>
                        <a:pt x="5536" y="2146"/>
                        <a:pt x="5838" y="2142"/>
                      </a:cubicBezTo>
                      <a:cubicBezTo>
                        <a:pt x="6449" y="2125"/>
                        <a:pt x="6783" y="2119"/>
                        <a:pt x="6964" y="2119"/>
                      </a:cubicBezTo>
                      <a:cubicBezTo>
                        <a:pt x="7371" y="2119"/>
                        <a:pt x="7000" y="2149"/>
                        <a:pt x="7243" y="2149"/>
                      </a:cubicBezTo>
                      <a:cubicBezTo>
                        <a:pt x="7305" y="2149"/>
                        <a:pt x="7407" y="2147"/>
                        <a:pt x="7573" y="2142"/>
                      </a:cubicBezTo>
                      <a:cubicBezTo>
                        <a:pt x="7714" y="2134"/>
                        <a:pt x="7854" y="2130"/>
                        <a:pt x="7993" y="2130"/>
                      </a:cubicBezTo>
                      <a:cubicBezTo>
                        <a:pt x="8409" y="2130"/>
                        <a:pt x="8815" y="2167"/>
                        <a:pt x="9240" y="2242"/>
                      </a:cubicBezTo>
                      <a:cubicBezTo>
                        <a:pt x="8191" y="694"/>
                        <a:pt x="6633" y="1"/>
                        <a:pt x="5093" y="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40" name="Google Shape;19140;p40"/>
                <p:cNvSpPr/>
                <p:nvPr/>
              </p:nvSpPr>
              <p:spPr>
                <a:xfrm>
                  <a:off x="3341140" y="2811376"/>
                  <a:ext cx="1009713" cy="384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349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1" y="2284"/>
                        <a:pt x="2763" y="3497"/>
                        <a:pt x="4807" y="3497"/>
                      </a:cubicBezTo>
                      <a:cubicBezTo>
                        <a:pt x="6496" y="3497"/>
                        <a:pt x="8193" y="2670"/>
                        <a:pt x="9174" y="935"/>
                      </a:cubicBezTo>
                      <a:lnTo>
                        <a:pt x="9174" y="935"/>
                      </a:lnTo>
                      <a:lnTo>
                        <a:pt x="8907" y="968"/>
                      </a:lnTo>
                      <a:cubicBezTo>
                        <a:pt x="8006" y="1102"/>
                        <a:pt x="8240" y="1168"/>
                        <a:pt x="7339" y="1435"/>
                      </a:cubicBezTo>
                      <a:cubicBezTo>
                        <a:pt x="6925" y="1542"/>
                        <a:pt x="6695" y="1586"/>
                        <a:pt x="6469" y="1586"/>
                      </a:cubicBezTo>
                      <a:cubicBezTo>
                        <a:pt x="6204" y="1586"/>
                        <a:pt x="5945" y="1525"/>
                        <a:pt x="5404" y="1435"/>
                      </a:cubicBezTo>
                      <a:cubicBezTo>
                        <a:pt x="4437" y="1268"/>
                        <a:pt x="4937" y="1402"/>
                        <a:pt x="4203" y="1001"/>
                      </a:cubicBezTo>
                      <a:cubicBezTo>
                        <a:pt x="3670" y="701"/>
                        <a:pt x="3069" y="434"/>
                        <a:pt x="2502" y="234"/>
                      </a:cubicBezTo>
                      <a:cubicBezTo>
                        <a:pt x="2092" y="93"/>
                        <a:pt x="1784" y="65"/>
                        <a:pt x="1478" y="65"/>
                      </a:cubicBezTo>
                      <a:cubicBezTo>
                        <a:pt x="1284" y="65"/>
                        <a:pt x="1091" y="76"/>
                        <a:pt x="874" y="76"/>
                      </a:cubicBezTo>
                      <a:cubicBezTo>
                        <a:pt x="627" y="76"/>
                        <a:pt x="34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9141" name="Google Shape;19141;p40"/>
          <p:cNvGrpSpPr/>
          <p:nvPr/>
        </p:nvGrpSpPr>
        <p:grpSpPr>
          <a:xfrm rot="10800000">
            <a:off x="7444910" y="2998429"/>
            <a:ext cx="1699100" cy="2145071"/>
            <a:chOff x="5693310" y="2702404"/>
            <a:chExt cx="1699100" cy="2145071"/>
          </a:xfrm>
        </p:grpSpPr>
        <p:sp>
          <p:nvSpPr>
            <p:cNvPr id="19142" name="Google Shape;19142;p40"/>
            <p:cNvSpPr/>
            <p:nvPr/>
          </p:nvSpPr>
          <p:spPr>
            <a:xfrm rot="4957066">
              <a:off x="6543597" y="3442831"/>
              <a:ext cx="349209" cy="349905"/>
            </a:xfrm>
            <a:custGeom>
              <a:avLst/>
              <a:gdLst/>
              <a:ahLst/>
              <a:cxnLst/>
              <a:rect l="l" t="t" r="r" b="b"/>
              <a:pathLst>
                <a:path w="18056" h="18092" extrusionOk="0">
                  <a:moveTo>
                    <a:pt x="6695" y="1472"/>
                  </a:moveTo>
                  <a:cubicBezTo>
                    <a:pt x="6713" y="1486"/>
                    <a:pt x="6734" y="1495"/>
                    <a:pt x="6757" y="1495"/>
                  </a:cubicBezTo>
                  <a:cubicBezTo>
                    <a:pt x="6764" y="1495"/>
                    <a:pt x="6771" y="1494"/>
                    <a:pt x="6778" y="1492"/>
                  </a:cubicBezTo>
                  <a:cubicBezTo>
                    <a:pt x="6751" y="1486"/>
                    <a:pt x="6723" y="1479"/>
                    <a:pt x="6695" y="1472"/>
                  </a:cubicBezTo>
                  <a:close/>
                  <a:moveTo>
                    <a:pt x="13763" y="3827"/>
                  </a:moveTo>
                  <a:lnTo>
                    <a:pt x="13763" y="3827"/>
                  </a:lnTo>
                  <a:cubicBezTo>
                    <a:pt x="14709" y="4623"/>
                    <a:pt x="15616" y="5469"/>
                    <a:pt x="16535" y="6265"/>
                  </a:cubicBezTo>
                  <a:lnTo>
                    <a:pt x="14104" y="4106"/>
                  </a:lnTo>
                  <a:cubicBezTo>
                    <a:pt x="14006" y="3995"/>
                    <a:pt x="13890" y="3903"/>
                    <a:pt x="13763" y="3827"/>
                  </a:cubicBezTo>
                  <a:close/>
                  <a:moveTo>
                    <a:pt x="3092" y="0"/>
                  </a:moveTo>
                  <a:cubicBezTo>
                    <a:pt x="2894" y="0"/>
                    <a:pt x="2699" y="26"/>
                    <a:pt x="2493" y="64"/>
                  </a:cubicBezTo>
                  <a:cubicBezTo>
                    <a:pt x="2067" y="185"/>
                    <a:pt x="1702" y="459"/>
                    <a:pt x="1429" y="824"/>
                  </a:cubicBezTo>
                  <a:cubicBezTo>
                    <a:pt x="547" y="1918"/>
                    <a:pt x="274" y="3377"/>
                    <a:pt x="760" y="4714"/>
                  </a:cubicBezTo>
                  <a:cubicBezTo>
                    <a:pt x="882" y="4988"/>
                    <a:pt x="942" y="5261"/>
                    <a:pt x="882" y="5565"/>
                  </a:cubicBezTo>
                  <a:cubicBezTo>
                    <a:pt x="790" y="5778"/>
                    <a:pt x="638" y="5961"/>
                    <a:pt x="486" y="6113"/>
                  </a:cubicBezTo>
                  <a:cubicBezTo>
                    <a:pt x="0" y="6751"/>
                    <a:pt x="334" y="7663"/>
                    <a:pt x="730" y="8392"/>
                  </a:cubicBezTo>
                  <a:cubicBezTo>
                    <a:pt x="1672" y="10064"/>
                    <a:pt x="2888" y="11614"/>
                    <a:pt x="4316" y="12921"/>
                  </a:cubicBezTo>
                  <a:cubicBezTo>
                    <a:pt x="5684" y="14076"/>
                    <a:pt x="7113" y="15170"/>
                    <a:pt x="8663" y="16113"/>
                  </a:cubicBezTo>
                  <a:cubicBezTo>
                    <a:pt x="9392" y="16660"/>
                    <a:pt x="10183" y="17116"/>
                    <a:pt x="11034" y="17511"/>
                  </a:cubicBezTo>
                  <a:cubicBezTo>
                    <a:pt x="11917" y="17881"/>
                    <a:pt x="12853" y="18091"/>
                    <a:pt x="13818" y="18091"/>
                  </a:cubicBezTo>
                  <a:cubicBezTo>
                    <a:pt x="13882" y="18091"/>
                    <a:pt x="13947" y="18090"/>
                    <a:pt x="14013" y="18088"/>
                  </a:cubicBezTo>
                  <a:cubicBezTo>
                    <a:pt x="15259" y="18088"/>
                    <a:pt x="16596" y="17724"/>
                    <a:pt x="17326" y="16721"/>
                  </a:cubicBezTo>
                  <a:cubicBezTo>
                    <a:pt x="17842" y="15930"/>
                    <a:pt x="18055" y="14958"/>
                    <a:pt x="17873" y="14015"/>
                  </a:cubicBezTo>
                  <a:cubicBezTo>
                    <a:pt x="17690" y="13104"/>
                    <a:pt x="17386" y="12192"/>
                    <a:pt x="16931" y="11371"/>
                  </a:cubicBezTo>
                  <a:cubicBezTo>
                    <a:pt x="15715" y="8848"/>
                    <a:pt x="14225" y="6265"/>
                    <a:pt x="11824" y="4836"/>
                  </a:cubicBezTo>
                  <a:cubicBezTo>
                    <a:pt x="11034" y="4380"/>
                    <a:pt x="10213" y="4015"/>
                    <a:pt x="9362" y="3772"/>
                  </a:cubicBezTo>
                  <a:cubicBezTo>
                    <a:pt x="8799" y="3591"/>
                    <a:pt x="8183" y="3442"/>
                    <a:pt x="7589" y="3442"/>
                  </a:cubicBezTo>
                  <a:cubicBezTo>
                    <a:pt x="7189" y="3442"/>
                    <a:pt x="6799" y="3509"/>
                    <a:pt x="6444" y="3681"/>
                  </a:cubicBezTo>
                  <a:cubicBezTo>
                    <a:pt x="5228" y="4258"/>
                    <a:pt x="4803" y="5900"/>
                    <a:pt x="5167" y="7207"/>
                  </a:cubicBezTo>
                  <a:cubicBezTo>
                    <a:pt x="5563" y="8483"/>
                    <a:pt x="6505" y="9547"/>
                    <a:pt x="7447" y="10489"/>
                  </a:cubicBezTo>
                  <a:cubicBezTo>
                    <a:pt x="8055" y="11097"/>
                    <a:pt x="8693" y="11645"/>
                    <a:pt x="9392" y="12161"/>
                  </a:cubicBezTo>
                  <a:cubicBezTo>
                    <a:pt x="9879" y="12556"/>
                    <a:pt x="10456" y="12800"/>
                    <a:pt x="11095" y="12921"/>
                  </a:cubicBezTo>
                  <a:cubicBezTo>
                    <a:pt x="11207" y="12944"/>
                    <a:pt x="11320" y="12955"/>
                    <a:pt x="11434" y="12955"/>
                  </a:cubicBezTo>
                  <a:cubicBezTo>
                    <a:pt x="11932" y="12955"/>
                    <a:pt x="12425" y="12740"/>
                    <a:pt x="12797" y="12344"/>
                  </a:cubicBezTo>
                  <a:cubicBezTo>
                    <a:pt x="13192" y="11797"/>
                    <a:pt x="13253" y="11067"/>
                    <a:pt x="12979" y="10459"/>
                  </a:cubicBezTo>
                  <a:cubicBezTo>
                    <a:pt x="12706" y="9851"/>
                    <a:pt x="12250" y="9334"/>
                    <a:pt x="11672" y="8970"/>
                  </a:cubicBezTo>
                  <a:cubicBezTo>
                    <a:pt x="11464" y="8824"/>
                    <a:pt x="11213" y="8692"/>
                    <a:pt x="10978" y="8692"/>
                  </a:cubicBezTo>
                  <a:cubicBezTo>
                    <a:pt x="10870" y="8692"/>
                    <a:pt x="10765" y="8720"/>
                    <a:pt x="10669" y="8787"/>
                  </a:cubicBezTo>
                  <a:cubicBezTo>
                    <a:pt x="11050" y="8289"/>
                    <a:pt x="10526" y="7508"/>
                    <a:pt x="9916" y="7508"/>
                  </a:cubicBezTo>
                  <a:cubicBezTo>
                    <a:pt x="9893" y="7508"/>
                    <a:pt x="9871" y="7509"/>
                    <a:pt x="9848" y="7511"/>
                  </a:cubicBezTo>
                  <a:cubicBezTo>
                    <a:pt x="9210" y="7632"/>
                    <a:pt x="8784" y="8210"/>
                    <a:pt x="8845" y="8879"/>
                  </a:cubicBezTo>
                  <a:cubicBezTo>
                    <a:pt x="8936" y="9517"/>
                    <a:pt x="9301" y="10064"/>
                    <a:pt x="9848" y="10398"/>
                  </a:cubicBezTo>
                  <a:cubicBezTo>
                    <a:pt x="10046" y="10550"/>
                    <a:pt x="10327" y="10649"/>
                    <a:pt x="10574" y="10649"/>
                  </a:cubicBezTo>
                  <a:cubicBezTo>
                    <a:pt x="10821" y="10649"/>
                    <a:pt x="11034" y="10550"/>
                    <a:pt x="11095" y="10307"/>
                  </a:cubicBezTo>
                  <a:cubicBezTo>
                    <a:pt x="11216" y="9973"/>
                    <a:pt x="10882" y="9669"/>
                    <a:pt x="10578" y="9456"/>
                  </a:cubicBezTo>
                  <a:cubicBezTo>
                    <a:pt x="10766" y="9369"/>
                    <a:pt x="10961" y="9329"/>
                    <a:pt x="11152" y="9329"/>
                  </a:cubicBezTo>
                  <a:cubicBezTo>
                    <a:pt x="11762" y="9329"/>
                    <a:pt x="12331" y="9743"/>
                    <a:pt x="12493" y="10368"/>
                  </a:cubicBezTo>
                  <a:cubicBezTo>
                    <a:pt x="12706" y="11219"/>
                    <a:pt x="12128" y="12040"/>
                    <a:pt x="11247" y="12100"/>
                  </a:cubicBezTo>
                  <a:cubicBezTo>
                    <a:pt x="11209" y="12103"/>
                    <a:pt x="11172" y="12105"/>
                    <a:pt x="11136" y="12105"/>
                  </a:cubicBezTo>
                  <a:cubicBezTo>
                    <a:pt x="10422" y="12105"/>
                    <a:pt x="9791" y="11557"/>
                    <a:pt x="9271" y="11037"/>
                  </a:cubicBezTo>
                  <a:cubicBezTo>
                    <a:pt x="8268" y="10125"/>
                    <a:pt x="7356" y="9122"/>
                    <a:pt x="6535" y="8027"/>
                  </a:cubicBezTo>
                  <a:cubicBezTo>
                    <a:pt x="6201" y="7632"/>
                    <a:pt x="5988" y="7116"/>
                    <a:pt x="5958" y="6568"/>
                  </a:cubicBezTo>
                  <a:cubicBezTo>
                    <a:pt x="5958" y="5657"/>
                    <a:pt x="6839" y="4897"/>
                    <a:pt x="7751" y="4745"/>
                  </a:cubicBezTo>
                  <a:cubicBezTo>
                    <a:pt x="7880" y="4728"/>
                    <a:pt x="8009" y="4719"/>
                    <a:pt x="8137" y="4719"/>
                  </a:cubicBezTo>
                  <a:cubicBezTo>
                    <a:pt x="8919" y="4719"/>
                    <a:pt x="9691" y="5018"/>
                    <a:pt x="10395" y="5383"/>
                  </a:cubicBezTo>
                  <a:cubicBezTo>
                    <a:pt x="13982" y="7328"/>
                    <a:pt x="16383" y="10885"/>
                    <a:pt x="16809" y="14958"/>
                  </a:cubicBezTo>
                  <a:cubicBezTo>
                    <a:pt x="16870" y="15262"/>
                    <a:pt x="16809" y="15626"/>
                    <a:pt x="16596" y="15900"/>
                  </a:cubicBezTo>
                  <a:cubicBezTo>
                    <a:pt x="16231" y="16295"/>
                    <a:pt x="15563" y="16082"/>
                    <a:pt x="15046" y="16295"/>
                  </a:cubicBezTo>
                  <a:cubicBezTo>
                    <a:pt x="14833" y="16417"/>
                    <a:pt x="14681" y="16599"/>
                    <a:pt x="14438" y="16721"/>
                  </a:cubicBezTo>
                  <a:cubicBezTo>
                    <a:pt x="14238" y="16838"/>
                    <a:pt x="14010" y="16883"/>
                    <a:pt x="13773" y="16883"/>
                  </a:cubicBezTo>
                  <a:cubicBezTo>
                    <a:pt x="13398" y="16883"/>
                    <a:pt x="12998" y="16771"/>
                    <a:pt x="12645" y="16660"/>
                  </a:cubicBezTo>
                  <a:cubicBezTo>
                    <a:pt x="8207" y="15110"/>
                    <a:pt x="3982" y="12404"/>
                    <a:pt x="1702" y="8301"/>
                  </a:cubicBezTo>
                  <a:cubicBezTo>
                    <a:pt x="2341" y="7632"/>
                    <a:pt x="2432" y="6629"/>
                    <a:pt x="1915" y="5869"/>
                  </a:cubicBezTo>
                  <a:cubicBezTo>
                    <a:pt x="2249" y="5413"/>
                    <a:pt x="1885" y="4775"/>
                    <a:pt x="1763" y="4228"/>
                  </a:cubicBezTo>
                  <a:cubicBezTo>
                    <a:pt x="1520" y="3103"/>
                    <a:pt x="2371" y="1979"/>
                    <a:pt x="3404" y="1523"/>
                  </a:cubicBezTo>
                  <a:cubicBezTo>
                    <a:pt x="3902" y="1324"/>
                    <a:pt x="4433" y="1244"/>
                    <a:pt x="4970" y="1244"/>
                  </a:cubicBezTo>
                  <a:cubicBezTo>
                    <a:pt x="5551" y="1244"/>
                    <a:pt x="6138" y="1337"/>
                    <a:pt x="6695" y="1472"/>
                  </a:cubicBezTo>
                  <a:lnTo>
                    <a:pt x="6695" y="1472"/>
                  </a:lnTo>
                  <a:cubicBezTo>
                    <a:pt x="6610" y="1404"/>
                    <a:pt x="6598" y="1200"/>
                    <a:pt x="6718" y="1128"/>
                  </a:cubicBezTo>
                  <a:cubicBezTo>
                    <a:pt x="6794" y="1097"/>
                    <a:pt x="6877" y="1082"/>
                    <a:pt x="6961" y="1082"/>
                  </a:cubicBezTo>
                  <a:cubicBezTo>
                    <a:pt x="7044" y="1082"/>
                    <a:pt x="7128" y="1097"/>
                    <a:pt x="7204" y="1128"/>
                  </a:cubicBezTo>
                  <a:cubicBezTo>
                    <a:pt x="9180" y="1796"/>
                    <a:pt x="11003" y="2830"/>
                    <a:pt x="12614" y="4167"/>
                  </a:cubicBezTo>
                  <a:cubicBezTo>
                    <a:pt x="12557" y="3852"/>
                    <a:pt x="12905" y="3618"/>
                    <a:pt x="13226" y="3618"/>
                  </a:cubicBezTo>
                  <a:cubicBezTo>
                    <a:pt x="13245" y="3618"/>
                    <a:pt x="13264" y="3618"/>
                    <a:pt x="13283" y="3620"/>
                  </a:cubicBezTo>
                  <a:cubicBezTo>
                    <a:pt x="13448" y="3670"/>
                    <a:pt x="13612" y="3737"/>
                    <a:pt x="13763" y="3827"/>
                  </a:cubicBezTo>
                  <a:lnTo>
                    <a:pt x="13763" y="3827"/>
                  </a:lnTo>
                  <a:cubicBezTo>
                    <a:pt x="12143" y="2465"/>
                    <a:pt x="10408" y="1247"/>
                    <a:pt x="8298" y="672"/>
                  </a:cubicBezTo>
                  <a:cubicBezTo>
                    <a:pt x="6718" y="307"/>
                    <a:pt x="5076" y="64"/>
                    <a:pt x="3465" y="33"/>
                  </a:cubicBezTo>
                  <a:cubicBezTo>
                    <a:pt x="3337" y="10"/>
                    <a:pt x="3214" y="0"/>
                    <a:pt x="3092" y="0"/>
                  </a:cubicBez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143" name="Google Shape;19143;p40"/>
            <p:cNvGrpSpPr/>
            <p:nvPr/>
          </p:nvGrpSpPr>
          <p:grpSpPr>
            <a:xfrm flipH="1">
              <a:off x="5693310" y="2702404"/>
              <a:ext cx="1699100" cy="2145071"/>
              <a:chOff x="146217" y="2712579"/>
              <a:chExt cx="1552966" cy="1960401"/>
            </a:xfrm>
          </p:grpSpPr>
          <p:grpSp>
            <p:nvGrpSpPr>
              <p:cNvPr id="19144" name="Google Shape;19144;p40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9145" name="Google Shape;19145;p4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46" name="Google Shape;19146;p4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47" name="Google Shape;19147;p4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48" name="Google Shape;19148;p4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49" name="Google Shape;19149;p4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50" name="Google Shape;19150;p4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51" name="Google Shape;19151;p4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52" name="Google Shape;19152;p4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53" name="Google Shape;19153;p4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54" name="Google Shape;19154;p4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55" name="Google Shape;19155;p4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56" name="Google Shape;19156;p4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57" name="Google Shape;19157;p4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58" name="Google Shape;19158;p4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159" name="Google Shape;19159;p40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9160" name="Google Shape;19160;p4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61" name="Google Shape;19161;p4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62" name="Google Shape;19162;p4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63" name="Google Shape;19163;p4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64" name="Google Shape;19164;p4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65" name="Google Shape;19165;p4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66" name="Google Shape;19166;p4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67" name="Google Shape;19167;p4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68" name="Google Shape;19168;p4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69" name="Google Shape;19169;p4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70" name="Google Shape;19170;p4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71" name="Google Shape;19171;p4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72" name="Google Shape;19172;p4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73" name="Google Shape;19173;p4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174" name="Google Shape;19174;p40"/>
              <p:cNvGrpSpPr/>
              <p:nvPr/>
            </p:nvGrpSpPr>
            <p:grpSpPr>
              <a:xfrm rot="7120513" flipH="1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9175" name="Google Shape;19175;p4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76" name="Google Shape;19176;p4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77" name="Google Shape;19177;p4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78" name="Google Shape;19178;p4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79" name="Google Shape;19179;p4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80" name="Google Shape;19180;p4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81" name="Google Shape;19181;p4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82" name="Google Shape;19182;p4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83" name="Google Shape;19183;p4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84" name="Google Shape;19184;p4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85" name="Google Shape;19185;p4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86" name="Google Shape;19186;p4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87" name="Google Shape;19187;p4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88" name="Google Shape;19188;p4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9" name="Google Shape;1589;p5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590" name="Google Shape;1590;p5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91" name="Google Shape;1591;p5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592" name="Google Shape;1592;p5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5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5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5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5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5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5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5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5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5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5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5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5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5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5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5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5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5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5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5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5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5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5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5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5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7" name="Google Shape;1617;p5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618" name="Google Shape;1618;p5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5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5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5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5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5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5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5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5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5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5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5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5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5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5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5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5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5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5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5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5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5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5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5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5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5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44" name="Google Shape;1644;p5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5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5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5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5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5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5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5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5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5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5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5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5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5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5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5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5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5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5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5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5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5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5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5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5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5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5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5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5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5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5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5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5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5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5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5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5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5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5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5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5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5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5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5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5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5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5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5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5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5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5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5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5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5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5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5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5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5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5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5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5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5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5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5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5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5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5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5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5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5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5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5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5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5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5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5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5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5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5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5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5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5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5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5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5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5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5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5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5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5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5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5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5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5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5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5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5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5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5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5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44" name="Google Shape;1744;p5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745" name="Google Shape;1745;p5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5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5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5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5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5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5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5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5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5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5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5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5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5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5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5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5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5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5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5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5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5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5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5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5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5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71" name="Google Shape;1771;p5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5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5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5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5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76" name="Google Shape;1776;p5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777" name="Google Shape;1777;p5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5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5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5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5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5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5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5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5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5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5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5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5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5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5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5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5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5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5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5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5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5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5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5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5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5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03" name="Google Shape;1803;p5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04" name="Google Shape;1804;p5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805" name="Google Shape;1805;p5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5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5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5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5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5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5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5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5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5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5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5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5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5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5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5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5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5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5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1824;p5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1825;p5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5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5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5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5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5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831" name="Google Shape;1831;p5"/>
          <p:cNvGrpSpPr/>
          <p:nvPr/>
        </p:nvGrpSpPr>
        <p:grpSpPr>
          <a:xfrm>
            <a:off x="-638622" y="-25066"/>
            <a:ext cx="9717645" cy="5234084"/>
            <a:chOff x="-638622" y="-25066"/>
            <a:chExt cx="9717645" cy="5234084"/>
          </a:xfrm>
        </p:grpSpPr>
        <p:grpSp>
          <p:nvGrpSpPr>
            <p:cNvPr id="1832" name="Google Shape;1832;p5"/>
            <p:cNvGrpSpPr/>
            <p:nvPr/>
          </p:nvGrpSpPr>
          <p:grpSpPr>
            <a:xfrm>
              <a:off x="-638622" y="-25066"/>
              <a:ext cx="2416744" cy="2763025"/>
              <a:chOff x="-638622" y="-25066"/>
              <a:chExt cx="2416744" cy="2763025"/>
            </a:xfrm>
          </p:grpSpPr>
          <p:grpSp>
            <p:nvGrpSpPr>
              <p:cNvPr id="1833" name="Google Shape;1833;p5"/>
              <p:cNvGrpSpPr/>
              <p:nvPr/>
            </p:nvGrpSpPr>
            <p:grpSpPr>
              <a:xfrm rot="395" flipH="1">
                <a:off x="-638622" y="1082911"/>
                <a:ext cx="1351857" cy="1654970"/>
                <a:chOff x="146217" y="2712579"/>
                <a:chExt cx="1552966" cy="1960401"/>
              </a:xfrm>
            </p:grpSpPr>
            <p:grpSp>
              <p:nvGrpSpPr>
                <p:cNvPr id="1834" name="Google Shape;1834;p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835" name="Google Shape;1835;p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36" name="Google Shape;1836;p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37" name="Google Shape;1837;p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38" name="Google Shape;1838;p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39" name="Google Shape;1839;p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0" name="Google Shape;1840;p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1" name="Google Shape;1841;p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2" name="Google Shape;1842;p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3" name="Google Shape;1843;p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4" name="Google Shape;1844;p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5" name="Google Shape;1845;p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6" name="Google Shape;1846;p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7" name="Google Shape;1847;p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8" name="Google Shape;1848;p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849" name="Google Shape;1849;p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850" name="Google Shape;1850;p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1" name="Google Shape;1851;p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2" name="Google Shape;1852;p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3" name="Google Shape;1853;p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4" name="Google Shape;1854;p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5" name="Google Shape;1855;p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6" name="Google Shape;1856;p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7" name="Google Shape;1857;p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8" name="Google Shape;1858;p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9" name="Google Shape;1859;p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0" name="Google Shape;1860;p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1" name="Google Shape;1861;p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2" name="Google Shape;1862;p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3" name="Google Shape;1863;p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864" name="Google Shape;1864;p5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865" name="Google Shape;1865;p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6" name="Google Shape;1866;p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7" name="Google Shape;1867;p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8" name="Google Shape;1868;p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9" name="Google Shape;1869;p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0" name="Google Shape;1870;p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1" name="Google Shape;1871;p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2" name="Google Shape;1872;p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3" name="Google Shape;1873;p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4" name="Google Shape;1874;p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5" name="Google Shape;1875;p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6" name="Google Shape;1876;p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7" name="Google Shape;1877;p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8" name="Google Shape;1878;p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879" name="Google Shape;1879;p5"/>
              <p:cNvGrpSpPr/>
              <p:nvPr/>
            </p:nvGrpSpPr>
            <p:grpSpPr>
              <a:xfrm rot="-4586846" flipH="1">
                <a:off x="139310" y="-1605"/>
                <a:ext cx="1351919" cy="1654924"/>
                <a:chOff x="146217" y="2712579"/>
                <a:chExt cx="1552966" cy="1960401"/>
              </a:xfrm>
            </p:grpSpPr>
            <p:grpSp>
              <p:nvGrpSpPr>
                <p:cNvPr id="1880" name="Google Shape;1880;p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881" name="Google Shape;1881;p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82" name="Google Shape;1882;p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83" name="Google Shape;1883;p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84" name="Google Shape;1884;p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85" name="Google Shape;1885;p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86" name="Google Shape;1886;p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87" name="Google Shape;1887;p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88" name="Google Shape;1888;p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89" name="Google Shape;1889;p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90" name="Google Shape;1890;p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91" name="Google Shape;1891;p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92" name="Google Shape;1892;p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93" name="Google Shape;1893;p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94" name="Google Shape;1894;p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895" name="Google Shape;1895;p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896" name="Google Shape;1896;p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97" name="Google Shape;1897;p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98" name="Google Shape;1898;p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99" name="Google Shape;1899;p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0" name="Google Shape;1900;p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1" name="Google Shape;1901;p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2" name="Google Shape;1902;p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3" name="Google Shape;1903;p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4" name="Google Shape;1904;p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5" name="Google Shape;1905;p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6" name="Google Shape;1906;p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7" name="Google Shape;1907;p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8" name="Google Shape;1908;p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9" name="Google Shape;1909;p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910" name="Google Shape;1910;p5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911" name="Google Shape;1911;p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2" name="Google Shape;1912;p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3" name="Google Shape;1913;p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4" name="Google Shape;1914;p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5" name="Google Shape;1915;p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6" name="Google Shape;1916;p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7" name="Google Shape;1917;p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8" name="Google Shape;1918;p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9" name="Google Shape;1919;p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20" name="Google Shape;1920;p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21" name="Google Shape;1921;p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22" name="Google Shape;1922;p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23" name="Google Shape;1923;p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24" name="Google Shape;1924;p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925" name="Google Shape;1925;p5"/>
              <p:cNvGrpSpPr/>
              <p:nvPr/>
            </p:nvGrpSpPr>
            <p:grpSpPr>
              <a:xfrm rot="-4003042">
                <a:off x="554452" y="263880"/>
                <a:ext cx="697844" cy="714460"/>
                <a:chOff x="1146109" y="401894"/>
                <a:chExt cx="268792" cy="275226"/>
              </a:xfrm>
            </p:grpSpPr>
            <p:sp>
              <p:nvSpPr>
                <p:cNvPr id="1926" name="Google Shape;1926;p5"/>
                <p:cNvSpPr/>
                <p:nvPr/>
              </p:nvSpPr>
              <p:spPr>
                <a:xfrm>
                  <a:off x="1332382" y="496087"/>
                  <a:ext cx="82520" cy="84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2850" extrusionOk="0">
                      <a:moveTo>
                        <a:pt x="80" y="1409"/>
                      </a:moveTo>
                      <a:cubicBezTo>
                        <a:pt x="32" y="1457"/>
                        <a:pt x="0" y="1521"/>
                        <a:pt x="0" y="1601"/>
                      </a:cubicBezTo>
                      <a:cubicBezTo>
                        <a:pt x="16" y="1681"/>
                        <a:pt x="64" y="1745"/>
                        <a:pt x="128" y="1809"/>
                      </a:cubicBezTo>
                      <a:lnTo>
                        <a:pt x="1040" y="2705"/>
                      </a:lnTo>
                      <a:cubicBezTo>
                        <a:pt x="1088" y="2769"/>
                        <a:pt x="1168" y="2817"/>
                        <a:pt x="1248" y="2849"/>
                      </a:cubicBezTo>
                      <a:cubicBezTo>
                        <a:pt x="1360" y="2849"/>
                        <a:pt x="1472" y="2817"/>
                        <a:pt x="1552" y="2753"/>
                      </a:cubicBezTo>
                      <a:cubicBezTo>
                        <a:pt x="2048" y="2385"/>
                        <a:pt x="2320" y="1809"/>
                        <a:pt x="2560" y="1249"/>
                      </a:cubicBezTo>
                      <a:cubicBezTo>
                        <a:pt x="2672" y="993"/>
                        <a:pt x="2784" y="689"/>
                        <a:pt x="2640" y="449"/>
                      </a:cubicBezTo>
                      <a:cubicBezTo>
                        <a:pt x="2400" y="49"/>
                        <a:pt x="1520" y="1"/>
                        <a:pt x="1136" y="161"/>
                      </a:cubicBezTo>
                      <a:cubicBezTo>
                        <a:pt x="704" y="369"/>
                        <a:pt x="336" y="1025"/>
                        <a:pt x="80" y="14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7" name="Google Shape;1927;p5"/>
                <p:cNvSpPr/>
                <p:nvPr/>
              </p:nvSpPr>
              <p:spPr>
                <a:xfrm>
                  <a:off x="1241304" y="608348"/>
                  <a:ext cx="84416" cy="68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9" h="2321" extrusionOk="0">
                      <a:moveTo>
                        <a:pt x="561" y="1521"/>
                      </a:moveTo>
                      <a:cubicBezTo>
                        <a:pt x="833" y="1969"/>
                        <a:pt x="1345" y="2177"/>
                        <a:pt x="1841" y="2273"/>
                      </a:cubicBezTo>
                      <a:cubicBezTo>
                        <a:pt x="2033" y="2321"/>
                        <a:pt x="2225" y="2321"/>
                        <a:pt x="2401" y="2241"/>
                      </a:cubicBezTo>
                      <a:cubicBezTo>
                        <a:pt x="2545" y="2129"/>
                        <a:pt x="2641" y="2001"/>
                        <a:pt x="2689" y="1841"/>
                      </a:cubicBezTo>
                      <a:cubicBezTo>
                        <a:pt x="2769" y="1585"/>
                        <a:pt x="2817" y="1329"/>
                        <a:pt x="2833" y="1073"/>
                      </a:cubicBezTo>
                      <a:cubicBezTo>
                        <a:pt x="2849" y="865"/>
                        <a:pt x="2801" y="641"/>
                        <a:pt x="2689" y="449"/>
                      </a:cubicBezTo>
                      <a:cubicBezTo>
                        <a:pt x="2497" y="177"/>
                        <a:pt x="2177" y="17"/>
                        <a:pt x="1841" y="17"/>
                      </a:cubicBezTo>
                      <a:cubicBezTo>
                        <a:pt x="1041" y="1"/>
                        <a:pt x="1" y="609"/>
                        <a:pt x="561" y="152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928" name="Google Shape;1928;p5"/>
                <p:cNvGrpSpPr/>
                <p:nvPr/>
              </p:nvGrpSpPr>
              <p:grpSpPr>
                <a:xfrm>
                  <a:off x="1146109" y="401894"/>
                  <a:ext cx="171173" cy="146520"/>
                  <a:chOff x="1146109" y="401894"/>
                  <a:chExt cx="171173" cy="146520"/>
                </a:xfrm>
              </p:grpSpPr>
              <p:sp>
                <p:nvSpPr>
                  <p:cNvPr id="1929" name="Google Shape;1929;p5"/>
                  <p:cNvSpPr/>
                  <p:nvPr/>
                </p:nvSpPr>
                <p:spPr>
                  <a:xfrm>
                    <a:off x="1146109" y="401894"/>
                    <a:ext cx="171173" cy="146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77" h="4945" extrusionOk="0">
                        <a:moveTo>
                          <a:pt x="512" y="2352"/>
                        </a:moveTo>
                        <a:cubicBezTo>
                          <a:pt x="976" y="3104"/>
                          <a:pt x="1536" y="3792"/>
                          <a:pt x="2160" y="4400"/>
                        </a:cubicBezTo>
                        <a:cubicBezTo>
                          <a:pt x="2320" y="4576"/>
                          <a:pt x="2512" y="4704"/>
                          <a:pt x="2736" y="4800"/>
                        </a:cubicBezTo>
                        <a:cubicBezTo>
                          <a:pt x="3152" y="4944"/>
                          <a:pt x="3616" y="4752"/>
                          <a:pt x="4032" y="4560"/>
                        </a:cubicBezTo>
                        <a:lnTo>
                          <a:pt x="5008" y="4096"/>
                        </a:lnTo>
                        <a:cubicBezTo>
                          <a:pt x="5185" y="4016"/>
                          <a:pt x="5345" y="3920"/>
                          <a:pt x="5473" y="3792"/>
                        </a:cubicBezTo>
                        <a:cubicBezTo>
                          <a:pt x="5729" y="3536"/>
                          <a:pt x="5761" y="3136"/>
                          <a:pt x="5761" y="2784"/>
                        </a:cubicBezTo>
                        <a:cubicBezTo>
                          <a:pt x="5777" y="2288"/>
                          <a:pt x="5777" y="1728"/>
                          <a:pt x="5457" y="1360"/>
                        </a:cubicBezTo>
                        <a:cubicBezTo>
                          <a:pt x="5249" y="1136"/>
                          <a:pt x="4992" y="976"/>
                          <a:pt x="4704" y="880"/>
                        </a:cubicBezTo>
                        <a:cubicBezTo>
                          <a:pt x="3680" y="416"/>
                          <a:pt x="2528" y="0"/>
                          <a:pt x="1408" y="432"/>
                        </a:cubicBezTo>
                        <a:cubicBezTo>
                          <a:pt x="592" y="752"/>
                          <a:pt x="0" y="1520"/>
                          <a:pt x="512" y="235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930" name="Google Shape;1930;p5"/>
                  <p:cNvGrpSpPr/>
                  <p:nvPr/>
                </p:nvGrpSpPr>
                <p:grpSpPr>
                  <a:xfrm>
                    <a:off x="1167199" y="418649"/>
                    <a:ext cx="111953" cy="108115"/>
                    <a:chOff x="1167199" y="418649"/>
                    <a:chExt cx="111953" cy="108115"/>
                  </a:xfrm>
                </p:grpSpPr>
                <p:sp>
                  <p:nvSpPr>
                    <p:cNvPr id="1931" name="Google Shape;1931;p5"/>
                    <p:cNvSpPr/>
                    <p:nvPr/>
                  </p:nvSpPr>
                  <p:spPr>
                    <a:xfrm rot="10526915">
                      <a:off x="1169905" y="421851"/>
                      <a:ext cx="83539" cy="7152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77" h="4945" extrusionOk="0">
                          <a:moveTo>
                            <a:pt x="512" y="2352"/>
                          </a:moveTo>
                          <a:cubicBezTo>
                            <a:pt x="976" y="3104"/>
                            <a:pt x="1536" y="3792"/>
                            <a:pt x="2160" y="4400"/>
                          </a:cubicBezTo>
                          <a:cubicBezTo>
                            <a:pt x="2320" y="4576"/>
                            <a:pt x="2512" y="4704"/>
                            <a:pt x="2736" y="4800"/>
                          </a:cubicBezTo>
                          <a:cubicBezTo>
                            <a:pt x="3152" y="4944"/>
                            <a:pt x="3616" y="4752"/>
                            <a:pt x="4032" y="4560"/>
                          </a:cubicBezTo>
                          <a:lnTo>
                            <a:pt x="5008" y="4096"/>
                          </a:lnTo>
                          <a:cubicBezTo>
                            <a:pt x="5185" y="4016"/>
                            <a:pt x="5345" y="3920"/>
                            <a:pt x="5473" y="3792"/>
                          </a:cubicBezTo>
                          <a:cubicBezTo>
                            <a:pt x="5729" y="3536"/>
                            <a:pt x="5761" y="3136"/>
                            <a:pt x="5761" y="2784"/>
                          </a:cubicBezTo>
                          <a:cubicBezTo>
                            <a:pt x="5777" y="2288"/>
                            <a:pt x="5777" y="1728"/>
                            <a:pt x="5457" y="1360"/>
                          </a:cubicBezTo>
                          <a:cubicBezTo>
                            <a:pt x="5249" y="1136"/>
                            <a:pt x="4992" y="976"/>
                            <a:pt x="4704" y="880"/>
                          </a:cubicBezTo>
                          <a:cubicBezTo>
                            <a:pt x="3680" y="416"/>
                            <a:pt x="2528" y="0"/>
                            <a:pt x="1408" y="432"/>
                          </a:cubicBezTo>
                          <a:cubicBezTo>
                            <a:pt x="592" y="752"/>
                            <a:pt x="0" y="1520"/>
                            <a:pt x="512" y="235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32" name="Google Shape;1932;p5"/>
                    <p:cNvSpPr/>
                    <p:nvPr/>
                  </p:nvSpPr>
                  <p:spPr>
                    <a:xfrm rot="6620808">
                      <a:off x="1179769" y="452836"/>
                      <a:ext cx="63818" cy="653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85" h="2850" extrusionOk="0">
                          <a:moveTo>
                            <a:pt x="80" y="1409"/>
                          </a:moveTo>
                          <a:cubicBezTo>
                            <a:pt x="32" y="1457"/>
                            <a:pt x="0" y="1521"/>
                            <a:pt x="0" y="1601"/>
                          </a:cubicBezTo>
                          <a:cubicBezTo>
                            <a:pt x="16" y="1681"/>
                            <a:pt x="64" y="1745"/>
                            <a:pt x="128" y="1809"/>
                          </a:cubicBezTo>
                          <a:lnTo>
                            <a:pt x="1040" y="2705"/>
                          </a:lnTo>
                          <a:cubicBezTo>
                            <a:pt x="1088" y="2769"/>
                            <a:pt x="1168" y="2817"/>
                            <a:pt x="1248" y="2849"/>
                          </a:cubicBezTo>
                          <a:cubicBezTo>
                            <a:pt x="1360" y="2849"/>
                            <a:pt x="1472" y="2817"/>
                            <a:pt x="1552" y="2753"/>
                          </a:cubicBezTo>
                          <a:cubicBezTo>
                            <a:pt x="2048" y="2385"/>
                            <a:pt x="2320" y="1809"/>
                            <a:pt x="2560" y="1249"/>
                          </a:cubicBezTo>
                          <a:cubicBezTo>
                            <a:pt x="2672" y="993"/>
                            <a:pt x="2784" y="689"/>
                            <a:pt x="2640" y="449"/>
                          </a:cubicBezTo>
                          <a:cubicBezTo>
                            <a:pt x="2400" y="49"/>
                            <a:pt x="1520" y="1"/>
                            <a:pt x="1136" y="161"/>
                          </a:cubicBezTo>
                          <a:cubicBezTo>
                            <a:pt x="704" y="369"/>
                            <a:pt x="336" y="1025"/>
                            <a:pt x="80" y="1409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33" name="Google Shape;1933;p5"/>
                    <p:cNvSpPr/>
                    <p:nvPr/>
                  </p:nvSpPr>
                  <p:spPr>
                    <a:xfrm rot="1447158">
                      <a:off x="1204983" y="439347"/>
                      <a:ext cx="66059" cy="5383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49" h="2321" extrusionOk="0">
                          <a:moveTo>
                            <a:pt x="561" y="1521"/>
                          </a:moveTo>
                          <a:cubicBezTo>
                            <a:pt x="833" y="1969"/>
                            <a:pt x="1345" y="2177"/>
                            <a:pt x="1841" y="2273"/>
                          </a:cubicBezTo>
                          <a:cubicBezTo>
                            <a:pt x="2033" y="2321"/>
                            <a:pt x="2225" y="2321"/>
                            <a:pt x="2401" y="2241"/>
                          </a:cubicBezTo>
                          <a:cubicBezTo>
                            <a:pt x="2545" y="2129"/>
                            <a:pt x="2641" y="2001"/>
                            <a:pt x="2689" y="1841"/>
                          </a:cubicBezTo>
                          <a:cubicBezTo>
                            <a:pt x="2769" y="1585"/>
                            <a:pt x="2817" y="1329"/>
                            <a:pt x="2833" y="1073"/>
                          </a:cubicBezTo>
                          <a:cubicBezTo>
                            <a:pt x="2849" y="865"/>
                            <a:pt x="2801" y="641"/>
                            <a:pt x="2689" y="449"/>
                          </a:cubicBezTo>
                          <a:cubicBezTo>
                            <a:pt x="2497" y="177"/>
                            <a:pt x="2177" y="17"/>
                            <a:pt x="1841" y="17"/>
                          </a:cubicBezTo>
                          <a:cubicBezTo>
                            <a:pt x="1041" y="1"/>
                            <a:pt x="1" y="609"/>
                            <a:pt x="561" y="1521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grpSp>
          <p:nvGrpSpPr>
            <p:cNvPr id="1934" name="Google Shape;1934;p5"/>
            <p:cNvGrpSpPr/>
            <p:nvPr/>
          </p:nvGrpSpPr>
          <p:grpSpPr>
            <a:xfrm>
              <a:off x="7153317" y="3507171"/>
              <a:ext cx="1925706" cy="1701846"/>
              <a:chOff x="7153317" y="3507171"/>
              <a:chExt cx="1925706" cy="1701846"/>
            </a:xfrm>
          </p:grpSpPr>
          <p:grpSp>
            <p:nvGrpSpPr>
              <p:cNvPr id="1935" name="Google Shape;1935;p5"/>
              <p:cNvGrpSpPr/>
              <p:nvPr/>
            </p:nvGrpSpPr>
            <p:grpSpPr>
              <a:xfrm rot="4586846">
                <a:off x="7440210" y="3530632"/>
                <a:ext cx="1351919" cy="1654924"/>
                <a:chOff x="146217" y="2712579"/>
                <a:chExt cx="1552966" cy="1960401"/>
              </a:xfrm>
            </p:grpSpPr>
            <p:grpSp>
              <p:nvGrpSpPr>
                <p:cNvPr id="1936" name="Google Shape;1936;p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937" name="Google Shape;1937;p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38" name="Google Shape;1938;p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39" name="Google Shape;1939;p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40" name="Google Shape;1940;p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41" name="Google Shape;1941;p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42" name="Google Shape;1942;p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43" name="Google Shape;1943;p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44" name="Google Shape;1944;p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45" name="Google Shape;1945;p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46" name="Google Shape;1946;p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47" name="Google Shape;1947;p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48" name="Google Shape;1948;p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49" name="Google Shape;1949;p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50" name="Google Shape;1950;p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951" name="Google Shape;1951;p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952" name="Google Shape;1952;p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53" name="Google Shape;1953;p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54" name="Google Shape;1954;p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55" name="Google Shape;1955;p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56" name="Google Shape;1956;p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57" name="Google Shape;1957;p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58" name="Google Shape;1958;p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59" name="Google Shape;1959;p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0" name="Google Shape;1960;p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1" name="Google Shape;1961;p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2" name="Google Shape;1962;p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3" name="Google Shape;1963;p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4" name="Google Shape;1964;p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5" name="Google Shape;1965;p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966" name="Google Shape;1966;p5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967" name="Google Shape;1967;p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8" name="Google Shape;1968;p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69" name="Google Shape;1969;p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0" name="Google Shape;1970;p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1" name="Google Shape;1971;p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2" name="Google Shape;1972;p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3" name="Google Shape;1973;p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4" name="Google Shape;1974;p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5" name="Google Shape;1975;p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6" name="Google Shape;1976;p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7" name="Google Shape;1977;p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8" name="Google Shape;1978;p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9" name="Google Shape;1979;p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0" name="Google Shape;1980;p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981" name="Google Shape;1981;p5"/>
              <p:cNvGrpSpPr/>
              <p:nvPr/>
            </p:nvGrpSpPr>
            <p:grpSpPr>
              <a:xfrm rot="1105138" flipH="1">
                <a:off x="8201561" y="4082231"/>
                <a:ext cx="780693" cy="739102"/>
                <a:chOff x="394839" y="946426"/>
                <a:chExt cx="688446" cy="651769"/>
              </a:xfrm>
            </p:grpSpPr>
            <p:sp>
              <p:nvSpPr>
                <p:cNvPr id="1982" name="Google Shape;1982;p5"/>
                <p:cNvSpPr/>
                <p:nvPr/>
              </p:nvSpPr>
              <p:spPr>
                <a:xfrm rot="4195360">
                  <a:off x="669575" y="976299"/>
                  <a:ext cx="339800" cy="394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86" h="9747" extrusionOk="0">
                      <a:moveTo>
                        <a:pt x="1982" y="1"/>
                      </a:moveTo>
                      <a:cubicBezTo>
                        <a:pt x="1953" y="1"/>
                        <a:pt x="1937" y="1"/>
                        <a:pt x="1937" y="1"/>
                      </a:cubicBezTo>
                      <a:cubicBezTo>
                        <a:pt x="1937" y="1"/>
                        <a:pt x="1" y="2546"/>
                        <a:pt x="2257" y="6834"/>
                      </a:cubicBezTo>
                      <a:cubicBezTo>
                        <a:pt x="3041" y="8322"/>
                        <a:pt x="4193" y="9362"/>
                        <a:pt x="5281" y="9746"/>
                      </a:cubicBezTo>
                      <a:lnTo>
                        <a:pt x="8098" y="8274"/>
                      </a:lnTo>
                      <a:cubicBezTo>
                        <a:pt x="8386" y="7154"/>
                        <a:pt x="8178" y="5602"/>
                        <a:pt x="7394" y="4130"/>
                      </a:cubicBezTo>
                      <a:cubicBezTo>
                        <a:pt x="5294" y="139"/>
                        <a:pt x="2377" y="1"/>
                        <a:pt x="19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3" name="Google Shape;1983;p5"/>
                <p:cNvSpPr/>
                <p:nvPr/>
              </p:nvSpPr>
              <p:spPr>
                <a:xfrm rot="4195360">
                  <a:off x="862651" y="1016730"/>
                  <a:ext cx="167307" cy="1394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9" h="3441" extrusionOk="0">
                      <a:moveTo>
                        <a:pt x="4128" y="1360"/>
                      </a:moveTo>
                      <a:cubicBezTo>
                        <a:pt x="2432" y="0"/>
                        <a:pt x="928" y="64"/>
                        <a:pt x="928" y="64"/>
                      </a:cubicBezTo>
                      <a:cubicBezTo>
                        <a:pt x="928" y="64"/>
                        <a:pt x="0" y="1280"/>
                        <a:pt x="176" y="344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4" name="Google Shape;1984;p5"/>
                <p:cNvSpPr/>
                <p:nvPr/>
              </p:nvSpPr>
              <p:spPr>
                <a:xfrm rot="4195360">
                  <a:off x="496918" y="1021137"/>
                  <a:ext cx="168644" cy="335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2" h="8274" extrusionOk="0">
                      <a:moveTo>
                        <a:pt x="4161" y="2481"/>
                      </a:moveTo>
                      <a:cubicBezTo>
                        <a:pt x="2577" y="4193"/>
                        <a:pt x="4081" y="8001"/>
                        <a:pt x="4081" y="8001"/>
                      </a:cubicBezTo>
                      <a:lnTo>
                        <a:pt x="3553" y="8273"/>
                      </a:lnTo>
                      <a:cubicBezTo>
                        <a:pt x="1" y="3201"/>
                        <a:pt x="1697" y="401"/>
                        <a:pt x="1985" y="1"/>
                      </a:cubicBezTo>
                      <a:cubicBezTo>
                        <a:pt x="2497" y="993"/>
                        <a:pt x="3233" y="1841"/>
                        <a:pt x="4161" y="248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5" name="Google Shape;1985;p5"/>
                <p:cNvSpPr/>
                <p:nvPr/>
              </p:nvSpPr>
              <p:spPr>
                <a:xfrm rot="4195360">
                  <a:off x="714242" y="1314914"/>
                  <a:ext cx="240567" cy="253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7" h="6258" extrusionOk="0">
                      <a:moveTo>
                        <a:pt x="5937" y="5985"/>
                      </a:moveTo>
                      <a:lnTo>
                        <a:pt x="5425" y="6257"/>
                      </a:lnTo>
                      <a:cubicBezTo>
                        <a:pt x="5425" y="6257"/>
                        <a:pt x="3121" y="2865"/>
                        <a:pt x="817" y="3217"/>
                      </a:cubicBezTo>
                      <a:cubicBezTo>
                        <a:pt x="817" y="2097"/>
                        <a:pt x="529" y="993"/>
                        <a:pt x="1" y="17"/>
                      </a:cubicBezTo>
                      <a:cubicBezTo>
                        <a:pt x="481" y="1"/>
                        <a:pt x="3761" y="177"/>
                        <a:pt x="5937" y="598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6" name="Google Shape;1986;p5"/>
                <p:cNvSpPr/>
                <p:nvPr/>
              </p:nvSpPr>
              <p:spPr>
                <a:xfrm rot="4195360">
                  <a:off x="615895" y="1279876"/>
                  <a:ext cx="179625" cy="1154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3" h="2850" extrusionOk="0">
                      <a:moveTo>
                        <a:pt x="0" y="2161"/>
                      </a:moveTo>
                      <a:lnTo>
                        <a:pt x="4081" y="1"/>
                      </a:lnTo>
                      <a:lnTo>
                        <a:pt x="4433" y="689"/>
                      </a:lnTo>
                      <a:lnTo>
                        <a:pt x="352" y="2849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7" name="Google Shape;1987;p5"/>
                <p:cNvSpPr/>
                <p:nvPr/>
              </p:nvSpPr>
              <p:spPr>
                <a:xfrm rot="4195360">
                  <a:off x="800184" y="1100885"/>
                  <a:ext cx="125814" cy="125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105" extrusionOk="0">
                      <a:moveTo>
                        <a:pt x="1968" y="241"/>
                      </a:moveTo>
                      <a:cubicBezTo>
                        <a:pt x="2704" y="465"/>
                        <a:pt x="3104" y="1233"/>
                        <a:pt x="2880" y="1969"/>
                      </a:cubicBezTo>
                      <a:cubicBezTo>
                        <a:pt x="2656" y="2705"/>
                        <a:pt x="1872" y="3105"/>
                        <a:pt x="1152" y="2881"/>
                      </a:cubicBezTo>
                      <a:cubicBezTo>
                        <a:pt x="416" y="2657"/>
                        <a:pt x="0" y="1873"/>
                        <a:pt x="240" y="1153"/>
                      </a:cubicBezTo>
                      <a:cubicBezTo>
                        <a:pt x="464" y="417"/>
                        <a:pt x="1232" y="1"/>
                        <a:pt x="1968" y="24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8" name="Google Shape;1988;p5"/>
                <p:cNvSpPr/>
                <p:nvPr/>
              </p:nvSpPr>
              <p:spPr>
                <a:xfrm rot="4195360">
                  <a:off x="813927" y="1121269"/>
                  <a:ext cx="95343" cy="88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177" extrusionOk="0">
                      <a:moveTo>
                        <a:pt x="1968" y="625"/>
                      </a:moveTo>
                      <a:cubicBezTo>
                        <a:pt x="2352" y="1345"/>
                        <a:pt x="1664" y="2177"/>
                        <a:pt x="896" y="1937"/>
                      </a:cubicBezTo>
                      <a:cubicBezTo>
                        <a:pt x="112" y="1681"/>
                        <a:pt x="0" y="625"/>
                        <a:pt x="736" y="241"/>
                      </a:cubicBezTo>
                      <a:cubicBezTo>
                        <a:pt x="1184" y="1"/>
                        <a:pt x="1728" y="177"/>
                        <a:pt x="1968" y="62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9" name="Google Shape;1989;p5"/>
                <p:cNvSpPr/>
                <p:nvPr/>
              </p:nvSpPr>
              <p:spPr>
                <a:xfrm rot="4195360">
                  <a:off x="551059" y="1320445"/>
                  <a:ext cx="173141" cy="1945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3" h="4801" extrusionOk="0">
                      <a:moveTo>
                        <a:pt x="128" y="960"/>
                      </a:moveTo>
                      <a:cubicBezTo>
                        <a:pt x="0" y="1728"/>
                        <a:pt x="128" y="2512"/>
                        <a:pt x="528" y="3200"/>
                      </a:cubicBezTo>
                      <a:cubicBezTo>
                        <a:pt x="1217" y="4528"/>
                        <a:pt x="3329" y="4800"/>
                        <a:pt x="3329" y="4800"/>
                      </a:cubicBezTo>
                      <a:cubicBezTo>
                        <a:pt x="3329" y="4800"/>
                        <a:pt x="4273" y="2928"/>
                        <a:pt x="3585" y="1600"/>
                      </a:cubicBezTo>
                      <a:cubicBezTo>
                        <a:pt x="3169" y="816"/>
                        <a:pt x="2561" y="240"/>
                        <a:pt x="195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0" name="Google Shape;1990;p5"/>
                <p:cNvSpPr/>
                <p:nvPr/>
              </p:nvSpPr>
              <p:spPr>
                <a:xfrm rot="4195360">
                  <a:off x="611855" y="1384276"/>
                  <a:ext cx="52554" cy="55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" h="1369" extrusionOk="0">
                      <a:moveTo>
                        <a:pt x="460" y="0"/>
                      </a:moveTo>
                      <a:cubicBezTo>
                        <a:pt x="400" y="0"/>
                        <a:pt x="342" y="13"/>
                        <a:pt x="289" y="40"/>
                      </a:cubicBezTo>
                      <a:cubicBezTo>
                        <a:pt x="49" y="168"/>
                        <a:pt x="1" y="568"/>
                        <a:pt x="209" y="936"/>
                      </a:cubicBezTo>
                      <a:cubicBezTo>
                        <a:pt x="401" y="1304"/>
                        <a:pt x="1009" y="1368"/>
                        <a:pt x="1009" y="1368"/>
                      </a:cubicBezTo>
                      <a:cubicBezTo>
                        <a:pt x="1009" y="1368"/>
                        <a:pt x="1297" y="840"/>
                        <a:pt x="1089" y="472"/>
                      </a:cubicBezTo>
                      <a:cubicBezTo>
                        <a:pt x="937" y="181"/>
                        <a:pt x="685" y="0"/>
                        <a:pt x="46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991" name="Google Shape;1991;p5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2" name="Google Shape;1992;p5"/>
          <p:cNvSpPr txBox="1">
            <a:spLocks noGrp="1"/>
          </p:cNvSpPr>
          <p:nvPr>
            <p:ph type="body" idx="1"/>
          </p:nvPr>
        </p:nvSpPr>
        <p:spPr>
          <a:xfrm>
            <a:off x="1888225" y="3255251"/>
            <a:ext cx="2093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993" name="Google Shape;1993;p5"/>
          <p:cNvSpPr txBox="1">
            <a:spLocks noGrp="1"/>
          </p:cNvSpPr>
          <p:nvPr>
            <p:ph type="body" idx="2"/>
          </p:nvPr>
        </p:nvSpPr>
        <p:spPr>
          <a:xfrm>
            <a:off x="5162525" y="3255251"/>
            <a:ext cx="2093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994" name="Google Shape;1994;p5"/>
          <p:cNvSpPr txBox="1">
            <a:spLocks noGrp="1"/>
          </p:cNvSpPr>
          <p:nvPr>
            <p:ph type="subTitle" idx="3"/>
          </p:nvPr>
        </p:nvSpPr>
        <p:spPr>
          <a:xfrm>
            <a:off x="1888075" y="2874425"/>
            <a:ext cx="2093400" cy="30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Big Shoulders Text"/>
              <a:buNone/>
              <a:defRPr sz="20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>
            <a:endParaRPr/>
          </a:p>
        </p:txBody>
      </p:sp>
      <p:sp>
        <p:nvSpPr>
          <p:cNvPr id="1995" name="Google Shape;1995;p5"/>
          <p:cNvSpPr txBox="1">
            <a:spLocks noGrp="1"/>
          </p:cNvSpPr>
          <p:nvPr>
            <p:ph type="subTitle" idx="4"/>
          </p:nvPr>
        </p:nvSpPr>
        <p:spPr>
          <a:xfrm>
            <a:off x="5162525" y="2874425"/>
            <a:ext cx="2093400" cy="30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Big Shoulders Text"/>
              <a:buNone/>
              <a:defRPr sz="20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6_1_1">
    <p:spTree>
      <p:nvGrpSpPr>
        <p:cNvPr id="1" name="Shape 1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90" name="Google Shape;19190;p41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9191" name="Google Shape;19191;p41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192" name="Google Shape;19192;p41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9193" name="Google Shape;19193;p41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4" name="Google Shape;19194;p41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5" name="Google Shape;19195;p41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6" name="Google Shape;19196;p41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7" name="Google Shape;19197;p41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8" name="Google Shape;19198;p41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9" name="Google Shape;19199;p41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0" name="Google Shape;19200;p41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1" name="Google Shape;19201;p41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2" name="Google Shape;19202;p41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3" name="Google Shape;19203;p41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4" name="Google Shape;19204;p41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5" name="Google Shape;19205;p41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6" name="Google Shape;19206;p41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7" name="Google Shape;19207;p41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8" name="Google Shape;19208;p41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9" name="Google Shape;19209;p41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0" name="Google Shape;19210;p41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1" name="Google Shape;19211;p41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2" name="Google Shape;19212;p41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3" name="Google Shape;19213;p41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4" name="Google Shape;19214;p41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5" name="Google Shape;19215;p41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6" name="Google Shape;19216;p41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7" name="Google Shape;19217;p41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218" name="Google Shape;19218;p41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9219" name="Google Shape;19219;p41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0" name="Google Shape;19220;p41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1" name="Google Shape;19221;p41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2" name="Google Shape;19222;p41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3" name="Google Shape;19223;p41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4" name="Google Shape;19224;p41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5" name="Google Shape;19225;p41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6" name="Google Shape;19226;p41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7" name="Google Shape;19227;p41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8" name="Google Shape;19228;p41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9" name="Google Shape;19229;p41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0" name="Google Shape;19230;p41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1" name="Google Shape;19231;p41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2" name="Google Shape;19232;p41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3" name="Google Shape;19233;p41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4" name="Google Shape;19234;p41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5" name="Google Shape;19235;p41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6" name="Google Shape;19236;p41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7" name="Google Shape;19237;p41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8" name="Google Shape;19238;p41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9" name="Google Shape;19239;p41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0" name="Google Shape;19240;p41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1" name="Google Shape;19241;p41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2" name="Google Shape;19242;p41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3" name="Google Shape;19243;p41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4" name="Google Shape;19244;p41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245" name="Google Shape;19245;p41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6" name="Google Shape;19246;p41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7" name="Google Shape;19247;p41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8" name="Google Shape;19248;p41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9" name="Google Shape;19249;p41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0" name="Google Shape;19250;p41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1" name="Google Shape;19251;p41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2" name="Google Shape;19252;p41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3" name="Google Shape;19253;p41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4" name="Google Shape;19254;p41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5" name="Google Shape;19255;p41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6" name="Google Shape;19256;p41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7" name="Google Shape;19257;p41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8" name="Google Shape;19258;p41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9" name="Google Shape;19259;p41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0" name="Google Shape;19260;p41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1" name="Google Shape;19261;p41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2" name="Google Shape;19262;p41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3" name="Google Shape;19263;p41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4" name="Google Shape;19264;p41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5" name="Google Shape;19265;p41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6" name="Google Shape;19266;p41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7" name="Google Shape;19267;p41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8" name="Google Shape;19268;p41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9" name="Google Shape;19269;p41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0" name="Google Shape;19270;p41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1" name="Google Shape;19271;p41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2" name="Google Shape;19272;p41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3" name="Google Shape;19273;p41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4" name="Google Shape;19274;p41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5" name="Google Shape;19275;p41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6" name="Google Shape;19276;p41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7" name="Google Shape;19277;p41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8" name="Google Shape;19278;p41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9" name="Google Shape;19279;p41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0" name="Google Shape;19280;p41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1" name="Google Shape;19281;p41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2" name="Google Shape;19282;p41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3" name="Google Shape;19283;p41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4" name="Google Shape;19284;p41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5" name="Google Shape;19285;p41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6" name="Google Shape;19286;p41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7" name="Google Shape;19287;p41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8" name="Google Shape;19288;p41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9" name="Google Shape;19289;p41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0" name="Google Shape;19290;p41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1" name="Google Shape;19291;p41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2" name="Google Shape;19292;p41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3" name="Google Shape;19293;p41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4" name="Google Shape;19294;p41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5" name="Google Shape;19295;p41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6" name="Google Shape;19296;p41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7" name="Google Shape;19297;p41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8" name="Google Shape;19298;p41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9" name="Google Shape;19299;p41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0" name="Google Shape;19300;p41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1" name="Google Shape;19301;p41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2" name="Google Shape;19302;p41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3" name="Google Shape;19303;p41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4" name="Google Shape;19304;p41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5" name="Google Shape;19305;p41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6" name="Google Shape;19306;p41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7" name="Google Shape;19307;p41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8" name="Google Shape;19308;p41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9" name="Google Shape;19309;p41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0" name="Google Shape;19310;p41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1" name="Google Shape;19311;p41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2" name="Google Shape;19312;p41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3" name="Google Shape;19313;p41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4" name="Google Shape;19314;p41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5" name="Google Shape;19315;p41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6" name="Google Shape;19316;p41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7" name="Google Shape;19317;p41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8" name="Google Shape;19318;p41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9" name="Google Shape;19319;p41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0" name="Google Shape;19320;p41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1" name="Google Shape;19321;p41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2" name="Google Shape;19322;p41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3" name="Google Shape;19323;p41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4" name="Google Shape;19324;p41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5" name="Google Shape;19325;p41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6" name="Google Shape;19326;p41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7" name="Google Shape;19327;p41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8" name="Google Shape;19328;p41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9" name="Google Shape;19329;p41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0" name="Google Shape;19330;p41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1" name="Google Shape;19331;p41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2" name="Google Shape;19332;p41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3" name="Google Shape;19333;p41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4" name="Google Shape;19334;p41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5" name="Google Shape;19335;p41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6" name="Google Shape;19336;p41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7" name="Google Shape;19337;p41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8" name="Google Shape;19338;p41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9" name="Google Shape;19339;p41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0" name="Google Shape;19340;p41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1" name="Google Shape;19341;p41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2" name="Google Shape;19342;p41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3" name="Google Shape;19343;p41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4" name="Google Shape;19344;p41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345" name="Google Shape;19345;p41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9346" name="Google Shape;19346;p41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7" name="Google Shape;19347;p41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8" name="Google Shape;19348;p41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9" name="Google Shape;19349;p41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0" name="Google Shape;19350;p41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1" name="Google Shape;19351;p41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2" name="Google Shape;19352;p41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3" name="Google Shape;19353;p41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4" name="Google Shape;19354;p41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5" name="Google Shape;19355;p41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6" name="Google Shape;19356;p41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7" name="Google Shape;19357;p41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8" name="Google Shape;19358;p41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9" name="Google Shape;19359;p41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0" name="Google Shape;19360;p41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1" name="Google Shape;19361;p41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2" name="Google Shape;19362;p41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3" name="Google Shape;19363;p41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4" name="Google Shape;19364;p41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5" name="Google Shape;19365;p41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6" name="Google Shape;19366;p41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7" name="Google Shape;19367;p41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8" name="Google Shape;19368;p41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9" name="Google Shape;19369;p41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0" name="Google Shape;19370;p41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1" name="Google Shape;19371;p41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372" name="Google Shape;19372;p41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3" name="Google Shape;19373;p41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4" name="Google Shape;19374;p41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5" name="Google Shape;19375;p41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6" name="Google Shape;19376;p41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377" name="Google Shape;19377;p41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9378" name="Google Shape;19378;p41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9" name="Google Shape;19379;p41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0" name="Google Shape;19380;p41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1" name="Google Shape;19381;p41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2" name="Google Shape;19382;p41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3" name="Google Shape;19383;p41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4" name="Google Shape;19384;p41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5" name="Google Shape;19385;p41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6" name="Google Shape;19386;p41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7" name="Google Shape;19387;p41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8" name="Google Shape;19388;p41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9" name="Google Shape;19389;p41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0" name="Google Shape;19390;p41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1" name="Google Shape;19391;p41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2" name="Google Shape;19392;p41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3" name="Google Shape;19393;p41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4" name="Google Shape;19394;p41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5" name="Google Shape;19395;p41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6" name="Google Shape;19396;p41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7" name="Google Shape;19397;p41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8" name="Google Shape;19398;p41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9" name="Google Shape;19399;p41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0" name="Google Shape;19400;p41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1" name="Google Shape;19401;p41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2" name="Google Shape;19402;p41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3" name="Google Shape;19403;p41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404" name="Google Shape;19404;p41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405" name="Google Shape;19405;p41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9406" name="Google Shape;19406;p41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7" name="Google Shape;19407;p41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8" name="Google Shape;19408;p41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9" name="Google Shape;19409;p41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0" name="Google Shape;19410;p41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1" name="Google Shape;19411;p41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2" name="Google Shape;19412;p41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3" name="Google Shape;19413;p41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4" name="Google Shape;19414;p41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5" name="Google Shape;19415;p41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6" name="Google Shape;19416;p41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7" name="Google Shape;19417;p41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8" name="Google Shape;19418;p41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9" name="Google Shape;19419;p41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0" name="Google Shape;19420;p41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1" name="Google Shape;19421;p41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2" name="Google Shape;19422;p41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3" name="Google Shape;19423;p41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4" name="Google Shape;19424;p41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5" name="Google Shape;19425;p41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6" name="Google Shape;19426;p41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7" name="Google Shape;19427;p41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8" name="Google Shape;19428;p41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9" name="Google Shape;19429;p41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0" name="Google Shape;19430;p41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1" name="Google Shape;19431;p41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9432" name="Google Shape;19432;p41"/>
          <p:cNvGrpSpPr/>
          <p:nvPr/>
        </p:nvGrpSpPr>
        <p:grpSpPr>
          <a:xfrm rot="2871252" flipH="1">
            <a:off x="-245518" y="3148519"/>
            <a:ext cx="1240758" cy="665148"/>
            <a:chOff x="5206900" y="826150"/>
            <a:chExt cx="599275" cy="321250"/>
          </a:xfrm>
        </p:grpSpPr>
        <p:sp>
          <p:nvSpPr>
            <p:cNvPr id="19433" name="Google Shape;19433;p41"/>
            <p:cNvSpPr/>
            <p:nvPr/>
          </p:nvSpPr>
          <p:spPr>
            <a:xfrm>
              <a:off x="5206900" y="828950"/>
              <a:ext cx="25225" cy="25625"/>
            </a:xfrm>
            <a:custGeom>
              <a:avLst/>
              <a:gdLst/>
              <a:ahLst/>
              <a:cxnLst/>
              <a:rect l="l" t="t" r="r" b="b"/>
              <a:pathLst>
                <a:path w="1009" h="1025" extrusionOk="0">
                  <a:moveTo>
                    <a:pt x="1008" y="448"/>
                  </a:moveTo>
                  <a:cubicBezTo>
                    <a:pt x="1008" y="832"/>
                    <a:pt x="544" y="1024"/>
                    <a:pt x="272" y="752"/>
                  </a:cubicBezTo>
                  <a:cubicBezTo>
                    <a:pt x="0" y="480"/>
                    <a:pt x="192" y="0"/>
                    <a:pt x="576" y="0"/>
                  </a:cubicBezTo>
                  <a:cubicBezTo>
                    <a:pt x="816" y="0"/>
                    <a:pt x="1008" y="208"/>
                    <a:pt x="1008" y="44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4" name="Google Shape;19434;p41"/>
            <p:cNvSpPr/>
            <p:nvPr/>
          </p:nvSpPr>
          <p:spPr>
            <a:xfrm>
              <a:off x="5468125" y="1067750"/>
              <a:ext cx="25625" cy="25225"/>
            </a:xfrm>
            <a:custGeom>
              <a:avLst/>
              <a:gdLst/>
              <a:ahLst/>
              <a:cxnLst/>
              <a:rect l="l" t="t" r="r" b="b"/>
              <a:pathLst>
                <a:path w="1025" h="1009" extrusionOk="0">
                  <a:moveTo>
                    <a:pt x="1024" y="433"/>
                  </a:moveTo>
                  <a:cubicBezTo>
                    <a:pt x="1024" y="817"/>
                    <a:pt x="560" y="1009"/>
                    <a:pt x="288" y="737"/>
                  </a:cubicBezTo>
                  <a:cubicBezTo>
                    <a:pt x="0" y="465"/>
                    <a:pt x="208" y="1"/>
                    <a:pt x="592" y="1"/>
                  </a:cubicBezTo>
                  <a:cubicBezTo>
                    <a:pt x="832" y="1"/>
                    <a:pt x="1024" y="193"/>
                    <a:pt x="1024" y="43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5" name="Google Shape;19435;p41"/>
            <p:cNvSpPr/>
            <p:nvPr/>
          </p:nvSpPr>
          <p:spPr>
            <a:xfrm>
              <a:off x="5679325" y="1085750"/>
              <a:ext cx="25625" cy="25650"/>
            </a:xfrm>
            <a:custGeom>
              <a:avLst/>
              <a:gdLst/>
              <a:ahLst/>
              <a:cxnLst/>
              <a:rect l="l" t="t" r="r" b="b"/>
              <a:pathLst>
                <a:path w="1025" h="1026" extrusionOk="0">
                  <a:moveTo>
                    <a:pt x="1025" y="433"/>
                  </a:moveTo>
                  <a:cubicBezTo>
                    <a:pt x="1025" y="833"/>
                    <a:pt x="545" y="1025"/>
                    <a:pt x="273" y="753"/>
                  </a:cubicBezTo>
                  <a:cubicBezTo>
                    <a:pt x="1" y="481"/>
                    <a:pt x="193" y="1"/>
                    <a:pt x="577" y="1"/>
                  </a:cubicBezTo>
                  <a:cubicBezTo>
                    <a:pt x="817" y="1"/>
                    <a:pt x="1025" y="193"/>
                    <a:pt x="1025" y="43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6" name="Google Shape;19436;p41"/>
            <p:cNvSpPr/>
            <p:nvPr/>
          </p:nvSpPr>
          <p:spPr>
            <a:xfrm>
              <a:off x="5318900" y="877350"/>
              <a:ext cx="4425" cy="4425"/>
            </a:xfrm>
            <a:custGeom>
              <a:avLst/>
              <a:gdLst/>
              <a:ahLst/>
              <a:cxnLst/>
              <a:rect l="l" t="t" r="r" b="b"/>
              <a:pathLst>
                <a:path w="177" h="177" extrusionOk="0">
                  <a:moveTo>
                    <a:pt x="177" y="80"/>
                  </a:moveTo>
                  <a:cubicBezTo>
                    <a:pt x="177" y="128"/>
                    <a:pt x="145" y="176"/>
                    <a:pt x="97" y="176"/>
                  </a:cubicBezTo>
                  <a:cubicBezTo>
                    <a:pt x="49" y="176"/>
                    <a:pt x="1" y="128"/>
                    <a:pt x="1" y="80"/>
                  </a:cubicBezTo>
                  <a:cubicBezTo>
                    <a:pt x="1" y="32"/>
                    <a:pt x="49" y="0"/>
                    <a:pt x="97" y="0"/>
                  </a:cubicBezTo>
                  <a:cubicBezTo>
                    <a:pt x="145" y="0"/>
                    <a:pt x="177" y="32"/>
                    <a:pt x="177" y="8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7" name="Google Shape;19437;p41"/>
            <p:cNvSpPr/>
            <p:nvPr/>
          </p:nvSpPr>
          <p:spPr>
            <a:xfrm>
              <a:off x="5749725" y="1021350"/>
              <a:ext cx="6025" cy="6025"/>
            </a:xfrm>
            <a:custGeom>
              <a:avLst/>
              <a:gdLst/>
              <a:ahLst/>
              <a:cxnLst/>
              <a:rect l="l" t="t" r="r" b="b"/>
              <a:pathLst>
                <a:path w="241" h="241" extrusionOk="0">
                  <a:moveTo>
                    <a:pt x="241" y="97"/>
                  </a:moveTo>
                  <a:cubicBezTo>
                    <a:pt x="241" y="241"/>
                    <a:pt x="1" y="1"/>
                    <a:pt x="145" y="1"/>
                  </a:cubicBezTo>
                  <a:cubicBezTo>
                    <a:pt x="193" y="1"/>
                    <a:pt x="225" y="49"/>
                    <a:pt x="241" y="9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8" name="Google Shape;19438;p41"/>
            <p:cNvSpPr/>
            <p:nvPr/>
          </p:nvSpPr>
          <p:spPr>
            <a:xfrm>
              <a:off x="5527725" y="874950"/>
              <a:ext cx="6025" cy="6025"/>
            </a:xfrm>
            <a:custGeom>
              <a:avLst/>
              <a:gdLst/>
              <a:ahLst/>
              <a:cxnLst/>
              <a:rect l="l" t="t" r="r" b="b"/>
              <a:pathLst>
                <a:path w="241" h="241" extrusionOk="0">
                  <a:moveTo>
                    <a:pt x="240" y="96"/>
                  </a:moveTo>
                  <a:cubicBezTo>
                    <a:pt x="240" y="240"/>
                    <a:pt x="0" y="0"/>
                    <a:pt x="144" y="0"/>
                  </a:cubicBezTo>
                  <a:cubicBezTo>
                    <a:pt x="192" y="0"/>
                    <a:pt x="240" y="48"/>
                    <a:pt x="240" y="96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9" name="Google Shape;19439;p41"/>
            <p:cNvSpPr/>
            <p:nvPr/>
          </p:nvSpPr>
          <p:spPr>
            <a:xfrm>
              <a:off x="5418900" y="861350"/>
              <a:ext cx="6025" cy="5625"/>
            </a:xfrm>
            <a:custGeom>
              <a:avLst/>
              <a:gdLst/>
              <a:ahLst/>
              <a:cxnLst/>
              <a:rect l="l" t="t" r="r" b="b"/>
              <a:pathLst>
                <a:path w="241" h="225" extrusionOk="0">
                  <a:moveTo>
                    <a:pt x="241" y="64"/>
                  </a:moveTo>
                  <a:cubicBezTo>
                    <a:pt x="241" y="112"/>
                    <a:pt x="225" y="160"/>
                    <a:pt x="177" y="176"/>
                  </a:cubicBezTo>
                  <a:cubicBezTo>
                    <a:pt x="49" y="224"/>
                    <a:pt x="1" y="32"/>
                    <a:pt x="129" y="16"/>
                  </a:cubicBezTo>
                  <a:cubicBezTo>
                    <a:pt x="177" y="0"/>
                    <a:pt x="225" y="16"/>
                    <a:pt x="241" y="64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0" name="Google Shape;19440;p41"/>
            <p:cNvSpPr/>
            <p:nvPr/>
          </p:nvSpPr>
          <p:spPr>
            <a:xfrm>
              <a:off x="5634925" y="986150"/>
              <a:ext cx="12025" cy="12025"/>
            </a:xfrm>
            <a:custGeom>
              <a:avLst/>
              <a:gdLst/>
              <a:ahLst/>
              <a:cxnLst/>
              <a:rect l="l" t="t" r="r" b="b"/>
              <a:pathLst>
                <a:path w="481" h="481" extrusionOk="0">
                  <a:moveTo>
                    <a:pt x="481" y="209"/>
                  </a:moveTo>
                  <a:cubicBezTo>
                    <a:pt x="481" y="385"/>
                    <a:pt x="257" y="481"/>
                    <a:pt x="129" y="353"/>
                  </a:cubicBezTo>
                  <a:cubicBezTo>
                    <a:pt x="1" y="225"/>
                    <a:pt x="97" y="1"/>
                    <a:pt x="273" y="1"/>
                  </a:cubicBezTo>
                  <a:cubicBezTo>
                    <a:pt x="385" y="1"/>
                    <a:pt x="481" y="97"/>
                    <a:pt x="481" y="2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1" name="Google Shape;19441;p41"/>
            <p:cNvSpPr/>
            <p:nvPr/>
          </p:nvSpPr>
          <p:spPr>
            <a:xfrm>
              <a:off x="5717725" y="1135775"/>
              <a:ext cx="11625" cy="11625"/>
            </a:xfrm>
            <a:custGeom>
              <a:avLst/>
              <a:gdLst/>
              <a:ahLst/>
              <a:cxnLst/>
              <a:rect l="l" t="t" r="r" b="b"/>
              <a:pathLst>
                <a:path w="465" h="465" extrusionOk="0">
                  <a:moveTo>
                    <a:pt x="465" y="192"/>
                  </a:moveTo>
                  <a:cubicBezTo>
                    <a:pt x="465" y="368"/>
                    <a:pt x="257" y="464"/>
                    <a:pt x="129" y="336"/>
                  </a:cubicBezTo>
                  <a:cubicBezTo>
                    <a:pt x="1" y="208"/>
                    <a:pt x="81" y="0"/>
                    <a:pt x="273" y="0"/>
                  </a:cubicBezTo>
                  <a:cubicBezTo>
                    <a:pt x="385" y="0"/>
                    <a:pt x="465" y="80"/>
                    <a:pt x="465" y="19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2" name="Google Shape;19442;p41"/>
            <p:cNvSpPr/>
            <p:nvPr/>
          </p:nvSpPr>
          <p:spPr>
            <a:xfrm>
              <a:off x="5316900" y="997350"/>
              <a:ext cx="11625" cy="12025"/>
            </a:xfrm>
            <a:custGeom>
              <a:avLst/>
              <a:gdLst/>
              <a:ahLst/>
              <a:cxnLst/>
              <a:rect l="l" t="t" r="r" b="b"/>
              <a:pathLst>
                <a:path w="465" h="481" extrusionOk="0">
                  <a:moveTo>
                    <a:pt x="465" y="209"/>
                  </a:moveTo>
                  <a:cubicBezTo>
                    <a:pt x="465" y="385"/>
                    <a:pt x="257" y="481"/>
                    <a:pt x="129" y="353"/>
                  </a:cubicBezTo>
                  <a:cubicBezTo>
                    <a:pt x="1" y="225"/>
                    <a:pt x="81" y="1"/>
                    <a:pt x="273" y="1"/>
                  </a:cubicBezTo>
                  <a:cubicBezTo>
                    <a:pt x="369" y="1"/>
                    <a:pt x="465" y="97"/>
                    <a:pt x="465" y="2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3" name="Google Shape;19443;p41"/>
            <p:cNvSpPr/>
            <p:nvPr/>
          </p:nvSpPr>
          <p:spPr>
            <a:xfrm>
              <a:off x="5331700" y="1124575"/>
              <a:ext cx="12025" cy="11625"/>
            </a:xfrm>
            <a:custGeom>
              <a:avLst/>
              <a:gdLst/>
              <a:ahLst/>
              <a:cxnLst/>
              <a:rect l="l" t="t" r="r" b="b"/>
              <a:pathLst>
                <a:path w="481" h="465" extrusionOk="0">
                  <a:moveTo>
                    <a:pt x="481" y="208"/>
                  </a:moveTo>
                  <a:cubicBezTo>
                    <a:pt x="481" y="384"/>
                    <a:pt x="257" y="464"/>
                    <a:pt x="129" y="352"/>
                  </a:cubicBezTo>
                  <a:cubicBezTo>
                    <a:pt x="1" y="224"/>
                    <a:pt x="97" y="0"/>
                    <a:pt x="273" y="0"/>
                  </a:cubicBezTo>
                  <a:cubicBezTo>
                    <a:pt x="385" y="0"/>
                    <a:pt x="481" y="96"/>
                    <a:pt x="481" y="20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4" name="Google Shape;19444;p41"/>
            <p:cNvSpPr/>
            <p:nvPr/>
          </p:nvSpPr>
          <p:spPr>
            <a:xfrm>
              <a:off x="5794150" y="906150"/>
              <a:ext cx="12025" cy="12025"/>
            </a:xfrm>
            <a:custGeom>
              <a:avLst/>
              <a:gdLst/>
              <a:ahLst/>
              <a:cxnLst/>
              <a:rect l="l" t="t" r="r" b="b"/>
              <a:pathLst>
                <a:path w="481" h="481" extrusionOk="0">
                  <a:moveTo>
                    <a:pt x="480" y="208"/>
                  </a:moveTo>
                  <a:cubicBezTo>
                    <a:pt x="480" y="384"/>
                    <a:pt x="256" y="480"/>
                    <a:pt x="128" y="352"/>
                  </a:cubicBezTo>
                  <a:cubicBezTo>
                    <a:pt x="0" y="224"/>
                    <a:pt x="96" y="0"/>
                    <a:pt x="272" y="0"/>
                  </a:cubicBezTo>
                  <a:cubicBezTo>
                    <a:pt x="384" y="0"/>
                    <a:pt x="480" y="96"/>
                    <a:pt x="480" y="20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5" name="Google Shape;19445;p41"/>
            <p:cNvSpPr/>
            <p:nvPr/>
          </p:nvSpPr>
          <p:spPr>
            <a:xfrm>
              <a:off x="5290500" y="924950"/>
              <a:ext cx="11625" cy="11625"/>
            </a:xfrm>
            <a:custGeom>
              <a:avLst/>
              <a:gdLst/>
              <a:ahLst/>
              <a:cxnLst/>
              <a:rect l="l" t="t" r="r" b="b"/>
              <a:pathLst>
                <a:path w="465" h="465" extrusionOk="0">
                  <a:moveTo>
                    <a:pt x="465" y="193"/>
                  </a:moveTo>
                  <a:cubicBezTo>
                    <a:pt x="465" y="369"/>
                    <a:pt x="257" y="465"/>
                    <a:pt x="129" y="337"/>
                  </a:cubicBezTo>
                  <a:cubicBezTo>
                    <a:pt x="1" y="209"/>
                    <a:pt x="97" y="0"/>
                    <a:pt x="273" y="0"/>
                  </a:cubicBezTo>
                  <a:cubicBezTo>
                    <a:pt x="385" y="0"/>
                    <a:pt x="465" y="81"/>
                    <a:pt x="465" y="19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6" name="Google Shape;19446;p41"/>
            <p:cNvSpPr/>
            <p:nvPr/>
          </p:nvSpPr>
          <p:spPr>
            <a:xfrm>
              <a:off x="5680925" y="826150"/>
              <a:ext cx="43225" cy="43225"/>
            </a:xfrm>
            <a:custGeom>
              <a:avLst/>
              <a:gdLst/>
              <a:ahLst/>
              <a:cxnLst/>
              <a:rect l="l" t="t" r="r" b="b"/>
              <a:pathLst>
                <a:path w="1729" h="1729" extrusionOk="0">
                  <a:moveTo>
                    <a:pt x="865" y="1728"/>
                  </a:moveTo>
                  <a:lnTo>
                    <a:pt x="865" y="1728"/>
                  </a:lnTo>
                  <a:cubicBezTo>
                    <a:pt x="865" y="1248"/>
                    <a:pt x="481" y="864"/>
                    <a:pt x="1" y="864"/>
                  </a:cubicBezTo>
                  <a:lnTo>
                    <a:pt x="1" y="864"/>
                  </a:lnTo>
                  <a:cubicBezTo>
                    <a:pt x="481" y="864"/>
                    <a:pt x="865" y="480"/>
                    <a:pt x="865" y="0"/>
                  </a:cubicBezTo>
                  <a:lnTo>
                    <a:pt x="865" y="0"/>
                  </a:lnTo>
                  <a:cubicBezTo>
                    <a:pt x="865" y="480"/>
                    <a:pt x="1265" y="864"/>
                    <a:pt x="1729" y="864"/>
                  </a:cubicBezTo>
                  <a:lnTo>
                    <a:pt x="1729" y="864"/>
                  </a:lnTo>
                  <a:cubicBezTo>
                    <a:pt x="1265" y="864"/>
                    <a:pt x="865" y="1248"/>
                    <a:pt x="865" y="172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47" name="Google Shape;19447;p41"/>
          <p:cNvGrpSpPr/>
          <p:nvPr/>
        </p:nvGrpSpPr>
        <p:grpSpPr>
          <a:xfrm rot="6433525" flipH="1">
            <a:off x="1366373" y="4081001"/>
            <a:ext cx="1240716" cy="665175"/>
            <a:chOff x="5206900" y="826150"/>
            <a:chExt cx="599275" cy="321250"/>
          </a:xfrm>
        </p:grpSpPr>
        <p:sp>
          <p:nvSpPr>
            <p:cNvPr id="19448" name="Google Shape;19448;p41"/>
            <p:cNvSpPr/>
            <p:nvPr/>
          </p:nvSpPr>
          <p:spPr>
            <a:xfrm>
              <a:off x="5206900" y="828950"/>
              <a:ext cx="25225" cy="25625"/>
            </a:xfrm>
            <a:custGeom>
              <a:avLst/>
              <a:gdLst/>
              <a:ahLst/>
              <a:cxnLst/>
              <a:rect l="l" t="t" r="r" b="b"/>
              <a:pathLst>
                <a:path w="1009" h="1025" extrusionOk="0">
                  <a:moveTo>
                    <a:pt x="1008" y="448"/>
                  </a:moveTo>
                  <a:cubicBezTo>
                    <a:pt x="1008" y="832"/>
                    <a:pt x="544" y="1024"/>
                    <a:pt x="272" y="752"/>
                  </a:cubicBezTo>
                  <a:cubicBezTo>
                    <a:pt x="0" y="480"/>
                    <a:pt x="192" y="0"/>
                    <a:pt x="576" y="0"/>
                  </a:cubicBezTo>
                  <a:cubicBezTo>
                    <a:pt x="816" y="0"/>
                    <a:pt x="1008" y="208"/>
                    <a:pt x="1008" y="44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9" name="Google Shape;19449;p41"/>
            <p:cNvSpPr/>
            <p:nvPr/>
          </p:nvSpPr>
          <p:spPr>
            <a:xfrm>
              <a:off x="5468125" y="1067750"/>
              <a:ext cx="25625" cy="25225"/>
            </a:xfrm>
            <a:custGeom>
              <a:avLst/>
              <a:gdLst/>
              <a:ahLst/>
              <a:cxnLst/>
              <a:rect l="l" t="t" r="r" b="b"/>
              <a:pathLst>
                <a:path w="1025" h="1009" extrusionOk="0">
                  <a:moveTo>
                    <a:pt x="1024" y="433"/>
                  </a:moveTo>
                  <a:cubicBezTo>
                    <a:pt x="1024" y="817"/>
                    <a:pt x="560" y="1009"/>
                    <a:pt x="288" y="737"/>
                  </a:cubicBezTo>
                  <a:cubicBezTo>
                    <a:pt x="0" y="465"/>
                    <a:pt x="208" y="1"/>
                    <a:pt x="592" y="1"/>
                  </a:cubicBezTo>
                  <a:cubicBezTo>
                    <a:pt x="832" y="1"/>
                    <a:pt x="1024" y="193"/>
                    <a:pt x="1024" y="43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0" name="Google Shape;19450;p41"/>
            <p:cNvSpPr/>
            <p:nvPr/>
          </p:nvSpPr>
          <p:spPr>
            <a:xfrm>
              <a:off x="5679325" y="1085750"/>
              <a:ext cx="25625" cy="25650"/>
            </a:xfrm>
            <a:custGeom>
              <a:avLst/>
              <a:gdLst/>
              <a:ahLst/>
              <a:cxnLst/>
              <a:rect l="l" t="t" r="r" b="b"/>
              <a:pathLst>
                <a:path w="1025" h="1026" extrusionOk="0">
                  <a:moveTo>
                    <a:pt x="1025" y="433"/>
                  </a:moveTo>
                  <a:cubicBezTo>
                    <a:pt x="1025" y="833"/>
                    <a:pt x="545" y="1025"/>
                    <a:pt x="273" y="753"/>
                  </a:cubicBezTo>
                  <a:cubicBezTo>
                    <a:pt x="1" y="481"/>
                    <a:pt x="193" y="1"/>
                    <a:pt x="577" y="1"/>
                  </a:cubicBezTo>
                  <a:cubicBezTo>
                    <a:pt x="817" y="1"/>
                    <a:pt x="1025" y="193"/>
                    <a:pt x="1025" y="43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1" name="Google Shape;19451;p41"/>
            <p:cNvSpPr/>
            <p:nvPr/>
          </p:nvSpPr>
          <p:spPr>
            <a:xfrm>
              <a:off x="5318900" y="877350"/>
              <a:ext cx="4425" cy="4425"/>
            </a:xfrm>
            <a:custGeom>
              <a:avLst/>
              <a:gdLst/>
              <a:ahLst/>
              <a:cxnLst/>
              <a:rect l="l" t="t" r="r" b="b"/>
              <a:pathLst>
                <a:path w="177" h="177" extrusionOk="0">
                  <a:moveTo>
                    <a:pt x="177" y="80"/>
                  </a:moveTo>
                  <a:cubicBezTo>
                    <a:pt x="177" y="128"/>
                    <a:pt x="145" y="176"/>
                    <a:pt x="97" y="176"/>
                  </a:cubicBezTo>
                  <a:cubicBezTo>
                    <a:pt x="49" y="176"/>
                    <a:pt x="1" y="128"/>
                    <a:pt x="1" y="80"/>
                  </a:cubicBezTo>
                  <a:cubicBezTo>
                    <a:pt x="1" y="32"/>
                    <a:pt x="49" y="0"/>
                    <a:pt x="97" y="0"/>
                  </a:cubicBezTo>
                  <a:cubicBezTo>
                    <a:pt x="145" y="0"/>
                    <a:pt x="177" y="32"/>
                    <a:pt x="177" y="8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2" name="Google Shape;19452;p41"/>
            <p:cNvSpPr/>
            <p:nvPr/>
          </p:nvSpPr>
          <p:spPr>
            <a:xfrm>
              <a:off x="5749725" y="1021350"/>
              <a:ext cx="6025" cy="6025"/>
            </a:xfrm>
            <a:custGeom>
              <a:avLst/>
              <a:gdLst/>
              <a:ahLst/>
              <a:cxnLst/>
              <a:rect l="l" t="t" r="r" b="b"/>
              <a:pathLst>
                <a:path w="241" h="241" extrusionOk="0">
                  <a:moveTo>
                    <a:pt x="241" y="97"/>
                  </a:moveTo>
                  <a:cubicBezTo>
                    <a:pt x="241" y="241"/>
                    <a:pt x="1" y="1"/>
                    <a:pt x="145" y="1"/>
                  </a:cubicBezTo>
                  <a:cubicBezTo>
                    <a:pt x="193" y="1"/>
                    <a:pt x="225" y="49"/>
                    <a:pt x="241" y="9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3" name="Google Shape;19453;p41"/>
            <p:cNvSpPr/>
            <p:nvPr/>
          </p:nvSpPr>
          <p:spPr>
            <a:xfrm>
              <a:off x="5527725" y="874950"/>
              <a:ext cx="6025" cy="6025"/>
            </a:xfrm>
            <a:custGeom>
              <a:avLst/>
              <a:gdLst/>
              <a:ahLst/>
              <a:cxnLst/>
              <a:rect l="l" t="t" r="r" b="b"/>
              <a:pathLst>
                <a:path w="241" h="241" extrusionOk="0">
                  <a:moveTo>
                    <a:pt x="240" y="96"/>
                  </a:moveTo>
                  <a:cubicBezTo>
                    <a:pt x="240" y="240"/>
                    <a:pt x="0" y="0"/>
                    <a:pt x="144" y="0"/>
                  </a:cubicBezTo>
                  <a:cubicBezTo>
                    <a:pt x="192" y="0"/>
                    <a:pt x="240" y="48"/>
                    <a:pt x="240" y="96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4" name="Google Shape;19454;p41"/>
            <p:cNvSpPr/>
            <p:nvPr/>
          </p:nvSpPr>
          <p:spPr>
            <a:xfrm>
              <a:off x="5418900" y="861350"/>
              <a:ext cx="6025" cy="5625"/>
            </a:xfrm>
            <a:custGeom>
              <a:avLst/>
              <a:gdLst/>
              <a:ahLst/>
              <a:cxnLst/>
              <a:rect l="l" t="t" r="r" b="b"/>
              <a:pathLst>
                <a:path w="241" h="225" extrusionOk="0">
                  <a:moveTo>
                    <a:pt x="241" y="64"/>
                  </a:moveTo>
                  <a:cubicBezTo>
                    <a:pt x="241" y="112"/>
                    <a:pt x="225" y="160"/>
                    <a:pt x="177" y="176"/>
                  </a:cubicBezTo>
                  <a:cubicBezTo>
                    <a:pt x="49" y="224"/>
                    <a:pt x="1" y="32"/>
                    <a:pt x="129" y="16"/>
                  </a:cubicBezTo>
                  <a:cubicBezTo>
                    <a:pt x="177" y="0"/>
                    <a:pt x="225" y="16"/>
                    <a:pt x="241" y="64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5" name="Google Shape;19455;p41"/>
            <p:cNvSpPr/>
            <p:nvPr/>
          </p:nvSpPr>
          <p:spPr>
            <a:xfrm>
              <a:off x="5634925" y="986150"/>
              <a:ext cx="12025" cy="12025"/>
            </a:xfrm>
            <a:custGeom>
              <a:avLst/>
              <a:gdLst/>
              <a:ahLst/>
              <a:cxnLst/>
              <a:rect l="l" t="t" r="r" b="b"/>
              <a:pathLst>
                <a:path w="481" h="481" extrusionOk="0">
                  <a:moveTo>
                    <a:pt x="481" y="209"/>
                  </a:moveTo>
                  <a:cubicBezTo>
                    <a:pt x="481" y="385"/>
                    <a:pt x="257" y="481"/>
                    <a:pt x="129" y="353"/>
                  </a:cubicBezTo>
                  <a:cubicBezTo>
                    <a:pt x="1" y="225"/>
                    <a:pt x="97" y="1"/>
                    <a:pt x="273" y="1"/>
                  </a:cubicBezTo>
                  <a:cubicBezTo>
                    <a:pt x="385" y="1"/>
                    <a:pt x="481" y="97"/>
                    <a:pt x="481" y="2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6" name="Google Shape;19456;p41"/>
            <p:cNvSpPr/>
            <p:nvPr/>
          </p:nvSpPr>
          <p:spPr>
            <a:xfrm>
              <a:off x="5717725" y="1135775"/>
              <a:ext cx="11625" cy="11625"/>
            </a:xfrm>
            <a:custGeom>
              <a:avLst/>
              <a:gdLst/>
              <a:ahLst/>
              <a:cxnLst/>
              <a:rect l="l" t="t" r="r" b="b"/>
              <a:pathLst>
                <a:path w="465" h="465" extrusionOk="0">
                  <a:moveTo>
                    <a:pt x="465" y="192"/>
                  </a:moveTo>
                  <a:cubicBezTo>
                    <a:pt x="465" y="368"/>
                    <a:pt x="257" y="464"/>
                    <a:pt x="129" y="336"/>
                  </a:cubicBezTo>
                  <a:cubicBezTo>
                    <a:pt x="1" y="208"/>
                    <a:pt x="81" y="0"/>
                    <a:pt x="273" y="0"/>
                  </a:cubicBezTo>
                  <a:cubicBezTo>
                    <a:pt x="385" y="0"/>
                    <a:pt x="465" y="80"/>
                    <a:pt x="465" y="19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7" name="Google Shape;19457;p41"/>
            <p:cNvSpPr/>
            <p:nvPr/>
          </p:nvSpPr>
          <p:spPr>
            <a:xfrm>
              <a:off x="5316900" y="997350"/>
              <a:ext cx="11625" cy="12025"/>
            </a:xfrm>
            <a:custGeom>
              <a:avLst/>
              <a:gdLst/>
              <a:ahLst/>
              <a:cxnLst/>
              <a:rect l="l" t="t" r="r" b="b"/>
              <a:pathLst>
                <a:path w="465" h="481" extrusionOk="0">
                  <a:moveTo>
                    <a:pt x="465" y="209"/>
                  </a:moveTo>
                  <a:cubicBezTo>
                    <a:pt x="465" y="385"/>
                    <a:pt x="257" y="481"/>
                    <a:pt x="129" y="353"/>
                  </a:cubicBezTo>
                  <a:cubicBezTo>
                    <a:pt x="1" y="225"/>
                    <a:pt x="81" y="1"/>
                    <a:pt x="273" y="1"/>
                  </a:cubicBezTo>
                  <a:cubicBezTo>
                    <a:pt x="369" y="1"/>
                    <a:pt x="465" y="97"/>
                    <a:pt x="465" y="2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8" name="Google Shape;19458;p41"/>
            <p:cNvSpPr/>
            <p:nvPr/>
          </p:nvSpPr>
          <p:spPr>
            <a:xfrm>
              <a:off x="5331700" y="1124575"/>
              <a:ext cx="12025" cy="11625"/>
            </a:xfrm>
            <a:custGeom>
              <a:avLst/>
              <a:gdLst/>
              <a:ahLst/>
              <a:cxnLst/>
              <a:rect l="l" t="t" r="r" b="b"/>
              <a:pathLst>
                <a:path w="481" h="465" extrusionOk="0">
                  <a:moveTo>
                    <a:pt x="481" y="208"/>
                  </a:moveTo>
                  <a:cubicBezTo>
                    <a:pt x="481" y="384"/>
                    <a:pt x="257" y="464"/>
                    <a:pt x="129" y="352"/>
                  </a:cubicBezTo>
                  <a:cubicBezTo>
                    <a:pt x="1" y="224"/>
                    <a:pt x="97" y="0"/>
                    <a:pt x="273" y="0"/>
                  </a:cubicBezTo>
                  <a:cubicBezTo>
                    <a:pt x="385" y="0"/>
                    <a:pt x="481" y="96"/>
                    <a:pt x="481" y="20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9" name="Google Shape;19459;p41"/>
            <p:cNvSpPr/>
            <p:nvPr/>
          </p:nvSpPr>
          <p:spPr>
            <a:xfrm>
              <a:off x="5794150" y="906150"/>
              <a:ext cx="12025" cy="12025"/>
            </a:xfrm>
            <a:custGeom>
              <a:avLst/>
              <a:gdLst/>
              <a:ahLst/>
              <a:cxnLst/>
              <a:rect l="l" t="t" r="r" b="b"/>
              <a:pathLst>
                <a:path w="481" h="481" extrusionOk="0">
                  <a:moveTo>
                    <a:pt x="480" y="208"/>
                  </a:moveTo>
                  <a:cubicBezTo>
                    <a:pt x="480" y="384"/>
                    <a:pt x="256" y="480"/>
                    <a:pt x="128" y="352"/>
                  </a:cubicBezTo>
                  <a:cubicBezTo>
                    <a:pt x="0" y="224"/>
                    <a:pt x="96" y="0"/>
                    <a:pt x="272" y="0"/>
                  </a:cubicBezTo>
                  <a:cubicBezTo>
                    <a:pt x="384" y="0"/>
                    <a:pt x="480" y="96"/>
                    <a:pt x="480" y="20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0" name="Google Shape;19460;p41"/>
            <p:cNvSpPr/>
            <p:nvPr/>
          </p:nvSpPr>
          <p:spPr>
            <a:xfrm>
              <a:off x="5290500" y="924950"/>
              <a:ext cx="11625" cy="11625"/>
            </a:xfrm>
            <a:custGeom>
              <a:avLst/>
              <a:gdLst/>
              <a:ahLst/>
              <a:cxnLst/>
              <a:rect l="l" t="t" r="r" b="b"/>
              <a:pathLst>
                <a:path w="465" h="465" extrusionOk="0">
                  <a:moveTo>
                    <a:pt x="465" y="193"/>
                  </a:moveTo>
                  <a:cubicBezTo>
                    <a:pt x="465" y="369"/>
                    <a:pt x="257" y="465"/>
                    <a:pt x="129" y="337"/>
                  </a:cubicBezTo>
                  <a:cubicBezTo>
                    <a:pt x="1" y="209"/>
                    <a:pt x="97" y="0"/>
                    <a:pt x="273" y="0"/>
                  </a:cubicBezTo>
                  <a:cubicBezTo>
                    <a:pt x="385" y="0"/>
                    <a:pt x="465" y="81"/>
                    <a:pt x="465" y="19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1" name="Google Shape;19461;p41"/>
            <p:cNvSpPr/>
            <p:nvPr/>
          </p:nvSpPr>
          <p:spPr>
            <a:xfrm>
              <a:off x="5680925" y="826150"/>
              <a:ext cx="43225" cy="43225"/>
            </a:xfrm>
            <a:custGeom>
              <a:avLst/>
              <a:gdLst/>
              <a:ahLst/>
              <a:cxnLst/>
              <a:rect l="l" t="t" r="r" b="b"/>
              <a:pathLst>
                <a:path w="1729" h="1729" extrusionOk="0">
                  <a:moveTo>
                    <a:pt x="865" y="1728"/>
                  </a:moveTo>
                  <a:lnTo>
                    <a:pt x="865" y="1728"/>
                  </a:lnTo>
                  <a:cubicBezTo>
                    <a:pt x="865" y="1248"/>
                    <a:pt x="481" y="864"/>
                    <a:pt x="1" y="864"/>
                  </a:cubicBezTo>
                  <a:lnTo>
                    <a:pt x="1" y="864"/>
                  </a:lnTo>
                  <a:cubicBezTo>
                    <a:pt x="481" y="864"/>
                    <a:pt x="865" y="480"/>
                    <a:pt x="865" y="0"/>
                  </a:cubicBezTo>
                  <a:lnTo>
                    <a:pt x="865" y="0"/>
                  </a:lnTo>
                  <a:cubicBezTo>
                    <a:pt x="865" y="480"/>
                    <a:pt x="1265" y="864"/>
                    <a:pt x="1729" y="864"/>
                  </a:cubicBezTo>
                  <a:lnTo>
                    <a:pt x="1729" y="864"/>
                  </a:lnTo>
                  <a:cubicBezTo>
                    <a:pt x="1265" y="864"/>
                    <a:pt x="865" y="1248"/>
                    <a:pt x="865" y="172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62" name="Google Shape;19462;p41"/>
          <p:cNvGrpSpPr/>
          <p:nvPr/>
        </p:nvGrpSpPr>
        <p:grpSpPr>
          <a:xfrm rot="-9943409">
            <a:off x="1263956" y="3737276"/>
            <a:ext cx="1240826" cy="665092"/>
            <a:chOff x="5206900" y="826150"/>
            <a:chExt cx="599275" cy="321250"/>
          </a:xfrm>
        </p:grpSpPr>
        <p:sp>
          <p:nvSpPr>
            <p:cNvPr id="19463" name="Google Shape;19463;p41"/>
            <p:cNvSpPr/>
            <p:nvPr/>
          </p:nvSpPr>
          <p:spPr>
            <a:xfrm>
              <a:off x="5206900" y="828950"/>
              <a:ext cx="25225" cy="25625"/>
            </a:xfrm>
            <a:custGeom>
              <a:avLst/>
              <a:gdLst/>
              <a:ahLst/>
              <a:cxnLst/>
              <a:rect l="l" t="t" r="r" b="b"/>
              <a:pathLst>
                <a:path w="1009" h="1025" extrusionOk="0">
                  <a:moveTo>
                    <a:pt x="1008" y="448"/>
                  </a:moveTo>
                  <a:cubicBezTo>
                    <a:pt x="1008" y="832"/>
                    <a:pt x="544" y="1024"/>
                    <a:pt x="272" y="752"/>
                  </a:cubicBezTo>
                  <a:cubicBezTo>
                    <a:pt x="0" y="480"/>
                    <a:pt x="192" y="0"/>
                    <a:pt x="576" y="0"/>
                  </a:cubicBezTo>
                  <a:cubicBezTo>
                    <a:pt x="816" y="0"/>
                    <a:pt x="1008" y="208"/>
                    <a:pt x="1008" y="44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4" name="Google Shape;19464;p41"/>
            <p:cNvSpPr/>
            <p:nvPr/>
          </p:nvSpPr>
          <p:spPr>
            <a:xfrm>
              <a:off x="5468125" y="1067750"/>
              <a:ext cx="25625" cy="25225"/>
            </a:xfrm>
            <a:custGeom>
              <a:avLst/>
              <a:gdLst/>
              <a:ahLst/>
              <a:cxnLst/>
              <a:rect l="l" t="t" r="r" b="b"/>
              <a:pathLst>
                <a:path w="1025" h="1009" extrusionOk="0">
                  <a:moveTo>
                    <a:pt x="1024" y="433"/>
                  </a:moveTo>
                  <a:cubicBezTo>
                    <a:pt x="1024" y="817"/>
                    <a:pt x="560" y="1009"/>
                    <a:pt x="288" y="737"/>
                  </a:cubicBezTo>
                  <a:cubicBezTo>
                    <a:pt x="0" y="465"/>
                    <a:pt x="208" y="1"/>
                    <a:pt x="592" y="1"/>
                  </a:cubicBezTo>
                  <a:cubicBezTo>
                    <a:pt x="832" y="1"/>
                    <a:pt x="1024" y="193"/>
                    <a:pt x="1024" y="43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5" name="Google Shape;19465;p41"/>
            <p:cNvSpPr/>
            <p:nvPr/>
          </p:nvSpPr>
          <p:spPr>
            <a:xfrm>
              <a:off x="5679325" y="1085750"/>
              <a:ext cx="25625" cy="25650"/>
            </a:xfrm>
            <a:custGeom>
              <a:avLst/>
              <a:gdLst/>
              <a:ahLst/>
              <a:cxnLst/>
              <a:rect l="l" t="t" r="r" b="b"/>
              <a:pathLst>
                <a:path w="1025" h="1026" extrusionOk="0">
                  <a:moveTo>
                    <a:pt x="1025" y="433"/>
                  </a:moveTo>
                  <a:cubicBezTo>
                    <a:pt x="1025" y="833"/>
                    <a:pt x="545" y="1025"/>
                    <a:pt x="273" y="753"/>
                  </a:cubicBezTo>
                  <a:cubicBezTo>
                    <a:pt x="1" y="481"/>
                    <a:pt x="193" y="1"/>
                    <a:pt x="577" y="1"/>
                  </a:cubicBezTo>
                  <a:cubicBezTo>
                    <a:pt x="817" y="1"/>
                    <a:pt x="1025" y="193"/>
                    <a:pt x="1025" y="43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6" name="Google Shape;19466;p41"/>
            <p:cNvSpPr/>
            <p:nvPr/>
          </p:nvSpPr>
          <p:spPr>
            <a:xfrm>
              <a:off x="5318900" y="877350"/>
              <a:ext cx="4425" cy="4425"/>
            </a:xfrm>
            <a:custGeom>
              <a:avLst/>
              <a:gdLst/>
              <a:ahLst/>
              <a:cxnLst/>
              <a:rect l="l" t="t" r="r" b="b"/>
              <a:pathLst>
                <a:path w="177" h="177" extrusionOk="0">
                  <a:moveTo>
                    <a:pt x="177" y="80"/>
                  </a:moveTo>
                  <a:cubicBezTo>
                    <a:pt x="177" y="128"/>
                    <a:pt x="145" y="176"/>
                    <a:pt x="97" y="176"/>
                  </a:cubicBezTo>
                  <a:cubicBezTo>
                    <a:pt x="49" y="176"/>
                    <a:pt x="1" y="128"/>
                    <a:pt x="1" y="80"/>
                  </a:cubicBezTo>
                  <a:cubicBezTo>
                    <a:pt x="1" y="32"/>
                    <a:pt x="49" y="0"/>
                    <a:pt x="97" y="0"/>
                  </a:cubicBezTo>
                  <a:cubicBezTo>
                    <a:pt x="145" y="0"/>
                    <a:pt x="177" y="32"/>
                    <a:pt x="177" y="8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7" name="Google Shape;19467;p41"/>
            <p:cNvSpPr/>
            <p:nvPr/>
          </p:nvSpPr>
          <p:spPr>
            <a:xfrm>
              <a:off x="5749725" y="1021350"/>
              <a:ext cx="6025" cy="6025"/>
            </a:xfrm>
            <a:custGeom>
              <a:avLst/>
              <a:gdLst/>
              <a:ahLst/>
              <a:cxnLst/>
              <a:rect l="l" t="t" r="r" b="b"/>
              <a:pathLst>
                <a:path w="241" h="241" extrusionOk="0">
                  <a:moveTo>
                    <a:pt x="241" y="97"/>
                  </a:moveTo>
                  <a:cubicBezTo>
                    <a:pt x="241" y="241"/>
                    <a:pt x="1" y="1"/>
                    <a:pt x="145" y="1"/>
                  </a:cubicBezTo>
                  <a:cubicBezTo>
                    <a:pt x="193" y="1"/>
                    <a:pt x="225" y="49"/>
                    <a:pt x="241" y="9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8" name="Google Shape;19468;p41"/>
            <p:cNvSpPr/>
            <p:nvPr/>
          </p:nvSpPr>
          <p:spPr>
            <a:xfrm>
              <a:off x="5527725" y="874950"/>
              <a:ext cx="6025" cy="6025"/>
            </a:xfrm>
            <a:custGeom>
              <a:avLst/>
              <a:gdLst/>
              <a:ahLst/>
              <a:cxnLst/>
              <a:rect l="l" t="t" r="r" b="b"/>
              <a:pathLst>
                <a:path w="241" h="241" extrusionOk="0">
                  <a:moveTo>
                    <a:pt x="240" y="96"/>
                  </a:moveTo>
                  <a:cubicBezTo>
                    <a:pt x="240" y="240"/>
                    <a:pt x="0" y="0"/>
                    <a:pt x="144" y="0"/>
                  </a:cubicBezTo>
                  <a:cubicBezTo>
                    <a:pt x="192" y="0"/>
                    <a:pt x="240" y="48"/>
                    <a:pt x="240" y="96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9" name="Google Shape;19469;p41"/>
            <p:cNvSpPr/>
            <p:nvPr/>
          </p:nvSpPr>
          <p:spPr>
            <a:xfrm>
              <a:off x="5418900" y="861350"/>
              <a:ext cx="6025" cy="5625"/>
            </a:xfrm>
            <a:custGeom>
              <a:avLst/>
              <a:gdLst/>
              <a:ahLst/>
              <a:cxnLst/>
              <a:rect l="l" t="t" r="r" b="b"/>
              <a:pathLst>
                <a:path w="241" h="225" extrusionOk="0">
                  <a:moveTo>
                    <a:pt x="241" y="64"/>
                  </a:moveTo>
                  <a:cubicBezTo>
                    <a:pt x="241" y="112"/>
                    <a:pt x="225" y="160"/>
                    <a:pt x="177" y="176"/>
                  </a:cubicBezTo>
                  <a:cubicBezTo>
                    <a:pt x="49" y="224"/>
                    <a:pt x="1" y="32"/>
                    <a:pt x="129" y="16"/>
                  </a:cubicBezTo>
                  <a:cubicBezTo>
                    <a:pt x="177" y="0"/>
                    <a:pt x="225" y="16"/>
                    <a:pt x="241" y="64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0" name="Google Shape;19470;p41"/>
            <p:cNvSpPr/>
            <p:nvPr/>
          </p:nvSpPr>
          <p:spPr>
            <a:xfrm>
              <a:off x="5634925" y="986150"/>
              <a:ext cx="12025" cy="12025"/>
            </a:xfrm>
            <a:custGeom>
              <a:avLst/>
              <a:gdLst/>
              <a:ahLst/>
              <a:cxnLst/>
              <a:rect l="l" t="t" r="r" b="b"/>
              <a:pathLst>
                <a:path w="481" h="481" extrusionOk="0">
                  <a:moveTo>
                    <a:pt x="481" y="209"/>
                  </a:moveTo>
                  <a:cubicBezTo>
                    <a:pt x="481" y="385"/>
                    <a:pt x="257" y="481"/>
                    <a:pt x="129" y="353"/>
                  </a:cubicBezTo>
                  <a:cubicBezTo>
                    <a:pt x="1" y="225"/>
                    <a:pt x="97" y="1"/>
                    <a:pt x="273" y="1"/>
                  </a:cubicBezTo>
                  <a:cubicBezTo>
                    <a:pt x="385" y="1"/>
                    <a:pt x="481" y="97"/>
                    <a:pt x="481" y="2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1" name="Google Shape;19471;p41"/>
            <p:cNvSpPr/>
            <p:nvPr/>
          </p:nvSpPr>
          <p:spPr>
            <a:xfrm>
              <a:off x="5717725" y="1135775"/>
              <a:ext cx="11625" cy="11625"/>
            </a:xfrm>
            <a:custGeom>
              <a:avLst/>
              <a:gdLst/>
              <a:ahLst/>
              <a:cxnLst/>
              <a:rect l="l" t="t" r="r" b="b"/>
              <a:pathLst>
                <a:path w="465" h="465" extrusionOk="0">
                  <a:moveTo>
                    <a:pt x="465" y="192"/>
                  </a:moveTo>
                  <a:cubicBezTo>
                    <a:pt x="465" y="368"/>
                    <a:pt x="257" y="464"/>
                    <a:pt x="129" y="336"/>
                  </a:cubicBezTo>
                  <a:cubicBezTo>
                    <a:pt x="1" y="208"/>
                    <a:pt x="81" y="0"/>
                    <a:pt x="273" y="0"/>
                  </a:cubicBezTo>
                  <a:cubicBezTo>
                    <a:pt x="385" y="0"/>
                    <a:pt x="465" y="80"/>
                    <a:pt x="465" y="19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2" name="Google Shape;19472;p41"/>
            <p:cNvSpPr/>
            <p:nvPr/>
          </p:nvSpPr>
          <p:spPr>
            <a:xfrm>
              <a:off x="5316900" y="997350"/>
              <a:ext cx="11625" cy="12025"/>
            </a:xfrm>
            <a:custGeom>
              <a:avLst/>
              <a:gdLst/>
              <a:ahLst/>
              <a:cxnLst/>
              <a:rect l="l" t="t" r="r" b="b"/>
              <a:pathLst>
                <a:path w="465" h="481" extrusionOk="0">
                  <a:moveTo>
                    <a:pt x="465" y="209"/>
                  </a:moveTo>
                  <a:cubicBezTo>
                    <a:pt x="465" y="385"/>
                    <a:pt x="257" y="481"/>
                    <a:pt x="129" y="353"/>
                  </a:cubicBezTo>
                  <a:cubicBezTo>
                    <a:pt x="1" y="225"/>
                    <a:pt x="81" y="1"/>
                    <a:pt x="273" y="1"/>
                  </a:cubicBezTo>
                  <a:cubicBezTo>
                    <a:pt x="369" y="1"/>
                    <a:pt x="465" y="97"/>
                    <a:pt x="465" y="2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3" name="Google Shape;19473;p41"/>
            <p:cNvSpPr/>
            <p:nvPr/>
          </p:nvSpPr>
          <p:spPr>
            <a:xfrm>
              <a:off x="5331700" y="1124575"/>
              <a:ext cx="12025" cy="11625"/>
            </a:xfrm>
            <a:custGeom>
              <a:avLst/>
              <a:gdLst/>
              <a:ahLst/>
              <a:cxnLst/>
              <a:rect l="l" t="t" r="r" b="b"/>
              <a:pathLst>
                <a:path w="481" h="465" extrusionOk="0">
                  <a:moveTo>
                    <a:pt x="481" y="208"/>
                  </a:moveTo>
                  <a:cubicBezTo>
                    <a:pt x="481" y="384"/>
                    <a:pt x="257" y="464"/>
                    <a:pt x="129" y="352"/>
                  </a:cubicBezTo>
                  <a:cubicBezTo>
                    <a:pt x="1" y="224"/>
                    <a:pt x="97" y="0"/>
                    <a:pt x="273" y="0"/>
                  </a:cubicBezTo>
                  <a:cubicBezTo>
                    <a:pt x="385" y="0"/>
                    <a:pt x="481" y="96"/>
                    <a:pt x="481" y="20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4" name="Google Shape;19474;p41"/>
            <p:cNvSpPr/>
            <p:nvPr/>
          </p:nvSpPr>
          <p:spPr>
            <a:xfrm>
              <a:off x="5794150" y="906150"/>
              <a:ext cx="12025" cy="12025"/>
            </a:xfrm>
            <a:custGeom>
              <a:avLst/>
              <a:gdLst/>
              <a:ahLst/>
              <a:cxnLst/>
              <a:rect l="l" t="t" r="r" b="b"/>
              <a:pathLst>
                <a:path w="481" h="481" extrusionOk="0">
                  <a:moveTo>
                    <a:pt x="480" y="208"/>
                  </a:moveTo>
                  <a:cubicBezTo>
                    <a:pt x="480" y="384"/>
                    <a:pt x="256" y="480"/>
                    <a:pt x="128" y="352"/>
                  </a:cubicBezTo>
                  <a:cubicBezTo>
                    <a:pt x="0" y="224"/>
                    <a:pt x="96" y="0"/>
                    <a:pt x="272" y="0"/>
                  </a:cubicBezTo>
                  <a:cubicBezTo>
                    <a:pt x="384" y="0"/>
                    <a:pt x="480" y="96"/>
                    <a:pt x="480" y="20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5" name="Google Shape;19475;p41"/>
            <p:cNvSpPr/>
            <p:nvPr/>
          </p:nvSpPr>
          <p:spPr>
            <a:xfrm>
              <a:off x="5290500" y="924950"/>
              <a:ext cx="11625" cy="11625"/>
            </a:xfrm>
            <a:custGeom>
              <a:avLst/>
              <a:gdLst/>
              <a:ahLst/>
              <a:cxnLst/>
              <a:rect l="l" t="t" r="r" b="b"/>
              <a:pathLst>
                <a:path w="465" h="465" extrusionOk="0">
                  <a:moveTo>
                    <a:pt x="465" y="193"/>
                  </a:moveTo>
                  <a:cubicBezTo>
                    <a:pt x="465" y="369"/>
                    <a:pt x="257" y="465"/>
                    <a:pt x="129" y="337"/>
                  </a:cubicBezTo>
                  <a:cubicBezTo>
                    <a:pt x="1" y="209"/>
                    <a:pt x="97" y="0"/>
                    <a:pt x="273" y="0"/>
                  </a:cubicBezTo>
                  <a:cubicBezTo>
                    <a:pt x="385" y="0"/>
                    <a:pt x="465" y="81"/>
                    <a:pt x="465" y="19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6" name="Google Shape;19476;p41"/>
            <p:cNvSpPr/>
            <p:nvPr/>
          </p:nvSpPr>
          <p:spPr>
            <a:xfrm>
              <a:off x="5680925" y="826150"/>
              <a:ext cx="43225" cy="43225"/>
            </a:xfrm>
            <a:custGeom>
              <a:avLst/>
              <a:gdLst/>
              <a:ahLst/>
              <a:cxnLst/>
              <a:rect l="l" t="t" r="r" b="b"/>
              <a:pathLst>
                <a:path w="1729" h="1729" extrusionOk="0">
                  <a:moveTo>
                    <a:pt x="865" y="1728"/>
                  </a:moveTo>
                  <a:lnTo>
                    <a:pt x="865" y="1728"/>
                  </a:lnTo>
                  <a:cubicBezTo>
                    <a:pt x="865" y="1248"/>
                    <a:pt x="481" y="864"/>
                    <a:pt x="1" y="864"/>
                  </a:cubicBezTo>
                  <a:lnTo>
                    <a:pt x="1" y="864"/>
                  </a:lnTo>
                  <a:cubicBezTo>
                    <a:pt x="481" y="864"/>
                    <a:pt x="865" y="480"/>
                    <a:pt x="865" y="0"/>
                  </a:cubicBezTo>
                  <a:lnTo>
                    <a:pt x="865" y="0"/>
                  </a:lnTo>
                  <a:cubicBezTo>
                    <a:pt x="865" y="480"/>
                    <a:pt x="1265" y="864"/>
                    <a:pt x="1729" y="864"/>
                  </a:cubicBezTo>
                  <a:lnTo>
                    <a:pt x="1729" y="864"/>
                  </a:lnTo>
                  <a:cubicBezTo>
                    <a:pt x="1265" y="864"/>
                    <a:pt x="865" y="1248"/>
                    <a:pt x="865" y="172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77" name="Google Shape;19477;p41"/>
          <p:cNvGrpSpPr/>
          <p:nvPr/>
        </p:nvGrpSpPr>
        <p:grpSpPr>
          <a:xfrm rot="5400000" flipH="1">
            <a:off x="57271" y="1922377"/>
            <a:ext cx="1699100" cy="2145071"/>
            <a:chOff x="146217" y="2712579"/>
            <a:chExt cx="1552966" cy="1960401"/>
          </a:xfrm>
        </p:grpSpPr>
        <p:grpSp>
          <p:nvGrpSpPr>
            <p:cNvPr id="19478" name="Google Shape;19478;p41"/>
            <p:cNvGrpSpPr/>
            <p:nvPr/>
          </p:nvGrpSpPr>
          <p:grpSpPr>
            <a:xfrm>
              <a:off x="146217" y="2712579"/>
              <a:ext cx="1134008" cy="607901"/>
              <a:chOff x="5206900" y="826150"/>
              <a:chExt cx="599275" cy="321250"/>
            </a:xfrm>
          </p:grpSpPr>
          <p:sp>
            <p:nvSpPr>
              <p:cNvPr id="19479" name="Google Shape;19479;p41"/>
              <p:cNvSpPr/>
              <p:nvPr/>
            </p:nvSpPr>
            <p:spPr>
              <a:xfrm>
                <a:off x="5206900" y="828950"/>
                <a:ext cx="25225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025" extrusionOk="0">
                    <a:moveTo>
                      <a:pt x="1008" y="448"/>
                    </a:moveTo>
                    <a:cubicBezTo>
                      <a:pt x="1008" y="832"/>
                      <a:pt x="544" y="1024"/>
                      <a:pt x="272" y="752"/>
                    </a:cubicBezTo>
                    <a:cubicBezTo>
                      <a:pt x="0" y="480"/>
                      <a:pt x="192" y="0"/>
                      <a:pt x="576" y="0"/>
                    </a:cubicBezTo>
                    <a:cubicBezTo>
                      <a:pt x="816" y="0"/>
                      <a:pt x="1008" y="208"/>
                      <a:pt x="1008" y="44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0" name="Google Shape;19480;p41"/>
              <p:cNvSpPr/>
              <p:nvPr/>
            </p:nvSpPr>
            <p:spPr>
              <a:xfrm>
                <a:off x="5468125" y="1067750"/>
                <a:ext cx="2562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9" extrusionOk="0">
                    <a:moveTo>
                      <a:pt x="1024" y="433"/>
                    </a:moveTo>
                    <a:cubicBezTo>
                      <a:pt x="1024" y="817"/>
                      <a:pt x="560" y="1009"/>
                      <a:pt x="288" y="737"/>
                    </a:cubicBezTo>
                    <a:cubicBezTo>
                      <a:pt x="0" y="465"/>
                      <a:pt x="208" y="1"/>
                      <a:pt x="592" y="1"/>
                    </a:cubicBezTo>
                    <a:cubicBezTo>
                      <a:pt x="832" y="1"/>
                      <a:pt x="1024" y="193"/>
                      <a:pt x="1024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1" name="Google Shape;19481;p41"/>
              <p:cNvSpPr/>
              <p:nvPr/>
            </p:nvSpPr>
            <p:spPr>
              <a:xfrm>
                <a:off x="5679325" y="1085750"/>
                <a:ext cx="25625" cy="256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26" extrusionOk="0">
                    <a:moveTo>
                      <a:pt x="1025" y="433"/>
                    </a:moveTo>
                    <a:cubicBezTo>
                      <a:pt x="1025" y="833"/>
                      <a:pt x="545" y="1025"/>
                      <a:pt x="273" y="753"/>
                    </a:cubicBezTo>
                    <a:cubicBezTo>
                      <a:pt x="1" y="481"/>
                      <a:pt x="193" y="1"/>
                      <a:pt x="577" y="1"/>
                    </a:cubicBezTo>
                    <a:cubicBezTo>
                      <a:pt x="817" y="1"/>
                      <a:pt x="1025" y="193"/>
                      <a:pt x="1025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2" name="Google Shape;19482;p41"/>
              <p:cNvSpPr/>
              <p:nvPr/>
            </p:nvSpPr>
            <p:spPr>
              <a:xfrm>
                <a:off x="5318900" y="877350"/>
                <a:ext cx="44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80"/>
                    </a:moveTo>
                    <a:cubicBezTo>
                      <a:pt x="177" y="128"/>
                      <a:pt x="145" y="176"/>
                      <a:pt x="97" y="176"/>
                    </a:cubicBezTo>
                    <a:cubicBezTo>
                      <a:pt x="49" y="176"/>
                      <a:pt x="1" y="128"/>
                      <a:pt x="1" y="80"/>
                    </a:cubicBezTo>
                    <a:cubicBezTo>
                      <a:pt x="1" y="32"/>
                      <a:pt x="49" y="0"/>
                      <a:pt x="97" y="0"/>
                    </a:cubicBezTo>
                    <a:cubicBezTo>
                      <a:pt x="145" y="0"/>
                      <a:pt x="177" y="32"/>
                      <a:pt x="177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3" name="Google Shape;19483;p41"/>
              <p:cNvSpPr/>
              <p:nvPr/>
            </p:nvSpPr>
            <p:spPr>
              <a:xfrm>
                <a:off x="5749725" y="1021350"/>
                <a:ext cx="60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1" y="97"/>
                    </a:moveTo>
                    <a:cubicBezTo>
                      <a:pt x="241" y="241"/>
                      <a:pt x="1" y="1"/>
                      <a:pt x="145" y="1"/>
                    </a:cubicBezTo>
                    <a:cubicBezTo>
                      <a:pt x="193" y="1"/>
                      <a:pt x="225" y="49"/>
                      <a:pt x="241" y="9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4" name="Google Shape;19484;p41"/>
              <p:cNvSpPr/>
              <p:nvPr/>
            </p:nvSpPr>
            <p:spPr>
              <a:xfrm>
                <a:off x="5527725" y="874950"/>
                <a:ext cx="60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0" y="96"/>
                    </a:moveTo>
                    <a:cubicBezTo>
                      <a:pt x="240" y="240"/>
                      <a:pt x="0" y="0"/>
                      <a:pt x="144" y="0"/>
                    </a:cubicBezTo>
                    <a:cubicBezTo>
                      <a:pt x="192" y="0"/>
                      <a:pt x="240" y="48"/>
                      <a:pt x="240" y="9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5" name="Google Shape;19485;p41"/>
              <p:cNvSpPr/>
              <p:nvPr/>
            </p:nvSpPr>
            <p:spPr>
              <a:xfrm>
                <a:off x="5418900" y="861350"/>
                <a:ext cx="6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25" extrusionOk="0">
                    <a:moveTo>
                      <a:pt x="241" y="64"/>
                    </a:moveTo>
                    <a:cubicBezTo>
                      <a:pt x="241" y="112"/>
                      <a:pt x="225" y="160"/>
                      <a:pt x="177" y="176"/>
                    </a:cubicBezTo>
                    <a:cubicBezTo>
                      <a:pt x="49" y="224"/>
                      <a:pt x="1" y="32"/>
                      <a:pt x="129" y="16"/>
                    </a:cubicBezTo>
                    <a:cubicBezTo>
                      <a:pt x="177" y="0"/>
                      <a:pt x="225" y="16"/>
                      <a:pt x="241" y="6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6" name="Google Shape;19486;p41"/>
              <p:cNvSpPr/>
              <p:nvPr/>
            </p:nvSpPr>
            <p:spPr>
              <a:xfrm>
                <a:off x="5634925" y="986150"/>
                <a:ext cx="120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81" extrusionOk="0">
                    <a:moveTo>
                      <a:pt x="481" y="209"/>
                    </a:moveTo>
                    <a:cubicBezTo>
                      <a:pt x="481" y="385"/>
                      <a:pt x="257" y="481"/>
                      <a:pt x="129" y="353"/>
                    </a:cubicBezTo>
                    <a:cubicBezTo>
                      <a:pt x="1" y="225"/>
                      <a:pt x="97" y="1"/>
                      <a:pt x="273" y="1"/>
                    </a:cubicBezTo>
                    <a:cubicBezTo>
                      <a:pt x="385" y="1"/>
                      <a:pt x="481" y="97"/>
                      <a:pt x="481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7" name="Google Shape;19487;p41"/>
              <p:cNvSpPr/>
              <p:nvPr/>
            </p:nvSpPr>
            <p:spPr>
              <a:xfrm>
                <a:off x="5717725" y="1135775"/>
                <a:ext cx="116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65" extrusionOk="0">
                    <a:moveTo>
                      <a:pt x="465" y="192"/>
                    </a:moveTo>
                    <a:cubicBezTo>
                      <a:pt x="465" y="368"/>
                      <a:pt x="257" y="464"/>
                      <a:pt x="129" y="336"/>
                    </a:cubicBezTo>
                    <a:cubicBezTo>
                      <a:pt x="1" y="208"/>
                      <a:pt x="81" y="0"/>
                      <a:pt x="273" y="0"/>
                    </a:cubicBezTo>
                    <a:cubicBezTo>
                      <a:pt x="385" y="0"/>
                      <a:pt x="465" y="80"/>
                      <a:pt x="465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8" name="Google Shape;19488;p41"/>
              <p:cNvSpPr/>
              <p:nvPr/>
            </p:nvSpPr>
            <p:spPr>
              <a:xfrm>
                <a:off x="5316900" y="997350"/>
                <a:ext cx="116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81" extrusionOk="0">
                    <a:moveTo>
                      <a:pt x="465" y="209"/>
                    </a:moveTo>
                    <a:cubicBezTo>
                      <a:pt x="465" y="385"/>
                      <a:pt x="257" y="481"/>
                      <a:pt x="129" y="353"/>
                    </a:cubicBezTo>
                    <a:cubicBezTo>
                      <a:pt x="1" y="225"/>
                      <a:pt x="81" y="1"/>
                      <a:pt x="273" y="1"/>
                    </a:cubicBezTo>
                    <a:cubicBezTo>
                      <a:pt x="369" y="1"/>
                      <a:pt x="465" y="97"/>
                      <a:pt x="465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9" name="Google Shape;19489;p41"/>
              <p:cNvSpPr/>
              <p:nvPr/>
            </p:nvSpPr>
            <p:spPr>
              <a:xfrm>
                <a:off x="5331700" y="1124575"/>
                <a:ext cx="120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65" extrusionOk="0">
                    <a:moveTo>
                      <a:pt x="481" y="208"/>
                    </a:moveTo>
                    <a:cubicBezTo>
                      <a:pt x="481" y="384"/>
                      <a:pt x="257" y="464"/>
                      <a:pt x="129" y="352"/>
                    </a:cubicBezTo>
                    <a:cubicBezTo>
                      <a:pt x="1" y="224"/>
                      <a:pt x="97" y="0"/>
                      <a:pt x="273" y="0"/>
                    </a:cubicBezTo>
                    <a:cubicBezTo>
                      <a:pt x="385" y="0"/>
                      <a:pt x="481" y="96"/>
                      <a:pt x="481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0" name="Google Shape;19490;p41"/>
              <p:cNvSpPr/>
              <p:nvPr/>
            </p:nvSpPr>
            <p:spPr>
              <a:xfrm>
                <a:off x="5794150" y="906150"/>
                <a:ext cx="120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81" extrusionOk="0">
                    <a:moveTo>
                      <a:pt x="480" y="208"/>
                    </a:moveTo>
                    <a:cubicBezTo>
                      <a:pt x="480" y="384"/>
                      <a:pt x="256" y="480"/>
                      <a:pt x="128" y="352"/>
                    </a:cubicBezTo>
                    <a:cubicBezTo>
                      <a:pt x="0" y="224"/>
                      <a:pt x="96" y="0"/>
                      <a:pt x="272" y="0"/>
                    </a:cubicBezTo>
                    <a:cubicBezTo>
                      <a:pt x="384" y="0"/>
                      <a:pt x="480" y="96"/>
                      <a:pt x="480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1" name="Google Shape;19491;p41"/>
              <p:cNvSpPr/>
              <p:nvPr/>
            </p:nvSpPr>
            <p:spPr>
              <a:xfrm>
                <a:off x="5290500" y="924950"/>
                <a:ext cx="116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65" extrusionOk="0">
                    <a:moveTo>
                      <a:pt x="465" y="193"/>
                    </a:moveTo>
                    <a:cubicBezTo>
                      <a:pt x="465" y="369"/>
                      <a:pt x="257" y="465"/>
                      <a:pt x="129" y="337"/>
                    </a:cubicBezTo>
                    <a:cubicBezTo>
                      <a:pt x="1" y="209"/>
                      <a:pt x="97" y="0"/>
                      <a:pt x="273" y="0"/>
                    </a:cubicBezTo>
                    <a:cubicBezTo>
                      <a:pt x="385" y="0"/>
                      <a:pt x="465" y="81"/>
                      <a:pt x="465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2" name="Google Shape;19492;p41"/>
              <p:cNvSpPr/>
              <p:nvPr/>
            </p:nvSpPr>
            <p:spPr>
              <a:xfrm>
                <a:off x="5680925" y="826150"/>
                <a:ext cx="43225" cy="43225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1729" extrusionOk="0">
                    <a:moveTo>
                      <a:pt x="865" y="1728"/>
                    </a:moveTo>
                    <a:lnTo>
                      <a:pt x="865" y="1728"/>
                    </a:lnTo>
                    <a:cubicBezTo>
                      <a:pt x="865" y="1248"/>
                      <a:pt x="481" y="864"/>
                      <a:pt x="1" y="864"/>
                    </a:cubicBezTo>
                    <a:lnTo>
                      <a:pt x="1" y="864"/>
                    </a:lnTo>
                    <a:cubicBezTo>
                      <a:pt x="481" y="864"/>
                      <a:pt x="865" y="480"/>
                      <a:pt x="865" y="0"/>
                    </a:cubicBezTo>
                    <a:lnTo>
                      <a:pt x="865" y="0"/>
                    </a:lnTo>
                    <a:cubicBezTo>
                      <a:pt x="865" y="480"/>
                      <a:pt x="1265" y="864"/>
                      <a:pt x="1729" y="864"/>
                    </a:cubicBezTo>
                    <a:lnTo>
                      <a:pt x="1729" y="864"/>
                    </a:lnTo>
                    <a:cubicBezTo>
                      <a:pt x="1265" y="864"/>
                      <a:pt x="865" y="1248"/>
                      <a:pt x="865" y="172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493" name="Google Shape;19493;p41"/>
            <p:cNvGrpSpPr/>
            <p:nvPr/>
          </p:nvGrpSpPr>
          <p:grpSpPr>
            <a:xfrm rot="-9256633">
              <a:off x="489429" y="3110262"/>
              <a:ext cx="1134020" cy="607908"/>
              <a:chOff x="5206900" y="826150"/>
              <a:chExt cx="599275" cy="321250"/>
            </a:xfrm>
          </p:grpSpPr>
          <p:sp>
            <p:nvSpPr>
              <p:cNvPr id="19494" name="Google Shape;19494;p41"/>
              <p:cNvSpPr/>
              <p:nvPr/>
            </p:nvSpPr>
            <p:spPr>
              <a:xfrm>
                <a:off x="5206900" y="828950"/>
                <a:ext cx="25225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025" extrusionOk="0">
                    <a:moveTo>
                      <a:pt x="1008" y="448"/>
                    </a:moveTo>
                    <a:cubicBezTo>
                      <a:pt x="1008" y="832"/>
                      <a:pt x="544" y="1024"/>
                      <a:pt x="272" y="752"/>
                    </a:cubicBezTo>
                    <a:cubicBezTo>
                      <a:pt x="0" y="480"/>
                      <a:pt x="192" y="0"/>
                      <a:pt x="576" y="0"/>
                    </a:cubicBezTo>
                    <a:cubicBezTo>
                      <a:pt x="816" y="0"/>
                      <a:pt x="1008" y="208"/>
                      <a:pt x="1008" y="44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5" name="Google Shape;19495;p41"/>
              <p:cNvSpPr/>
              <p:nvPr/>
            </p:nvSpPr>
            <p:spPr>
              <a:xfrm>
                <a:off x="5468125" y="1067750"/>
                <a:ext cx="2562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9" extrusionOk="0">
                    <a:moveTo>
                      <a:pt x="1024" y="433"/>
                    </a:moveTo>
                    <a:cubicBezTo>
                      <a:pt x="1024" y="817"/>
                      <a:pt x="560" y="1009"/>
                      <a:pt x="288" y="737"/>
                    </a:cubicBezTo>
                    <a:cubicBezTo>
                      <a:pt x="0" y="465"/>
                      <a:pt x="208" y="1"/>
                      <a:pt x="592" y="1"/>
                    </a:cubicBezTo>
                    <a:cubicBezTo>
                      <a:pt x="832" y="1"/>
                      <a:pt x="1024" y="193"/>
                      <a:pt x="1024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6" name="Google Shape;19496;p41"/>
              <p:cNvSpPr/>
              <p:nvPr/>
            </p:nvSpPr>
            <p:spPr>
              <a:xfrm>
                <a:off x="5679325" y="1085750"/>
                <a:ext cx="25625" cy="256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26" extrusionOk="0">
                    <a:moveTo>
                      <a:pt x="1025" y="433"/>
                    </a:moveTo>
                    <a:cubicBezTo>
                      <a:pt x="1025" y="833"/>
                      <a:pt x="545" y="1025"/>
                      <a:pt x="273" y="753"/>
                    </a:cubicBezTo>
                    <a:cubicBezTo>
                      <a:pt x="1" y="481"/>
                      <a:pt x="193" y="1"/>
                      <a:pt x="577" y="1"/>
                    </a:cubicBezTo>
                    <a:cubicBezTo>
                      <a:pt x="817" y="1"/>
                      <a:pt x="1025" y="193"/>
                      <a:pt x="1025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7" name="Google Shape;19497;p41"/>
              <p:cNvSpPr/>
              <p:nvPr/>
            </p:nvSpPr>
            <p:spPr>
              <a:xfrm>
                <a:off x="5318900" y="877350"/>
                <a:ext cx="44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80"/>
                    </a:moveTo>
                    <a:cubicBezTo>
                      <a:pt x="177" y="128"/>
                      <a:pt x="145" y="176"/>
                      <a:pt x="97" y="176"/>
                    </a:cubicBezTo>
                    <a:cubicBezTo>
                      <a:pt x="49" y="176"/>
                      <a:pt x="1" y="128"/>
                      <a:pt x="1" y="80"/>
                    </a:cubicBezTo>
                    <a:cubicBezTo>
                      <a:pt x="1" y="32"/>
                      <a:pt x="49" y="0"/>
                      <a:pt x="97" y="0"/>
                    </a:cubicBezTo>
                    <a:cubicBezTo>
                      <a:pt x="145" y="0"/>
                      <a:pt x="177" y="32"/>
                      <a:pt x="177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8" name="Google Shape;19498;p41"/>
              <p:cNvSpPr/>
              <p:nvPr/>
            </p:nvSpPr>
            <p:spPr>
              <a:xfrm>
                <a:off x="5749725" y="1021350"/>
                <a:ext cx="60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1" y="97"/>
                    </a:moveTo>
                    <a:cubicBezTo>
                      <a:pt x="241" y="241"/>
                      <a:pt x="1" y="1"/>
                      <a:pt x="145" y="1"/>
                    </a:cubicBezTo>
                    <a:cubicBezTo>
                      <a:pt x="193" y="1"/>
                      <a:pt x="225" y="49"/>
                      <a:pt x="241" y="9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9" name="Google Shape;19499;p41"/>
              <p:cNvSpPr/>
              <p:nvPr/>
            </p:nvSpPr>
            <p:spPr>
              <a:xfrm>
                <a:off x="5527725" y="874950"/>
                <a:ext cx="60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0" y="96"/>
                    </a:moveTo>
                    <a:cubicBezTo>
                      <a:pt x="240" y="240"/>
                      <a:pt x="0" y="0"/>
                      <a:pt x="144" y="0"/>
                    </a:cubicBezTo>
                    <a:cubicBezTo>
                      <a:pt x="192" y="0"/>
                      <a:pt x="240" y="48"/>
                      <a:pt x="240" y="9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0" name="Google Shape;19500;p41"/>
              <p:cNvSpPr/>
              <p:nvPr/>
            </p:nvSpPr>
            <p:spPr>
              <a:xfrm>
                <a:off x="5418900" y="861350"/>
                <a:ext cx="6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25" extrusionOk="0">
                    <a:moveTo>
                      <a:pt x="241" y="64"/>
                    </a:moveTo>
                    <a:cubicBezTo>
                      <a:pt x="241" y="112"/>
                      <a:pt x="225" y="160"/>
                      <a:pt x="177" y="176"/>
                    </a:cubicBezTo>
                    <a:cubicBezTo>
                      <a:pt x="49" y="224"/>
                      <a:pt x="1" y="32"/>
                      <a:pt x="129" y="16"/>
                    </a:cubicBezTo>
                    <a:cubicBezTo>
                      <a:pt x="177" y="0"/>
                      <a:pt x="225" y="16"/>
                      <a:pt x="241" y="6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1" name="Google Shape;19501;p41"/>
              <p:cNvSpPr/>
              <p:nvPr/>
            </p:nvSpPr>
            <p:spPr>
              <a:xfrm>
                <a:off x="5634925" y="986150"/>
                <a:ext cx="120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81" extrusionOk="0">
                    <a:moveTo>
                      <a:pt x="481" y="209"/>
                    </a:moveTo>
                    <a:cubicBezTo>
                      <a:pt x="481" y="385"/>
                      <a:pt x="257" y="481"/>
                      <a:pt x="129" y="353"/>
                    </a:cubicBezTo>
                    <a:cubicBezTo>
                      <a:pt x="1" y="225"/>
                      <a:pt x="97" y="1"/>
                      <a:pt x="273" y="1"/>
                    </a:cubicBezTo>
                    <a:cubicBezTo>
                      <a:pt x="385" y="1"/>
                      <a:pt x="481" y="97"/>
                      <a:pt x="481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2" name="Google Shape;19502;p41"/>
              <p:cNvSpPr/>
              <p:nvPr/>
            </p:nvSpPr>
            <p:spPr>
              <a:xfrm>
                <a:off x="5717725" y="1135775"/>
                <a:ext cx="116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65" extrusionOk="0">
                    <a:moveTo>
                      <a:pt x="465" y="192"/>
                    </a:moveTo>
                    <a:cubicBezTo>
                      <a:pt x="465" y="368"/>
                      <a:pt x="257" y="464"/>
                      <a:pt x="129" y="336"/>
                    </a:cubicBezTo>
                    <a:cubicBezTo>
                      <a:pt x="1" y="208"/>
                      <a:pt x="81" y="0"/>
                      <a:pt x="273" y="0"/>
                    </a:cubicBezTo>
                    <a:cubicBezTo>
                      <a:pt x="385" y="0"/>
                      <a:pt x="465" y="80"/>
                      <a:pt x="465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3" name="Google Shape;19503;p41"/>
              <p:cNvSpPr/>
              <p:nvPr/>
            </p:nvSpPr>
            <p:spPr>
              <a:xfrm>
                <a:off x="5316900" y="997350"/>
                <a:ext cx="116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81" extrusionOk="0">
                    <a:moveTo>
                      <a:pt x="465" y="209"/>
                    </a:moveTo>
                    <a:cubicBezTo>
                      <a:pt x="465" y="385"/>
                      <a:pt x="257" y="481"/>
                      <a:pt x="129" y="353"/>
                    </a:cubicBezTo>
                    <a:cubicBezTo>
                      <a:pt x="1" y="225"/>
                      <a:pt x="81" y="1"/>
                      <a:pt x="273" y="1"/>
                    </a:cubicBezTo>
                    <a:cubicBezTo>
                      <a:pt x="369" y="1"/>
                      <a:pt x="465" y="97"/>
                      <a:pt x="465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4" name="Google Shape;19504;p41"/>
              <p:cNvSpPr/>
              <p:nvPr/>
            </p:nvSpPr>
            <p:spPr>
              <a:xfrm>
                <a:off x="5331700" y="1124575"/>
                <a:ext cx="120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65" extrusionOk="0">
                    <a:moveTo>
                      <a:pt x="481" y="208"/>
                    </a:moveTo>
                    <a:cubicBezTo>
                      <a:pt x="481" y="384"/>
                      <a:pt x="257" y="464"/>
                      <a:pt x="129" y="352"/>
                    </a:cubicBezTo>
                    <a:cubicBezTo>
                      <a:pt x="1" y="224"/>
                      <a:pt x="97" y="0"/>
                      <a:pt x="273" y="0"/>
                    </a:cubicBezTo>
                    <a:cubicBezTo>
                      <a:pt x="385" y="0"/>
                      <a:pt x="481" y="96"/>
                      <a:pt x="481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5" name="Google Shape;19505;p41"/>
              <p:cNvSpPr/>
              <p:nvPr/>
            </p:nvSpPr>
            <p:spPr>
              <a:xfrm>
                <a:off x="5794150" y="906150"/>
                <a:ext cx="120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81" extrusionOk="0">
                    <a:moveTo>
                      <a:pt x="480" y="208"/>
                    </a:moveTo>
                    <a:cubicBezTo>
                      <a:pt x="480" y="384"/>
                      <a:pt x="256" y="480"/>
                      <a:pt x="128" y="352"/>
                    </a:cubicBezTo>
                    <a:cubicBezTo>
                      <a:pt x="0" y="224"/>
                      <a:pt x="96" y="0"/>
                      <a:pt x="272" y="0"/>
                    </a:cubicBezTo>
                    <a:cubicBezTo>
                      <a:pt x="384" y="0"/>
                      <a:pt x="480" y="96"/>
                      <a:pt x="480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6" name="Google Shape;19506;p41"/>
              <p:cNvSpPr/>
              <p:nvPr/>
            </p:nvSpPr>
            <p:spPr>
              <a:xfrm>
                <a:off x="5290500" y="924950"/>
                <a:ext cx="116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65" extrusionOk="0">
                    <a:moveTo>
                      <a:pt x="465" y="193"/>
                    </a:moveTo>
                    <a:cubicBezTo>
                      <a:pt x="465" y="369"/>
                      <a:pt x="257" y="465"/>
                      <a:pt x="129" y="337"/>
                    </a:cubicBezTo>
                    <a:cubicBezTo>
                      <a:pt x="1" y="209"/>
                      <a:pt x="97" y="0"/>
                      <a:pt x="273" y="0"/>
                    </a:cubicBezTo>
                    <a:cubicBezTo>
                      <a:pt x="385" y="0"/>
                      <a:pt x="465" y="81"/>
                      <a:pt x="465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7" name="Google Shape;19507;p41"/>
              <p:cNvSpPr/>
              <p:nvPr/>
            </p:nvSpPr>
            <p:spPr>
              <a:xfrm>
                <a:off x="5680925" y="826150"/>
                <a:ext cx="43225" cy="43225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1729" extrusionOk="0">
                    <a:moveTo>
                      <a:pt x="865" y="1728"/>
                    </a:moveTo>
                    <a:lnTo>
                      <a:pt x="865" y="1728"/>
                    </a:lnTo>
                    <a:cubicBezTo>
                      <a:pt x="865" y="1248"/>
                      <a:pt x="481" y="864"/>
                      <a:pt x="1" y="864"/>
                    </a:cubicBezTo>
                    <a:lnTo>
                      <a:pt x="1" y="864"/>
                    </a:lnTo>
                    <a:cubicBezTo>
                      <a:pt x="481" y="864"/>
                      <a:pt x="865" y="480"/>
                      <a:pt x="865" y="0"/>
                    </a:cubicBezTo>
                    <a:lnTo>
                      <a:pt x="865" y="0"/>
                    </a:lnTo>
                    <a:cubicBezTo>
                      <a:pt x="865" y="480"/>
                      <a:pt x="1265" y="864"/>
                      <a:pt x="1729" y="864"/>
                    </a:cubicBezTo>
                    <a:lnTo>
                      <a:pt x="1729" y="864"/>
                    </a:lnTo>
                    <a:cubicBezTo>
                      <a:pt x="1265" y="864"/>
                      <a:pt x="865" y="1248"/>
                      <a:pt x="865" y="172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508" name="Google Shape;19508;p41"/>
            <p:cNvGrpSpPr/>
            <p:nvPr/>
          </p:nvGrpSpPr>
          <p:grpSpPr>
            <a:xfrm rot="7120513" flipH="1">
              <a:off x="538618" y="3725726"/>
              <a:ext cx="1133997" cy="607895"/>
              <a:chOff x="5206900" y="826150"/>
              <a:chExt cx="599275" cy="321250"/>
            </a:xfrm>
          </p:grpSpPr>
          <p:sp>
            <p:nvSpPr>
              <p:cNvPr id="19509" name="Google Shape;19509;p41"/>
              <p:cNvSpPr/>
              <p:nvPr/>
            </p:nvSpPr>
            <p:spPr>
              <a:xfrm>
                <a:off x="5206900" y="828950"/>
                <a:ext cx="25225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025" extrusionOk="0">
                    <a:moveTo>
                      <a:pt x="1008" y="448"/>
                    </a:moveTo>
                    <a:cubicBezTo>
                      <a:pt x="1008" y="832"/>
                      <a:pt x="544" y="1024"/>
                      <a:pt x="272" y="752"/>
                    </a:cubicBezTo>
                    <a:cubicBezTo>
                      <a:pt x="0" y="480"/>
                      <a:pt x="192" y="0"/>
                      <a:pt x="576" y="0"/>
                    </a:cubicBezTo>
                    <a:cubicBezTo>
                      <a:pt x="816" y="0"/>
                      <a:pt x="1008" y="208"/>
                      <a:pt x="1008" y="44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0" name="Google Shape;19510;p41"/>
              <p:cNvSpPr/>
              <p:nvPr/>
            </p:nvSpPr>
            <p:spPr>
              <a:xfrm>
                <a:off x="5468125" y="1067750"/>
                <a:ext cx="2562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9" extrusionOk="0">
                    <a:moveTo>
                      <a:pt x="1024" y="433"/>
                    </a:moveTo>
                    <a:cubicBezTo>
                      <a:pt x="1024" y="817"/>
                      <a:pt x="560" y="1009"/>
                      <a:pt x="288" y="737"/>
                    </a:cubicBezTo>
                    <a:cubicBezTo>
                      <a:pt x="0" y="465"/>
                      <a:pt x="208" y="1"/>
                      <a:pt x="592" y="1"/>
                    </a:cubicBezTo>
                    <a:cubicBezTo>
                      <a:pt x="832" y="1"/>
                      <a:pt x="1024" y="193"/>
                      <a:pt x="1024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1" name="Google Shape;19511;p41"/>
              <p:cNvSpPr/>
              <p:nvPr/>
            </p:nvSpPr>
            <p:spPr>
              <a:xfrm>
                <a:off x="5679325" y="1085750"/>
                <a:ext cx="25625" cy="256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26" extrusionOk="0">
                    <a:moveTo>
                      <a:pt x="1025" y="433"/>
                    </a:moveTo>
                    <a:cubicBezTo>
                      <a:pt x="1025" y="833"/>
                      <a:pt x="545" y="1025"/>
                      <a:pt x="273" y="753"/>
                    </a:cubicBezTo>
                    <a:cubicBezTo>
                      <a:pt x="1" y="481"/>
                      <a:pt x="193" y="1"/>
                      <a:pt x="577" y="1"/>
                    </a:cubicBezTo>
                    <a:cubicBezTo>
                      <a:pt x="817" y="1"/>
                      <a:pt x="1025" y="193"/>
                      <a:pt x="1025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2" name="Google Shape;19512;p41"/>
              <p:cNvSpPr/>
              <p:nvPr/>
            </p:nvSpPr>
            <p:spPr>
              <a:xfrm>
                <a:off x="5318900" y="877350"/>
                <a:ext cx="44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77" y="80"/>
                    </a:moveTo>
                    <a:cubicBezTo>
                      <a:pt x="177" y="128"/>
                      <a:pt x="145" y="176"/>
                      <a:pt x="97" y="176"/>
                    </a:cubicBezTo>
                    <a:cubicBezTo>
                      <a:pt x="49" y="176"/>
                      <a:pt x="1" y="128"/>
                      <a:pt x="1" y="80"/>
                    </a:cubicBezTo>
                    <a:cubicBezTo>
                      <a:pt x="1" y="32"/>
                      <a:pt x="49" y="0"/>
                      <a:pt x="97" y="0"/>
                    </a:cubicBezTo>
                    <a:cubicBezTo>
                      <a:pt x="145" y="0"/>
                      <a:pt x="177" y="32"/>
                      <a:pt x="177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3" name="Google Shape;19513;p41"/>
              <p:cNvSpPr/>
              <p:nvPr/>
            </p:nvSpPr>
            <p:spPr>
              <a:xfrm>
                <a:off x="5749725" y="1021350"/>
                <a:ext cx="60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1" y="97"/>
                    </a:moveTo>
                    <a:cubicBezTo>
                      <a:pt x="241" y="241"/>
                      <a:pt x="1" y="1"/>
                      <a:pt x="145" y="1"/>
                    </a:cubicBezTo>
                    <a:cubicBezTo>
                      <a:pt x="193" y="1"/>
                      <a:pt x="225" y="49"/>
                      <a:pt x="241" y="9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4" name="Google Shape;19514;p41"/>
              <p:cNvSpPr/>
              <p:nvPr/>
            </p:nvSpPr>
            <p:spPr>
              <a:xfrm>
                <a:off x="5527725" y="874950"/>
                <a:ext cx="60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0" y="96"/>
                    </a:moveTo>
                    <a:cubicBezTo>
                      <a:pt x="240" y="240"/>
                      <a:pt x="0" y="0"/>
                      <a:pt x="144" y="0"/>
                    </a:cubicBezTo>
                    <a:cubicBezTo>
                      <a:pt x="192" y="0"/>
                      <a:pt x="240" y="48"/>
                      <a:pt x="240" y="9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5" name="Google Shape;19515;p41"/>
              <p:cNvSpPr/>
              <p:nvPr/>
            </p:nvSpPr>
            <p:spPr>
              <a:xfrm>
                <a:off x="5418900" y="861350"/>
                <a:ext cx="6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25" extrusionOk="0">
                    <a:moveTo>
                      <a:pt x="241" y="64"/>
                    </a:moveTo>
                    <a:cubicBezTo>
                      <a:pt x="241" y="112"/>
                      <a:pt x="225" y="160"/>
                      <a:pt x="177" y="176"/>
                    </a:cubicBezTo>
                    <a:cubicBezTo>
                      <a:pt x="49" y="224"/>
                      <a:pt x="1" y="32"/>
                      <a:pt x="129" y="16"/>
                    </a:cubicBezTo>
                    <a:cubicBezTo>
                      <a:pt x="177" y="0"/>
                      <a:pt x="225" y="16"/>
                      <a:pt x="241" y="6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6" name="Google Shape;19516;p41"/>
              <p:cNvSpPr/>
              <p:nvPr/>
            </p:nvSpPr>
            <p:spPr>
              <a:xfrm>
                <a:off x="5634925" y="986150"/>
                <a:ext cx="120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81" extrusionOk="0">
                    <a:moveTo>
                      <a:pt x="481" y="209"/>
                    </a:moveTo>
                    <a:cubicBezTo>
                      <a:pt x="481" y="385"/>
                      <a:pt x="257" y="481"/>
                      <a:pt x="129" y="353"/>
                    </a:cubicBezTo>
                    <a:cubicBezTo>
                      <a:pt x="1" y="225"/>
                      <a:pt x="97" y="1"/>
                      <a:pt x="273" y="1"/>
                    </a:cubicBezTo>
                    <a:cubicBezTo>
                      <a:pt x="385" y="1"/>
                      <a:pt x="481" y="97"/>
                      <a:pt x="481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7" name="Google Shape;19517;p41"/>
              <p:cNvSpPr/>
              <p:nvPr/>
            </p:nvSpPr>
            <p:spPr>
              <a:xfrm>
                <a:off x="5717725" y="1135775"/>
                <a:ext cx="116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65" extrusionOk="0">
                    <a:moveTo>
                      <a:pt x="465" y="192"/>
                    </a:moveTo>
                    <a:cubicBezTo>
                      <a:pt x="465" y="368"/>
                      <a:pt x="257" y="464"/>
                      <a:pt x="129" y="336"/>
                    </a:cubicBezTo>
                    <a:cubicBezTo>
                      <a:pt x="1" y="208"/>
                      <a:pt x="81" y="0"/>
                      <a:pt x="273" y="0"/>
                    </a:cubicBezTo>
                    <a:cubicBezTo>
                      <a:pt x="385" y="0"/>
                      <a:pt x="465" y="80"/>
                      <a:pt x="465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8" name="Google Shape;19518;p41"/>
              <p:cNvSpPr/>
              <p:nvPr/>
            </p:nvSpPr>
            <p:spPr>
              <a:xfrm>
                <a:off x="5316900" y="997350"/>
                <a:ext cx="116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81" extrusionOk="0">
                    <a:moveTo>
                      <a:pt x="465" y="209"/>
                    </a:moveTo>
                    <a:cubicBezTo>
                      <a:pt x="465" y="385"/>
                      <a:pt x="257" y="481"/>
                      <a:pt x="129" y="353"/>
                    </a:cubicBezTo>
                    <a:cubicBezTo>
                      <a:pt x="1" y="225"/>
                      <a:pt x="81" y="1"/>
                      <a:pt x="273" y="1"/>
                    </a:cubicBezTo>
                    <a:cubicBezTo>
                      <a:pt x="369" y="1"/>
                      <a:pt x="465" y="97"/>
                      <a:pt x="465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9" name="Google Shape;19519;p41"/>
              <p:cNvSpPr/>
              <p:nvPr/>
            </p:nvSpPr>
            <p:spPr>
              <a:xfrm>
                <a:off x="5331700" y="1124575"/>
                <a:ext cx="120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65" extrusionOk="0">
                    <a:moveTo>
                      <a:pt x="481" y="208"/>
                    </a:moveTo>
                    <a:cubicBezTo>
                      <a:pt x="481" y="384"/>
                      <a:pt x="257" y="464"/>
                      <a:pt x="129" y="352"/>
                    </a:cubicBezTo>
                    <a:cubicBezTo>
                      <a:pt x="1" y="224"/>
                      <a:pt x="97" y="0"/>
                      <a:pt x="273" y="0"/>
                    </a:cubicBezTo>
                    <a:cubicBezTo>
                      <a:pt x="385" y="0"/>
                      <a:pt x="481" y="96"/>
                      <a:pt x="481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0" name="Google Shape;19520;p41"/>
              <p:cNvSpPr/>
              <p:nvPr/>
            </p:nvSpPr>
            <p:spPr>
              <a:xfrm>
                <a:off x="5794150" y="906150"/>
                <a:ext cx="120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81" extrusionOk="0">
                    <a:moveTo>
                      <a:pt x="480" y="208"/>
                    </a:moveTo>
                    <a:cubicBezTo>
                      <a:pt x="480" y="384"/>
                      <a:pt x="256" y="480"/>
                      <a:pt x="128" y="352"/>
                    </a:cubicBezTo>
                    <a:cubicBezTo>
                      <a:pt x="0" y="224"/>
                      <a:pt x="96" y="0"/>
                      <a:pt x="272" y="0"/>
                    </a:cubicBezTo>
                    <a:cubicBezTo>
                      <a:pt x="384" y="0"/>
                      <a:pt x="480" y="96"/>
                      <a:pt x="480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1" name="Google Shape;19521;p41"/>
              <p:cNvSpPr/>
              <p:nvPr/>
            </p:nvSpPr>
            <p:spPr>
              <a:xfrm>
                <a:off x="5290500" y="924950"/>
                <a:ext cx="116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65" extrusionOk="0">
                    <a:moveTo>
                      <a:pt x="465" y="193"/>
                    </a:moveTo>
                    <a:cubicBezTo>
                      <a:pt x="465" y="369"/>
                      <a:pt x="257" y="465"/>
                      <a:pt x="129" y="337"/>
                    </a:cubicBezTo>
                    <a:cubicBezTo>
                      <a:pt x="1" y="209"/>
                      <a:pt x="97" y="0"/>
                      <a:pt x="273" y="0"/>
                    </a:cubicBezTo>
                    <a:cubicBezTo>
                      <a:pt x="385" y="0"/>
                      <a:pt x="465" y="81"/>
                      <a:pt x="465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2" name="Google Shape;19522;p41"/>
              <p:cNvSpPr/>
              <p:nvPr/>
            </p:nvSpPr>
            <p:spPr>
              <a:xfrm>
                <a:off x="5680925" y="826150"/>
                <a:ext cx="43225" cy="43225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1729" extrusionOk="0">
                    <a:moveTo>
                      <a:pt x="865" y="1728"/>
                    </a:moveTo>
                    <a:lnTo>
                      <a:pt x="865" y="1728"/>
                    </a:lnTo>
                    <a:cubicBezTo>
                      <a:pt x="865" y="1248"/>
                      <a:pt x="481" y="864"/>
                      <a:pt x="1" y="864"/>
                    </a:cubicBezTo>
                    <a:lnTo>
                      <a:pt x="1" y="864"/>
                    </a:lnTo>
                    <a:cubicBezTo>
                      <a:pt x="481" y="864"/>
                      <a:pt x="865" y="480"/>
                      <a:pt x="865" y="0"/>
                    </a:cubicBezTo>
                    <a:lnTo>
                      <a:pt x="865" y="0"/>
                    </a:lnTo>
                    <a:cubicBezTo>
                      <a:pt x="865" y="480"/>
                      <a:pt x="1265" y="864"/>
                      <a:pt x="1729" y="864"/>
                    </a:cubicBezTo>
                    <a:lnTo>
                      <a:pt x="1729" y="864"/>
                    </a:lnTo>
                    <a:cubicBezTo>
                      <a:pt x="1265" y="864"/>
                      <a:pt x="865" y="1248"/>
                      <a:pt x="865" y="172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9523" name="Google Shape;19523;p41"/>
          <p:cNvGrpSpPr/>
          <p:nvPr/>
        </p:nvGrpSpPr>
        <p:grpSpPr>
          <a:xfrm rot="5846386">
            <a:off x="454872" y="4197233"/>
            <a:ext cx="1240817" cy="665090"/>
            <a:chOff x="5206900" y="826150"/>
            <a:chExt cx="599275" cy="321250"/>
          </a:xfrm>
        </p:grpSpPr>
        <p:sp>
          <p:nvSpPr>
            <p:cNvPr id="19524" name="Google Shape;19524;p41"/>
            <p:cNvSpPr/>
            <p:nvPr/>
          </p:nvSpPr>
          <p:spPr>
            <a:xfrm>
              <a:off x="5206900" y="828950"/>
              <a:ext cx="25225" cy="25625"/>
            </a:xfrm>
            <a:custGeom>
              <a:avLst/>
              <a:gdLst/>
              <a:ahLst/>
              <a:cxnLst/>
              <a:rect l="l" t="t" r="r" b="b"/>
              <a:pathLst>
                <a:path w="1009" h="1025" extrusionOk="0">
                  <a:moveTo>
                    <a:pt x="1008" y="448"/>
                  </a:moveTo>
                  <a:cubicBezTo>
                    <a:pt x="1008" y="832"/>
                    <a:pt x="544" y="1024"/>
                    <a:pt x="272" y="752"/>
                  </a:cubicBezTo>
                  <a:cubicBezTo>
                    <a:pt x="0" y="480"/>
                    <a:pt x="192" y="0"/>
                    <a:pt x="576" y="0"/>
                  </a:cubicBezTo>
                  <a:cubicBezTo>
                    <a:pt x="816" y="0"/>
                    <a:pt x="1008" y="208"/>
                    <a:pt x="1008" y="44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5" name="Google Shape;19525;p41"/>
            <p:cNvSpPr/>
            <p:nvPr/>
          </p:nvSpPr>
          <p:spPr>
            <a:xfrm>
              <a:off x="5468125" y="1067750"/>
              <a:ext cx="25625" cy="25225"/>
            </a:xfrm>
            <a:custGeom>
              <a:avLst/>
              <a:gdLst/>
              <a:ahLst/>
              <a:cxnLst/>
              <a:rect l="l" t="t" r="r" b="b"/>
              <a:pathLst>
                <a:path w="1025" h="1009" extrusionOk="0">
                  <a:moveTo>
                    <a:pt x="1024" y="433"/>
                  </a:moveTo>
                  <a:cubicBezTo>
                    <a:pt x="1024" y="817"/>
                    <a:pt x="560" y="1009"/>
                    <a:pt x="288" y="737"/>
                  </a:cubicBezTo>
                  <a:cubicBezTo>
                    <a:pt x="0" y="465"/>
                    <a:pt x="208" y="1"/>
                    <a:pt x="592" y="1"/>
                  </a:cubicBezTo>
                  <a:cubicBezTo>
                    <a:pt x="832" y="1"/>
                    <a:pt x="1024" y="193"/>
                    <a:pt x="1024" y="43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6" name="Google Shape;19526;p41"/>
            <p:cNvSpPr/>
            <p:nvPr/>
          </p:nvSpPr>
          <p:spPr>
            <a:xfrm>
              <a:off x="5679325" y="1085750"/>
              <a:ext cx="25625" cy="25650"/>
            </a:xfrm>
            <a:custGeom>
              <a:avLst/>
              <a:gdLst/>
              <a:ahLst/>
              <a:cxnLst/>
              <a:rect l="l" t="t" r="r" b="b"/>
              <a:pathLst>
                <a:path w="1025" h="1026" extrusionOk="0">
                  <a:moveTo>
                    <a:pt x="1025" y="433"/>
                  </a:moveTo>
                  <a:cubicBezTo>
                    <a:pt x="1025" y="833"/>
                    <a:pt x="545" y="1025"/>
                    <a:pt x="273" y="753"/>
                  </a:cubicBezTo>
                  <a:cubicBezTo>
                    <a:pt x="1" y="481"/>
                    <a:pt x="193" y="1"/>
                    <a:pt x="577" y="1"/>
                  </a:cubicBezTo>
                  <a:cubicBezTo>
                    <a:pt x="817" y="1"/>
                    <a:pt x="1025" y="193"/>
                    <a:pt x="1025" y="43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7" name="Google Shape;19527;p41"/>
            <p:cNvSpPr/>
            <p:nvPr/>
          </p:nvSpPr>
          <p:spPr>
            <a:xfrm>
              <a:off x="5318900" y="877350"/>
              <a:ext cx="4425" cy="4425"/>
            </a:xfrm>
            <a:custGeom>
              <a:avLst/>
              <a:gdLst/>
              <a:ahLst/>
              <a:cxnLst/>
              <a:rect l="l" t="t" r="r" b="b"/>
              <a:pathLst>
                <a:path w="177" h="177" extrusionOk="0">
                  <a:moveTo>
                    <a:pt x="177" y="80"/>
                  </a:moveTo>
                  <a:cubicBezTo>
                    <a:pt x="177" y="128"/>
                    <a:pt x="145" y="176"/>
                    <a:pt x="97" y="176"/>
                  </a:cubicBezTo>
                  <a:cubicBezTo>
                    <a:pt x="49" y="176"/>
                    <a:pt x="1" y="128"/>
                    <a:pt x="1" y="80"/>
                  </a:cubicBezTo>
                  <a:cubicBezTo>
                    <a:pt x="1" y="32"/>
                    <a:pt x="49" y="0"/>
                    <a:pt x="97" y="0"/>
                  </a:cubicBezTo>
                  <a:cubicBezTo>
                    <a:pt x="145" y="0"/>
                    <a:pt x="177" y="32"/>
                    <a:pt x="177" y="8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8" name="Google Shape;19528;p41"/>
            <p:cNvSpPr/>
            <p:nvPr/>
          </p:nvSpPr>
          <p:spPr>
            <a:xfrm>
              <a:off x="5749725" y="1021350"/>
              <a:ext cx="6025" cy="6025"/>
            </a:xfrm>
            <a:custGeom>
              <a:avLst/>
              <a:gdLst/>
              <a:ahLst/>
              <a:cxnLst/>
              <a:rect l="l" t="t" r="r" b="b"/>
              <a:pathLst>
                <a:path w="241" h="241" extrusionOk="0">
                  <a:moveTo>
                    <a:pt x="241" y="97"/>
                  </a:moveTo>
                  <a:cubicBezTo>
                    <a:pt x="241" y="241"/>
                    <a:pt x="1" y="1"/>
                    <a:pt x="145" y="1"/>
                  </a:cubicBezTo>
                  <a:cubicBezTo>
                    <a:pt x="193" y="1"/>
                    <a:pt x="225" y="49"/>
                    <a:pt x="241" y="9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9" name="Google Shape;19529;p41"/>
            <p:cNvSpPr/>
            <p:nvPr/>
          </p:nvSpPr>
          <p:spPr>
            <a:xfrm>
              <a:off x="5527725" y="874950"/>
              <a:ext cx="6025" cy="6025"/>
            </a:xfrm>
            <a:custGeom>
              <a:avLst/>
              <a:gdLst/>
              <a:ahLst/>
              <a:cxnLst/>
              <a:rect l="l" t="t" r="r" b="b"/>
              <a:pathLst>
                <a:path w="241" h="241" extrusionOk="0">
                  <a:moveTo>
                    <a:pt x="240" y="96"/>
                  </a:moveTo>
                  <a:cubicBezTo>
                    <a:pt x="240" y="240"/>
                    <a:pt x="0" y="0"/>
                    <a:pt x="144" y="0"/>
                  </a:cubicBezTo>
                  <a:cubicBezTo>
                    <a:pt x="192" y="0"/>
                    <a:pt x="240" y="48"/>
                    <a:pt x="240" y="96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0" name="Google Shape;19530;p41"/>
            <p:cNvSpPr/>
            <p:nvPr/>
          </p:nvSpPr>
          <p:spPr>
            <a:xfrm>
              <a:off x="5418900" y="861350"/>
              <a:ext cx="6025" cy="5625"/>
            </a:xfrm>
            <a:custGeom>
              <a:avLst/>
              <a:gdLst/>
              <a:ahLst/>
              <a:cxnLst/>
              <a:rect l="l" t="t" r="r" b="b"/>
              <a:pathLst>
                <a:path w="241" h="225" extrusionOk="0">
                  <a:moveTo>
                    <a:pt x="241" y="64"/>
                  </a:moveTo>
                  <a:cubicBezTo>
                    <a:pt x="241" y="112"/>
                    <a:pt x="225" y="160"/>
                    <a:pt x="177" y="176"/>
                  </a:cubicBezTo>
                  <a:cubicBezTo>
                    <a:pt x="49" y="224"/>
                    <a:pt x="1" y="32"/>
                    <a:pt x="129" y="16"/>
                  </a:cubicBezTo>
                  <a:cubicBezTo>
                    <a:pt x="177" y="0"/>
                    <a:pt x="225" y="16"/>
                    <a:pt x="241" y="64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1" name="Google Shape;19531;p41"/>
            <p:cNvSpPr/>
            <p:nvPr/>
          </p:nvSpPr>
          <p:spPr>
            <a:xfrm>
              <a:off x="5634925" y="986150"/>
              <a:ext cx="12025" cy="12025"/>
            </a:xfrm>
            <a:custGeom>
              <a:avLst/>
              <a:gdLst/>
              <a:ahLst/>
              <a:cxnLst/>
              <a:rect l="l" t="t" r="r" b="b"/>
              <a:pathLst>
                <a:path w="481" h="481" extrusionOk="0">
                  <a:moveTo>
                    <a:pt x="481" y="209"/>
                  </a:moveTo>
                  <a:cubicBezTo>
                    <a:pt x="481" y="385"/>
                    <a:pt x="257" y="481"/>
                    <a:pt x="129" y="353"/>
                  </a:cubicBezTo>
                  <a:cubicBezTo>
                    <a:pt x="1" y="225"/>
                    <a:pt x="97" y="1"/>
                    <a:pt x="273" y="1"/>
                  </a:cubicBezTo>
                  <a:cubicBezTo>
                    <a:pt x="385" y="1"/>
                    <a:pt x="481" y="97"/>
                    <a:pt x="481" y="2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2" name="Google Shape;19532;p41"/>
            <p:cNvSpPr/>
            <p:nvPr/>
          </p:nvSpPr>
          <p:spPr>
            <a:xfrm>
              <a:off x="5717725" y="1135775"/>
              <a:ext cx="11625" cy="11625"/>
            </a:xfrm>
            <a:custGeom>
              <a:avLst/>
              <a:gdLst/>
              <a:ahLst/>
              <a:cxnLst/>
              <a:rect l="l" t="t" r="r" b="b"/>
              <a:pathLst>
                <a:path w="465" h="465" extrusionOk="0">
                  <a:moveTo>
                    <a:pt x="465" y="192"/>
                  </a:moveTo>
                  <a:cubicBezTo>
                    <a:pt x="465" y="368"/>
                    <a:pt x="257" y="464"/>
                    <a:pt x="129" y="336"/>
                  </a:cubicBezTo>
                  <a:cubicBezTo>
                    <a:pt x="1" y="208"/>
                    <a:pt x="81" y="0"/>
                    <a:pt x="273" y="0"/>
                  </a:cubicBezTo>
                  <a:cubicBezTo>
                    <a:pt x="385" y="0"/>
                    <a:pt x="465" y="80"/>
                    <a:pt x="465" y="19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3" name="Google Shape;19533;p41"/>
            <p:cNvSpPr/>
            <p:nvPr/>
          </p:nvSpPr>
          <p:spPr>
            <a:xfrm>
              <a:off x="5316900" y="997350"/>
              <a:ext cx="11625" cy="12025"/>
            </a:xfrm>
            <a:custGeom>
              <a:avLst/>
              <a:gdLst/>
              <a:ahLst/>
              <a:cxnLst/>
              <a:rect l="l" t="t" r="r" b="b"/>
              <a:pathLst>
                <a:path w="465" h="481" extrusionOk="0">
                  <a:moveTo>
                    <a:pt x="465" y="209"/>
                  </a:moveTo>
                  <a:cubicBezTo>
                    <a:pt x="465" y="385"/>
                    <a:pt x="257" y="481"/>
                    <a:pt x="129" y="353"/>
                  </a:cubicBezTo>
                  <a:cubicBezTo>
                    <a:pt x="1" y="225"/>
                    <a:pt x="81" y="1"/>
                    <a:pt x="273" y="1"/>
                  </a:cubicBezTo>
                  <a:cubicBezTo>
                    <a:pt x="369" y="1"/>
                    <a:pt x="465" y="97"/>
                    <a:pt x="465" y="2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4" name="Google Shape;19534;p41"/>
            <p:cNvSpPr/>
            <p:nvPr/>
          </p:nvSpPr>
          <p:spPr>
            <a:xfrm>
              <a:off x="5331700" y="1124575"/>
              <a:ext cx="12025" cy="11625"/>
            </a:xfrm>
            <a:custGeom>
              <a:avLst/>
              <a:gdLst/>
              <a:ahLst/>
              <a:cxnLst/>
              <a:rect l="l" t="t" r="r" b="b"/>
              <a:pathLst>
                <a:path w="481" h="465" extrusionOk="0">
                  <a:moveTo>
                    <a:pt x="481" y="208"/>
                  </a:moveTo>
                  <a:cubicBezTo>
                    <a:pt x="481" y="384"/>
                    <a:pt x="257" y="464"/>
                    <a:pt x="129" y="352"/>
                  </a:cubicBezTo>
                  <a:cubicBezTo>
                    <a:pt x="1" y="224"/>
                    <a:pt x="97" y="0"/>
                    <a:pt x="273" y="0"/>
                  </a:cubicBezTo>
                  <a:cubicBezTo>
                    <a:pt x="385" y="0"/>
                    <a:pt x="481" y="96"/>
                    <a:pt x="481" y="20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5" name="Google Shape;19535;p41"/>
            <p:cNvSpPr/>
            <p:nvPr/>
          </p:nvSpPr>
          <p:spPr>
            <a:xfrm>
              <a:off x="5794150" y="906150"/>
              <a:ext cx="12025" cy="12025"/>
            </a:xfrm>
            <a:custGeom>
              <a:avLst/>
              <a:gdLst/>
              <a:ahLst/>
              <a:cxnLst/>
              <a:rect l="l" t="t" r="r" b="b"/>
              <a:pathLst>
                <a:path w="481" h="481" extrusionOk="0">
                  <a:moveTo>
                    <a:pt x="480" y="208"/>
                  </a:moveTo>
                  <a:cubicBezTo>
                    <a:pt x="480" y="384"/>
                    <a:pt x="256" y="480"/>
                    <a:pt x="128" y="352"/>
                  </a:cubicBezTo>
                  <a:cubicBezTo>
                    <a:pt x="0" y="224"/>
                    <a:pt x="96" y="0"/>
                    <a:pt x="272" y="0"/>
                  </a:cubicBezTo>
                  <a:cubicBezTo>
                    <a:pt x="384" y="0"/>
                    <a:pt x="480" y="96"/>
                    <a:pt x="480" y="20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6" name="Google Shape;19536;p41"/>
            <p:cNvSpPr/>
            <p:nvPr/>
          </p:nvSpPr>
          <p:spPr>
            <a:xfrm>
              <a:off x="5290500" y="924950"/>
              <a:ext cx="11625" cy="11625"/>
            </a:xfrm>
            <a:custGeom>
              <a:avLst/>
              <a:gdLst/>
              <a:ahLst/>
              <a:cxnLst/>
              <a:rect l="l" t="t" r="r" b="b"/>
              <a:pathLst>
                <a:path w="465" h="465" extrusionOk="0">
                  <a:moveTo>
                    <a:pt x="465" y="193"/>
                  </a:moveTo>
                  <a:cubicBezTo>
                    <a:pt x="465" y="369"/>
                    <a:pt x="257" y="465"/>
                    <a:pt x="129" y="337"/>
                  </a:cubicBezTo>
                  <a:cubicBezTo>
                    <a:pt x="1" y="209"/>
                    <a:pt x="97" y="0"/>
                    <a:pt x="273" y="0"/>
                  </a:cubicBezTo>
                  <a:cubicBezTo>
                    <a:pt x="385" y="0"/>
                    <a:pt x="465" y="81"/>
                    <a:pt x="465" y="19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7" name="Google Shape;19537;p41"/>
            <p:cNvSpPr/>
            <p:nvPr/>
          </p:nvSpPr>
          <p:spPr>
            <a:xfrm>
              <a:off x="5680925" y="826150"/>
              <a:ext cx="43225" cy="43225"/>
            </a:xfrm>
            <a:custGeom>
              <a:avLst/>
              <a:gdLst/>
              <a:ahLst/>
              <a:cxnLst/>
              <a:rect l="l" t="t" r="r" b="b"/>
              <a:pathLst>
                <a:path w="1729" h="1729" extrusionOk="0">
                  <a:moveTo>
                    <a:pt x="865" y="1728"/>
                  </a:moveTo>
                  <a:lnTo>
                    <a:pt x="865" y="1728"/>
                  </a:lnTo>
                  <a:cubicBezTo>
                    <a:pt x="865" y="1248"/>
                    <a:pt x="481" y="864"/>
                    <a:pt x="1" y="864"/>
                  </a:cubicBezTo>
                  <a:lnTo>
                    <a:pt x="1" y="864"/>
                  </a:lnTo>
                  <a:cubicBezTo>
                    <a:pt x="481" y="864"/>
                    <a:pt x="865" y="480"/>
                    <a:pt x="865" y="0"/>
                  </a:cubicBezTo>
                  <a:lnTo>
                    <a:pt x="865" y="0"/>
                  </a:lnTo>
                  <a:cubicBezTo>
                    <a:pt x="865" y="480"/>
                    <a:pt x="1265" y="864"/>
                    <a:pt x="1729" y="864"/>
                  </a:cubicBezTo>
                  <a:lnTo>
                    <a:pt x="1729" y="864"/>
                  </a:lnTo>
                  <a:cubicBezTo>
                    <a:pt x="1265" y="864"/>
                    <a:pt x="865" y="1248"/>
                    <a:pt x="865" y="172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38" name="Google Shape;19538;p41"/>
          <p:cNvGrpSpPr/>
          <p:nvPr/>
        </p:nvGrpSpPr>
        <p:grpSpPr>
          <a:xfrm rot="6300046" flipH="1">
            <a:off x="-304291" y="4197212"/>
            <a:ext cx="1240773" cy="665134"/>
            <a:chOff x="5206900" y="826150"/>
            <a:chExt cx="599275" cy="321250"/>
          </a:xfrm>
        </p:grpSpPr>
        <p:sp>
          <p:nvSpPr>
            <p:cNvPr id="19539" name="Google Shape;19539;p41"/>
            <p:cNvSpPr/>
            <p:nvPr/>
          </p:nvSpPr>
          <p:spPr>
            <a:xfrm>
              <a:off x="5206900" y="828950"/>
              <a:ext cx="25225" cy="25625"/>
            </a:xfrm>
            <a:custGeom>
              <a:avLst/>
              <a:gdLst/>
              <a:ahLst/>
              <a:cxnLst/>
              <a:rect l="l" t="t" r="r" b="b"/>
              <a:pathLst>
                <a:path w="1009" h="1025" extrusionOk="0">
                  <a:moveTo>
                    <a:pt x="1008" y="448"/>
                  </a:moveTo>
                  <a:cubicBezTo>
                    <a:pt x="1008" y="832"/>
                    <a:pt x="544" y="1024"/>
                    <a:pt x="272" y="752"/>
                  </a:cubicBezTo>
                  <a:cubicBezTo>
                    <a:pt x="0" y="480"/>
                    <a:pt x="192" y="0"/>
                    <a:pt x="576" y="0"/>
                  </a:cubicBezTo>
                  <a:cubicBezTo>
                    <a:pt x="816" y="0"/>
                    <a:pt x="1008" y="208"/>
                    <a:pt x="1008" y="44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0" name="Google Shape;19540;p41"/>
            <p:cNvSpPr/>
            <p:nvPr/>
          </p:nvSpPr>
          <p:spPr>
            <a:xfrm>
              <a:off x="5468125" y="1067750"/>
              <a:ext cx="25625" cy="25225"/>
            </a:xfrm>
            <a:custGeom>
              <a:avLst/>
              <a:gdLst/>
              <a:ahLst/>
              <a:cxnLst/>
              <a:rect l="l" t="t" r="r" b="b"/>
              <a:pathLst>
                <a:path w="1025" h="1009" extrusionOk="0">
                  <a:moveTo>
                    <a:pt x="1024" y="433"/>
                  </a:moveTo>
                  <a:cubicBezTo>
                    <a:pt x="1024" y="817"/>
                    <a:pt x="560" y="1009"/>
                    <a:pt x="288" y="737"/>
                  </a:cubicBezTo>
                  <a:cubicBezTo>
                    <a:pt x="0" y="465"/>
                    <a:pt x="208" y="1"/>
                    <a:pt x="592" y="1"/>
                  </a:cubicBezTo>
                  <a:cubicBezTo>
                    <a:pt x="832" y="1"/>
                    <a:pt x="1024" y="193"/>
                    <a:pt x="1024" y="43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1" name="Google Shape;19541;p41"/>
            <p:cNvSpPr/>
            <p:nvPr/>
          </p:nvSpPr>
          <p:spPr>
            <a:xfrm>
              <a:off x="5679325" y="1085750"/>
              <a:ext cx="25625" cy="25650"/>
            </a:xfrm>
            <a:custGeom>
              <a:avLst/>
              <a:gdLst/>
              <a:ahLst/>
              <a:cxnLst/>
              <a:rect l="l" t="t" r="r" b="b"/>
              <a:pathLst>
                <a:path w="1025" h="1026" extrusionOk="0">
                  <a:moveTo>
                    <a:pt x="1025" y="433"/>
                  </a:moveTo>
                  <a:cubicBezTo>
                    <a:pt x="1025" y="833"/>
                    <a:pt x="545" y="1025"/>
                    <a:pt x="273" y="753"/>
                  </a:cubicBezTo>
                  <a:cubicBezTo>
                    <a:pt x="1" y="481"/>
                    <a:pt x="193" y="1"/>
                    <a:pt x="577" y="1"/>
                  </a:cubicBezTo>
                  <a:cubicBezTo>
                    <a:pt x="817" y="1"/>
                    <a:pt x="1025" y="193"/>
                    <a:pt x="1025" y="43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2" name="Google Shape;19542;p41"/>
            <p:cNvSpPr/>
            <p:nvPr/>
          </p:nvSpPr>
          <p:spPr>
            <a:xfrm>
              <a:off x="5318900" y="877350"/>
              <a:ext cx="4425" cy="4425"/>
            </a:xfrm>
            <a:custGeom>
              <a:avLst/>
              <a:gdLst/>
              <a:ahLst/>
              <a:cxnLst/>
              <a:rect l="l" t="t" r="r" b="b"/>
              <a:pathLst>
                <a:path w="177" h="177" extrusionOk="0">
                  <a:moveTo>
                    <a:pt x="177" y="80"/>
                  </a:moveTo>
                  <a:cubicBezTo>
                    <a:pt x="177" y="128"/>
                    <a:pt x="145" y="176"/>
                    <a:pt x="97" y="176"/>
                  </a:cubicBezTo>
                  <a:cubicBezTo>
                    <a:pt x="49" y="176"/>
                    <a:pt x="1" y="128"/>
                    <a:pt x="1" y="80"/>
                  </a:cubicBezTo>
                  <a:cubicBezTo>
                    <a:pt x="1" y="32"/>
                    <a:pt x="49" y="0"/>
                    <a:pt x="97" y="0"/>
                  </a:cubicBezTo>
                  <a:cubicBezTo>
                    <a:pt x="145" y="0"/>
                    <a:pt x="177" y="32"/>
                    <a:pt x="177" y="8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3" name="Google Shape;19543;p41"/>
            <p:cNvSpPr/>
            <p:nvPr/>
          </p:nvSpPr>
          <p:spPr>
            <a:xfrm>
              <a:off x="5749725" y="1021350"/>
              <a:ext cx="6025" cy="6025"/>
            </a:xfrm>
            <a:custGeom>
              <a:avLst/>
              <a:gdLst/>
              <a:ahLst/>
              <a:cxnLst/>
              <a:rect l="l" t="t" r="r" b="b"/>
              <a:pathLst>
                <a:path w="241" h="241" extrusionOk="0">
                  <a:moveTo>
                    <a:pt x="241" y="97"/>
                  </a:moveTo>
                  <a:cubicBezTo>
                    <a:pt x="241" y="241"/>
                    <a:pt x="1" y="1"/>
                    <a:pt x="145" y="1"/>
                  </a:cubicBezTo>
                  <a:cubicBezTo>
                    <a:pt x="193" y="1"/>
                    <a:pt x="225" y="49"/>
                    <a:pt x="241" y="9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4" name="Google Shape;19544;p41"/>
            <p:cNvSpPr/>
            <p:nvPr/>
          </p:nvSpPr>
          <p:spPr>
            <a:xfrm>
              <a:off x="5527725" y="874950"/>
              <a:ext cx="6025" cy="6025"/>
            </a:xfrm>
            <a:custGeom>
              <a:avLst/>
              <a:gdLst/>
              <a:ahLst/>
              <a:cxnLst/>
              <a:rect l="l" t="t" r="r" b="b"/>
              <a:pathLst>
                <a:path w="241" h="241" extrusionOk="0">
                  <a:moveTo>
                    <a:pt x="240" y="96"/>
                  </a:moveTo>
                  <a:cubicBezTo>
                    <a:pt x="240" y="240"/>
                    <a:pt x="0" y="0"/>
                    <a:pt x="144" y="0"/>
                  </a:cubicBezTo>
                  <a:cubicBezTo>
                    <a:pt x="192" y="0"/>
                    <a:pt x="240" y="48"/>
                    <a:pt x="240" y="96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5" name="Google Shape;19545;p41"/>
            <p:cNvSpPr/>
            <p:nvPr/>
          </p:nvSpPr>
          <p:spPr>
            <a:xfrm>
              <a:off x="5418900" y="861350"/>
              <a:ext cx="6025" cy="5625"/>
            </a:xfrm>
            <a:custGeom>
              <a:avLst/>
              <a:gdLst/>
              <a:ahLst/>
              <a:cxnLst/>
              <a:rect l="l" t="t" r="r" b="b"/>
              <a:pathLst>
                <a:path w="241" h="225" extrusionOk="0">
                  <a:moveTo>
                    <a:pt x="241" y="64"/>
                  </a:moveTo>
                  <a:cubicBezTo>
                    <a:pt x="241" y="112"/>
                    <a:pt x="225" y="160"/>
                    <a:pt x="177" y="176"/>
                  </a:cubicBezTo>
                  <a:cubicBezTo>
                    <a:pt x="49" y="224"/>
                    <a:pt x="1" y="32"/>
                    <a:pt x="129" y="16"/>
                  </a:cubicBezTo>
                  <a:cubicBezTo>
                    <a:pt x="177" y="0"/>
                    <a:pt x="225" y="16"/>
                    <a:pt x="241" y="64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6" name="Google Shape;19546;p41"/>
            <p:cNvSpPr/>
            <p:nvPr/>
          </p:nvSpPr>
          <p:spPr>
            <a:xfrm>
              <a:off x="5634925" y="986150"/>
              <a:ext cx="12025" cy="12025"/>
            </a:xfrm>
            <a:custGeom>
              <a:avLst/>
              <a:gdLst/>
              <a:ahLst/>
              <a:cxnLst/>
              <a:rect l="l" t="t" r="r" b="b"/>
              <a:pathLst>
                <a:path w="481" h="481" extrusionOk="0">
                  <a:moveTo>
                    <a:pt x="481" y="209"/>
                  </a:moveTo>
                  <a:cubicBezTo>
                    <a:pt x="481" y="385"/>
                    <a:pt x="257" y="481"/>
                    <a:pt x="129" y="353"/>
                  </a:cubicBezTo>
                  <a:cubicBezTo>
                    <a:pt x="1" y="225"/>
                    <a:pt x="97" y="1"/>
                    <a:pt x="273" y="1"/>
                  </a:cubicBezTo>
                  <a:cubicBezTo>
                    <a:pt x="385" y="1"/>
                    <a:pt x="481" y="97"/>
                    <a:pt x="481" y="2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7" name="Google Shape;19547;p41"/>
            <p:cNvSpPr/>
            <p:nvPr/>
          </p:nvSpPr>
          <p:spPr>
            <a:xfrm>
              <a:off x="5717725" y="1135775"/>
              <a:ext cx="11625" cy="11625"/>
            </a:xfrm>
            <a:custGeom>
              <a:avLst/>
              <a:gdLst/>
              <a:ahLst/>
              <a:cxnLst/>
              <a:rect l="l" t="t" r="r" b="b"/>
              <a:pathLst>
                <a:path w="465" h="465" extrusionOk="0">
                  <a:moveTo>
                    <a:pt x="465" y="192"/>
                  </a:moveTo>
                  <a:cubicBezTo>
                    <a:pt x="465" y="368"/>
                    <a:pt x="257" y="464"/>
                    <a:pt x="129" y="336"/>
                  </a:cubicBezTo>
                  <a:cubicBezTo>
                    <a:pt x="1" y="208"/>
                    <a:pt x="81" y="0"/>
                    <a:pt x="273" y="0"/>
                  </a:cubicBezTo>
                  <a:cubicBezTo>
                    <a:pt x="385" y="0"/>
                    <a:pt x="465" y="80"/>
                    <a:pt x="465" y="19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8" name="Google Shape;19548;p41"/>
            <p:cNvSpPr/>
            <p:nvPr/>
          </p:nvSpPr>
          <p:spPr>
            <a:xfrm>
              <a:off x="5316900" y="997350"/>
              <a:ext cx="11625" cy="12025"/>
            </a:xfrm>
            <a:custGeom>
              <a:avLst/>
              <a:gdLst/>
              <a:ahLst/>
              <a:cxnLst/>
              <a:rect l="l" t="t" r="r" b="b"/>
              <a:pathLst>
                <a:path w="465" h="481" extrusionOk="0">
                  <a:moveTo>
                    <a:pt x="465" y="209"/>
                  </a:moveTo>
                  <a:cubicBezTo>
                    <a:pt x="465" y="385"/>
                    <a:pt x="257" y="481"/>
                    <a:pt x="129" y="353"/>
                  </a:cubicBezTo>
                  <a:cubicBezTo>
                    <a:pt x="1" y="225"/>
                    <a:pt x="81" y="1"/>
                    <a:pt x="273" y="1"/>
                  </a:cubicBezTo>
                  <a:cubicBezTo>
                    <a:pt x="369" y="1"/>
                    <a:pt x="465" y="97"/>
                    <a:pt x="465" y="2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9" name="Google Shape;19549;p41"/>
            <p:cNvSpPr/>
            <p:nvPr/>
          </p:nvSpPr>
          <p:spPr>
            <a:xfrm>
              <a:off x="5331700" y="1124575"/>
              <a:ext cx="12025" cy="11625"/>
            </a:xfrm>
            <a:custGeom>
              <a:avLst/>
              <a:gdLst/>
              <a:ahLst/>
              <a:cxnLst/>
              <a:rect l="l" t="t" r="r" b="b"/>
              <a:pathLst>
                <a:path w="481" h="465" extrusionOk="0">
                  <a:moveTo>
                    <a:pt x="481" y="208"/>
                  </a:moveTo>
                  <a:cubicBezTo>
                    <a:pt x="481" y="384"/>
                    <a:pt x="257" y="464"/>
                    <a:pt x="129" y="352"/>
                  </a:cubicBezTo>
                  <a:cubicBezTo>
                    <a:pt x="1" y="224"/>
                    <a:pt x="97" y="0"/>
                    <a:pt x="273" y="0"/>
                  </a:cubicBezTo>
                  <a:cubicBezTo>
                    <a:pt x="385" y="0"/>
                    <a:pt x="481" y="96"/>
                    <a:pt x="481" y="20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0" name="Google Shape;19550;p41"/>
            <p:cNvSpPr/>
            <p:nvPr/>
          </p:nvSpPr>
          <p:spPr>
            <a:xfrm>
              <a:off x="5794150" y="906150"/>
              <a:ext cx="12025" cy="12025"/>
            </a:xfrm>
            <a:custGeom>
              <a:avLst/>
              <a:gdLst/>
              <a:ahLst/>
              <a:cxnLst/>
              <a:rect l="l" t="t" r="r" b="b"/>
              <a:pathLst>
                <a:path w="481" h="481" extrusionOk="0">
                  <a:moveTo>
                    <a:pt x="480" y="208"/>
                  </a:moveTo>
                  <a:cubicBezTo>
                    <a:pt x="480" y="384"/>
                    <a:pt x="256" y="480"/>
                    <a:pt x="128" y="352"/>
                  </a:cubicBezTo>
                  <a:cubicBezTo>
                    <a:pt x="0" y="224"/>
                    <a:pt x="96" y="0"/>
                    <a:pt x="272" y="0"/>
                  </a:cubicBezTo>
                  <a:cubicBezTo>
                    <a:pt x="384" y="0"/>
                    <a:pt x="480" y="96"/>
                    <a:pt x="480" y="20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1" name="Google Shape;19551;p41"/>
            <p:cNvSpPr/>
            <p:nvPr/>
          </p:nvSpPr>
          <p:spPr>
            <a:xfrm>
              <a:off x="5290500" y="924950"/>
              <a:ext cx="11625" cy="11625"/>
            </a:xfrm>
            <a:custGeom>
              <a:avLst/>
              <a:gdLst/>
              <a:ahLst/>
              <a:cxnLst/>
              <a:rect l="l" t="t" r="r" b="b"/>
              <a:pathLst>
                <a:path w="465" h="465" extrusionOk="0">
                  <a:moveTo>
                    <a:pt x="465" y="193"/>
                  </a:moveTo>
                  <a:cubicBezTo>
                    <a:pt x="465" y="369"/>
                    <a:pt x="257" y="465"/>
                    <a:pt x="129" y="337"/>
                  </a:cubicBezTo>
                  <a:cubicBezTo>
                    <a:pt x="1" y="209"/>
                    <a:pt x="97" y="0"/>
                    <a:pt x="273" y="0"/>
                  </a:cubicBezTo>
                  <a:cubicBezTo>
                    <a:pt x="385" y="0"/>
                    <a:pt x="465" y="81"/>
                    <a:pt x="465" y="19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2" name="Google Shape;19552;p41"/>
            <p:cNvSpPr/>
            <p:nvPr/>
          </p:nvSpPr>
          <p:spPr>
            <a:xfrm>
              <a:off x="5680925" y="826150"/>
              <a:ext cx="43225" cy="43225"/>
            </a:xfrm>
            <a:custGeom>
              <a:avLst/>
              <a:gdLst/>
              <a:ahLst/>
              <a:cxnLst/>
              <a:rect l="l" t="t" r="r" b="b"/>
              <a:pathLst>
                <a:path w="1729" h="1729" extrusionOk="0">
                  <a:moveTo>
                    <a:pt x="865" y="1728"/>
                  </a:moveTo>
                  <a:lnTo>
                    <a:pt x="865" y="1728"/>
                  </a:lnTo>
                  <a:cubicBezTo>
                    <a:pt x="865" y="1248"/>
                    <a:pt x="481" y="864"/>
                    <a:pt x="1" y="864"/>
                  </a:cubicBezTo>
                  <a:lnTo>
                    <a:pt x="1" y="864"/>
                  </a:lnTo>
                  <a:cubicBezTo>
                    <a:pt x="481" y="864"/>
                    <a:pt x="865" y="480"/>
                    <a:pt x="865" y="0"/>
                  </a:cubicBezTo>
                  <a:lnTo>
                    <a:pt x="865" y="0"/>
                  </a:lnTo>
                  <a:cubicBezTo>
                    <a:pt x="865" y="480"/>
                    <a:pt x="1265" y="864"/>
                    <a:pt x="1729" y="864"/>
                  </a:cubicBezTo>
                  <a:lnTo>
                    <a:pt x="1729" y="864"/>
                  </a:lnTo>
                  <a:cubicBezTo>
                    <a:pt x="1265" y="864"/>
                    <a:pt x="865" y="1248"/>
                    <a:pt x="865" y="172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53" name="Google Shape;19553;p41"/>
          <p:cNvGrpSpPr/>
          <p:nvPr/>
        </p:nvGrpSpPr>
        <p:grpSpPr>
          <a:xfrm rot="-8939904">
            <a:off x="828401" y="3356468"/>
            <a:ext cx="494025" cy="594555"/>
            <a:chOff x="4815275" y="840950"/>
            <a:chExt cx="432450" cy="520450"/>
          </a:xfrm>
        </p:grpSpPr>
        <p:sp>
          <p:nvSpPr>
            <p:cNvPr id="19554" name="Google Shape;19554;p41"/>
            <p:cNvSpPr/>
            <p:nvPr/>
          </p:nvSpPr>
          <p:spPr>
            <a:xfrm>
              <a:off x="4884475" y="840950"/>
              <a:ext cx="306850" cy="277250"/>
            </a:xfrm>
            <a:custGeom>
              <a:avLst/>
              <a:gdLst/>
              <a:ahLst/>
              <a:cxnLst/>
              <a:rect l="l" t="t" r="r" b="b"/>
              <a:pathLst>
                <a:path w="12274" h="11090" extrusionOk="0">
                  <a:moveTo>
                    <a:pt x="624" y="7825"/>
                  </a:moveTo>
                  <a:cubicBezTo>
                    <a:pt x="960" y="8417"/>
                    <a:pt x="1520" y="8817"/>
                    <a:pt x="2016" y="9297"/>
                  </a:cubicBezTo>
                  <a:cubicBezTo>
                    <a:pt x="2465" y="9729"/>
                    <a:pt x="2865" y="10241"/>
                    <a:pt x="3425" y="10529"/>
                  </a:cubicBezTo>
                  <a:cubicBezTo>
                    <a:pt x="3825" y="10689"/>
                    <a:pt x="4241" y="10801"/>
                    <a:pt x="4657" y="10833"/>
                  </a:cubicBezTo>
                  <a:cubicBezTo>
                    <a:pt x="5521" y="10961"/>
                    <a:pt x="6417" y="11089"/>
                    <a:pt x="7265" y="10881"/>
                  </a:cubicBezTo>
                  <a:cubicBezTo>
                    <a:pt x="8193" y="10641"/>
                    <a:pt x="8961" y="10017"/>
                    <a:pt x="9681" y="9393"/>
                  </a:cubicBezTo>
                  <a:cubicBezTo>
                    <a:pt x="10753" y="8481"/>
                    <a:pt x="11873" y="7425"/>
                    <a:pt x="12081" y="6033"/>
                  </a:cubicBezTo>
                  <a:cubicBezTo>
                    <a:pt x="12273" y="4849"/>
                    <a:pt x="11761" y="3665"/>
                    <a:pt x="10993" y="2752"/>
                  </a:cubicBezTo>
                  <a:cubicBezTo>
                    <a:pt x="10225" y="1840"/>
                    <a:pt x="9233" y="1184"/>
                    <a:pt x="8241" y="528"/>
                  </a:cubicBezTo>
                  <a:cubicBezTo>
                    <a:pt x="7841" y="272"/>
                    <a:pt x="7393" y="0"/>
                    <a:pt x="6913" y="32"/>
                  </a:cubicBezTo>
                  <a:cubicBezTo>
                    <a:pt x="6257" y="64"/>
                    <a:pt x="5793" y="656"/>
                    <a:pt x="5345" y="1136"/>
                  </a:cubicBezTo>
                  <a:cubicBezTo>
                    <a:pt x="4209" y="2352"/>
                    <a:pt x="2561" y="2544"/>
                    <a:pt x="1424" y="3553"/>
                  </a:cubicBezTo>
                  <a:cubicBezTo>
                    <a:pt x="448" y="4449"/>
                    <a:pt x="0" y="6673"/>
                    <a:pt x="624" y="7825"/>
                  </a:cubicBez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5" name="Google Shape;19555;p41"/>
            <p:cNvSpPr/>
            <p:nvPr/>
          </p:nvSpPr>
          <p:spPr>
            <a:xfrm>
              <a:off x="4815275" y="1152575"/>
              <a:ext cx="144425" cy="123625"/>
            </a:xfrm>
            <a:custGeom>
              <a:avLst/>
              <a:gdLst/>
              <a:ahLst/>
              <a:cxnLst/>
              <a:rect l="l" t="t" r="r" b="b"/>
              <a:pathLst>
                <a:path w="5777" h="4945" extrusionOk="0">
                  <a:moveTo>
                    <a:pt x="512" y="2352"/>
                  </a:moveTo>
                  <a:cubicBezTo>
                    <a:pt x="976" y="3104"/>
                    <a:pt x="1536" y="3792"/>
                    <a:pt x="2160" y="4400"/>
                  </a:cubicBezTo>
                  <a:cubicBezTo>
                    <a:pt x="2320" y="4576"/>
                    <a:pt x="2512" y="4704"/>
                    <a:pt x="2736" y="4800"/>
                  </a:cubicBezTo>
                  <a:cubicBezTo>
                    <a:pt x="3152" y="4944"/>
                    <a:pt x="3616" y="4752"/>
                    <a:pt x="4032" y="4560"/>
                  </a:cubicBezTo>
                  <a:lnTo>
                    <a:pt x="5008" y="4096"/>
                  </a:lnTo>
                  <a:cubicBezTo>
                    <a:pt x="5185" y="4016"/>
                    <a:pt x="5345" y="3920"/>
                    <a:pt x="5473" y="3792"/>
                  </a:cubicBezTo>
                  <a:cubicBezTo>
                    <a:pt x="5729" y="3536"/>
                    <a:pt x="5761" y="3136"/>
                    <a:pt x="5761" y="2784"/>
                  </a:cubicBezTo>
                  <a:cubicBezTo>
                    <a:pt x="5777" y="2288"/>
                    <a:pt x="5777" y="1728"/>
                    <a:pt x="5457" y="1360"/>
                  </a:cubicBezTo>
                  <a:cubicBezTo>
                    <a:pt x="5249" y="1136"/>
                    <a:pt x="4992" y="976"/>
                    <a:pt x="4704" y="880"/>
                  </a:cubicBezTo>
                  <a:cubicBezTo>
                    <a:pt x="3680" y="416"/>
                    <a:pt x="2528" y="0"/>
                    <a:pt x="1408" y="432"/>
                  </a:cubicBezTo>
                  <a:cubicBezTo>
                    <a:pt x="592" y="752"/>
                    <a:pt x="0" y="1520"/>
                    <a:pt x="512" y="2352"/>
                  </a:cubicBez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6" name="Google Shape;19556;p41"/>
            <p:cNvSpPr/>
            <p:nvPr/>
          </p:nvSpPr>
          <p:spPr>
            <a:xfrm>
              <a:off x="5105275" y="1188975"/>
              <a:ext cx="142450" cy="172425"/>
            </a:xfrm>
            <a:custGeom>
              <a:avLst/>
              <a:gdLst/>
              <a:ahLst/>
              <a:cxnLst/>
              <a:rect l="l" t="t" r="r" b="b"/>
              <a:pathLst>
                <a:path w="5698" h="6897" extrusionOk="0">
                  <a:moveTo>
                    <a:pt x="337" y="3040"/>
                  </a:moveTo>
                  <a:cubicBezTo>
                    <a:pt x="513" y="3264"/>
                    <a:pt x="721" y="3472"/>
                    <a:pt x="961" y="3649"/>
                  </a:cubicBezTo>
                  <a:cubicBezTo>
                    <a:pt x="1505" y="4161"/>
                    <a:pt x="1713" y="4913"/>
                    <a:pt x="2049" y="5585"/>
                  </a:cubicBezTo>
                  <a:cubicBezTo>
                    <a:pt x="2385" y="6257"/>
                    <a:pt x="2993" y="6897"/>
                    <a:pt x="3745" y="6833"/>
                  </a:cubicBezTo>
                  <a:cubicBezTo>
                    <a:pt x="4193" y="6753"/>
                    <a:pt x="4593" y="6481"/>
                    <a:pt x="4833" y="6065"/>
                  </a:cubicBezTo>
                  <a:cubicBezTo>
                    <a:pt x="5041" y="5665"/>
                    <a:pt x="5201" y="5233"/>
                    <a:pt x="5297" y="4785"/>
                  </a:cubicBezTo>
                  <a:cubicBezTo>
                    <a:pt x="5521" y="3937"/>
                    <a:pt x="5697" y="2928"/>
                    <a:pt x="5121" y="2272"/>
                  </a:cubicBezTo>
                  <a:cubicBezTo>
                    <a:pt x="4897" y="2032"/>
                    <a:pt x="4593" y="1872"/>
                    <a:pt x="4417" y="1584"/>
                  </a:cubicBezTo>
                  <a:cubicBezTo>
                    <a:pt x="4241" y="1280"/>
                    <a:pt x="4289" y="864"/>
                    <a:pt x="4097" y="544"/>
                  </a:cubicBezTo>
                  <a:cubicBezTo>
                    <a:pt x="3873" y="128"/>
                    <a:pt x="3329" y="0"/>
                    <a:pt x="2865" y="0"/>
                  </a:cubicBezTo>
                  <a:cubicBezTo>
                    <a:pt x="2129" y="0"/>
                    <a:pt x="993" y="256"/>
                    <a:pt x="561" y="912"/>
                  </a:cubicBezTo>
                  <a:cubicBezTo>
                    <a:pt x="225" y="1408"/>
                    <a:pt x="1" y="2544"/>
                    <a:pt x="337" y="3040"/>
                  </a:cubicBezTo>
                  <a:close/>
                </a:path>
              </a:pathLst>
            </a:custGeom>
            <a:solidFill>
              <a:srgbClr val="EAD1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7" name="Google Shape;19557;p41"/>
            <p:cNvSpPr/>
            <p:nvPr/>
          </p:nvSpPr>
          <p:spPr>
            <a:xfrm>
              <a:off x="5024075" y="1286975"/>
              <a:ext cx="71225" cy="58025"/>
            </a:xfrm>
            <a:custGeom>
              <a:avLst/>
              <a:gdLst/>
              <a:ahLst/>
              <a:cxnLst/>
              <a:rect l="l" t="t" r="r" b="b"/>
              <a:pathLst>
                <a:path w="2849" h="2321" extrusionOk="0">
                  <a:moveTo>
                    <a:pt x="561" y="1521"/>
                  </a:moveTo>
                  <a:cubicBezTo>
                    <a:pt x="833" y="1969"/>
                    <a:pt x="1345" y="2177"/>
                    <a:pt x="1841" y="2273"/>
                  </a:cubicBezTo>
                  <a:cubicBezTo>
                    <a:pt x="2033" y="2321"/>
                    <a:pt x="2225" y="2321"/>
                    <a:pt x="2401" y="2241"/>
                  </a:cubicBezTo>
                  <a:cubicBezTo>
                    <a:pt x="2545" y="2129"/>
                    <a:pt x="2641" y="2001"/>
                    <a:pt x="2689" y="1841"/>
                  </a:cubicBezTo>
                  <a:cubicBezTo>
                    <a:pt x="2769" y="1585"/>
                    <a:pt x="2817" y="1329"/>
                    <a:pt x="2833" y="1073"/>
                  </a:cubicBezTo>
                  <a:cubicBezTo>
                    <a:pt x="2849" y="865"/>
                    <a:pt x="2801" y="641"/>
                    <a:pt x="2689" y="449"/>
                  </a:cubicBezTo>
                  <a:cubicBezTo>
                    <a:pt x="2497" y="177"/>
                    <a:pt x="2177" y="17"/>
                    <a:pt x="1841" y="17"/>
                  </a:cubicBezTo>
                  <a:cubicBezTo>
                    <a:pt x="1041" y="1"/>
                    <a:pt x="1" y="609"/>
                    <a:pt x="561" y="152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8" name="Google Shape;19558;p41"/>
            <p:cNvSpPr/>
            <p:nvPr/>
          </p:nvSpPr>
          <p:spPr>
            <a:xfrm>
              <a:off x="5176500" y="1064150"/>
              <a:ext cx="69625" cy="71250"/>
            </a:xfrm>
            <a:custGeom>
              <a:avLst/>
              <a:gdLst/>
              <a:ahLst/>
              <a:cxnLst/>
              <a:rect l="l" t="t" r="r" b="b"/>
              <a:pathLst>
                <a:path w="2785" h="2850" extrusionOk="0">
                  <a:moveTo>
                    <a:pt x="80" y="1409"/>
                  </a:moveTo>
                  <a:cubicBezTo>
                    <a:pt x="32" y="1457"/>
                    <a:pt x="0" y="1521"/>
                    <a:pt x="0" y="1601"/>
                  </a:cubicBezTo>
                  <a:cubicBezTo>
                    <a:pt x="16" y="1681"/>
                    <a:pt x="64" y="1745"/>
                    <a:pt x="128" y="1809"/>
                  </a:cubicBezTo>
                  <a:lnTo>
                    <a:pt x="1040" y="2705"/>
                  </a:lnTo>
                  <a:cubicBezTo>
                    <a:pt x="1088" y="2769"/>
                    <a:pt x="1168" y="2817"/>
                    <a:pt x="1248" y="2849"/>
                  </a:cubicBezTo>
                  <a:cubicBezTo>
                    <a:pt x="1360" y="2849"/>
                    <a:pt x="1472" y="2817"/>
                    <a:pt x="1552" y="2753"/>
                  </a:cubicBezTo>
                  <a:cubicBezTo>
                    <a:pt x="2048" y="2385"/>
                    <a:pt x="2320" y="1809"/>
                    <a:pt x="2560" y="1249"/>
                  </a:cubicBezTo>
                  <a:cubicBezTo>
                    <a:pt x="2672" y="993"/>
                    <a:pt x="2784" y="689"/>
                    <a:pt x="2640" y="449"/>
                  </a:cubicBezTo>
                  <a:cubicBezTo>
                    <a:pt x="2400" y="49"/>
                    <a:pt x="1520" y="1"/>
                    <a:pt x="1136" y="161"/>
                  </a:cubicBezTo>
                  <a:cubicBezTo>
                    <a:pt x="704" y="369"/>
                    <a:pt x="336" y="1025"/>
                    <a:pt x="80" y="14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59" name="Google Shape;19559;p41"/>
          <p:cNvGrpSpPr/>
          <p:nvPr/>
        </p:nvGrpSpPr>
        <p:grpSpPr>
          <a:xfrm>
            <a:off x="7825729" y="-3"/>
            <a:ext cx="1866180" cy="2274870"/>
            <a:chOff x="7825729" y="-3"/>
            <a:chExt cx="1866180" cy="2274870"/>
          </a:xfrm>
        </p:grpSpPr>
        <p:grpSp>
          <p:nvGrpSpPr>
            <p:cNvPr id="19560" name="Google Shape;19560;p41"/>
            <p:cNvGrpSpPr/>
            <p:nvPr/>
          </p:nvGrpSpPr>
          <p:grpSpPr>
            <a:xfrm rot="-276790" flipH="1">
              <a:off x="7909234" y="64853"/>
              <a:ext cx="1699169" cy="2145157"/>
              <a:chOff x="146217" y="2712579"/>
              <a:chExt cx="1552966" cy="1960401"/>
            </a:xfrm>
          </p:grpSpPr>
          <p:grpSp>
            <p:nvGrpSpPr>
              <p:cNvPr id="19561" name="Google Shape;19561;p41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9562" name="Google Shape;19562;p41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63" name="Google Shape;19563;p41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64" name="Google Shape;19564;p41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65" name="Google Shape;19565;p41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66" name="Google Shape;19566;p41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67" name="Google Shape;19567;p41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68" name="Google Shape;19568;p41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69" name="Google Shape;19569;p41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70" name="Google Shape;19570;p41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71" name="Google Shape;19571;p41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72" name="Google Shape;19572;p41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73" name="Google Shape;19573;p41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74" name="Google Shape;19574;p41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75" name="Google Shape;19575;p41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576" name="Google Shape;19576;p41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9577" name="Google Shape;19577;p41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78" name="Google Shape;19578;p41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79" name="Google Shape;19579;p41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80" name="Google Shape;19580;p41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81" name="Google Shape;19581;p41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82" name="Google Shape;19582;p41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83" name="Google Shape;19583;p41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84" name="Google Shape;19584;p41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85" name="Google Shape;19585;p41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86" name="Google Shape;19586;p41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87" name="Google Shape;19587;p41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88" name="Google Shape;19588;p41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89" name="Google Shape;19589;p41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90" name="Google Shape;19590;p41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591" name="Google Shape;19591;p41"/>
              <p:cNvGrpSpPr/>
              <p:nvPr/>
            </p:nvGrpSpPr>
            <p:grpSpPr>
              <a:xfrm rot="7120513" flipH="1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9592" name="Google Shape;19592;p41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93" name="Google Shape;19593;p41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94" name="Google Shape;19594;p41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95" name="Google Shape;19595;p41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96" name="Google Shape;19596;p41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97" name="Google Shape;19597;p41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98" name="Google Shape;19598;p41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99" name="Google Shape;19599;p41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00" name="Google Shape;19600;p41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01" name="Google Shape;19601;p41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02" name="Google Shape;19602;p41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03" name="Google Shape;19603;p41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04" name="Google Shape;19604;p41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05" name="Google Shape;19605;p41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9606" name="Google Shape;19606;p41"/>
            <p:cNvGrpSpPr/>
            <p:nvPr/>
          </p:nvGrpSpPr>
          <p:grpSpPr>
            <a:xfrm>
              <a:off x="8189095" y="1182633"/>
              <a:ext cx="723331" cy="725642"/>
              <a:chOff x="6065295" y="2472383"/>
              <a:chExt cx="723331" cy="725642"/>
            </a:xfrm>
          </p:grpSpPr>
          <p:sp>
            <p:nvSpPr>
              <p:cNvPr id="19607" name="Google Shape;19607;p41"/>
              <p:cNvSpPr/>
              <p:nvPr/>
            </p:nvSpPr>
            <p:spPr>
              <a:xfrm>
                <a:off x="6065295" y="2472383"/>
                <a:ext cx="723331" cy="723551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6574" extrusionOk="0">
                    <a:moveTo>
                      <a:pt x="3296" y="0"/>
                    </a:moveTo>
                    <a:cubicBezTo>
                      <a:pt x="2433" y="0"/>
                      <a:pt x="1563" y="335"/>
                      <a:pt x="901" y="1013"/>
                    </a:cubicBezTo>
                    <a:cubicBezTo>
                      <a:pt x="668" y="1246"/>
                      <a:pt x="501" y="1513"/>
                      <a:pt x="367" y="1813"/>
                    </a:cubicBezTo>
                    <a:cubicBezTo>
                      <a:pt x="134" y="2280"/>
                      <a:pt x="0" y="2780"/>
                      <a:pt x="0" y="3281"/>
                    </a:cubicBezTo>
                    <a:lnTo>
                      <a:pt x="0" y="3581"/>
                    </a:lnTo>
                    <a:cubicBezTo>
                      <a:pt x="151" y="5360"/>
                      <a:pt x="1674" y="6574"/>
                      <a:pt x="3300" y="6574"/>
                    </a:cubicBezTo>
                    <a:cubicBezTo>
                      <a:pt x="3839" y="6574"/>
                      <a:pt x="4389" y="6440"/>
                      <a:pt x="4904" y="6150"/>
                    </a:cubicBezTo>
                    <a:cubicBezTo>
                      <a:pt x="5471" y="5816"/>
                      <a:pt x="5938" y="5316"/>
                      <a:pt x="6238" y="4715"/>
                    </a:cubicBezTo>
                    <a:cubicBezTo>
                      <a:pt x="6372" y="4448"/>
                      <a:pt x="6472" y="4148"/>
                      <a:pt x="6505" y="3881"/>
                    </a:cubicBezTo>
                    <a:cubicBezTo>
                      <a:pt x="6538" y="3681"/>
                      <a:pt x="6572" y="3481"/>
                      <a:pt x="6572" y="3314"/>
                    </a:cubicBezTo>
                    <a:cubicBezTo>
                      <a:pt x="6572" y="3047"/>
                      <a:pt x="6538" y="2814"/>
                      <a:pt x="6505" y="2580"/>
                    </a:cubicBezTo>
                    <a:cubicBezTo>
                      <a:pt x="6372" y="2080"/>
                      <a:pt x="6171" y="1646"/>
                      <a:pt x="5871" y="1246"/>
                    </a:cubicBezTo>
                    <a:cubicBezTo>
                      <a:pt x="5220" y="419"/>
                      <a:pt x="4262" y="0"/>
                      <a:pt x="3296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9608" name="Google Shape;19608;p41"/>
              <p:cNvGrpSpPr/>
              <p:nvPr/>
            </p:nvGrpSpPr>
            <p:grpSpPr>
              <a:xfrm>
                <a:off x="6065295" y="2587398"/>
                <a:ext cx="716067" cy="610627"/>
                <a:chOff x="6065295" y="2587398"/>
                <a:chExt cx="716067" cy="610627"/>
              </a:xfrm>
            </p:grpSpPr>
            <p:sp>
              <p:nvSpPr>
                <p:cNvPr id="19609" name="Google Shape;19609;p41"/>
                <p:cNvSpPr/>
                <p:nvPr/>
              </p:nvSpPr>
              <p:spPr>
                <a:xfrm>
                  <a:off x="6101946" y="2587398"/>
                  <a:ext cx="675674" cy="21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1913" extrusionOk="0">
                      <a:moveTo>
                        <a:pt x="568" y="1"/>
                      </a:moveTo>
                      <a:cubicBezTo>
                        <a:pt x="335" y="234"/>
                        <a:pt x="168" y="501"/>
                        <a:pt x="1" y="768"/>
                      </a:cubicBezTo>
                      <a:cubicBezTo>
                        <a:pt x="134" y="801"/>
                        <a:pt x="268" y="868"/>
                        <a:pt x="401" y="935"/>
                      </a:cubicBezTo>
                      <a:cubicBezTo>
                        <a:pt x="501" y="1002"/>
                        <a:pt x="601" y="1102"/>
                        <a:pt x="701" y="1235"/>
                      </a:cubicBezTo>
                      <a:cubicBezTo>
                        <a:pt x="868" y="1435"/>
                        <a:pt x="1035" y="1602"/>
                        <a:pt x="1235" y="1769"/>
                      </a:cubicBezTo>
                      <a:cubicBezTo>
                        <a:pt x="1382" y="1876"/>
                        <a:pt x="1465" y="1913"/>
                        <a:pt x="1535" y="1913"/>
                      </a:cubicBezTo>
                      <a:cubicBezTo>
                        <a:pt x="1640" y="1913"/>
                        <a:pt x="1716" y="1829"/>
                        <a:pt x="1936" y="1769"/>
                      </a:cubicBezTo>
                      <a:cubicBezTo>
                        <a:pt x="2025" y="1745"/>
                        <a:pt x="2094" y="1736"/>
                        <a:pt x="2154" y="1736"/>
                      </a:cubicBezTo>
                      <a:cubicBezTo>
                        <a:pt x="2299" y="1736"/>
                        <a:pt x="2390" y="1785"/>
                        <a:pt x="2574" y="1785"/>
                      </a:cubicBezTo>
                      <a:cubicBezTo>
                        <a:pt x="2629" y="1785"/>
                        <a:pt x="2693" y="1781"/>
                        <a:pt x="2770" y="1769"/>
                      </a:cubicBezTo>
                      <a:cubicBezTo>
                        <a:pt x="3203" y="1702"/>
                        <a:pt x="3203" y="1735"/>
                        <a:pt x="3337" y="1635"/>
                      </a:cubicBezTo>
                      <a:cubicBezTo>
                        <a:pt x="3437" y="1569"/>
                        <a:pt x="3537" y="1469"/>
                        <a:pt x="3604" y="1369"/>
                      </a:cubicBezTo>
                      <a:cubicBezTo>
                        <a:pt x="3604" y="1369"/>
                        <a:pt x="3904" y="1202"/>
                        <a:pt x="4037" y="1135"/>
                      </a:cubicBezTo>
                      <a:cubicBezTo>
                        <a:pt x="4088" y="1110"/>
                        <a:pt x="4139" y="1099"/>
                        <a:pt x="4188" y="1099"/>
                      </a:cubicBezTo>
                      <a:cubicBezTo>
                        <a:pt x="4268" y="1099"/>
                        <a:pt x="4342" y="1127"/>
                        <a:pt x="4404" y="1168"/>
                      </a:cubicBezTo>
                      <a:cubicBezTo>
                        <a:pt x="4471" y="1235"/>
                        <a:pt x="4904" y="1535"/>
                        <a:pt x="4904" y="1535"/>
                      </a:cubicBezTo>
                      <a:lnTo>
                        <a:pt x="5338" y="1769"/>
                      </a:lnTo>
                      <a:lnTo>
                        <a:pt x="5872" y="1669"/>
                      </a:lnTo>
                      <a:cubicBezTo>
                        <a:pt x="5972" y="1635"/>
                        <a:pt x="6039" y="1602"/>
                        <a:pt x="6139" y="1535"/>
                      </a:cubicBezTo>
                      <a:cubicBezTo>
                        <a:pt x="6039" y="1068"/>
                        <a:pt x="5838" y="601"/>
                        <a:pt x="5538" y="234"/>
                      </a:cubicBezTo>
                      <a:lnTo>
                        <a:pt x="5038" y="201"/>
                      </a:lnTo>
                      <a:cubicBezTo>
                        <a:pt x="4989" y="191"/>
                        <a:pt x="4943" y="187"/>
                        <a:pt x="4899" y="187"/>
                      </a:cubicBezTo>
                      <a:cubicBezTo>
                        <a:pt x="4793" y="187"/>
                        <a:pt x="4699" y="211"/>
                        <a:pt x="4604" y="234"/>
                      </a:cubicBezTo>
                      <a:lnTo>
                        <a:pt x="3904" y="368"/>
                      </a:lnTo>
                      <a:cubicBezTo>
                        <a:pt x="3570" y="435"/>
                        <a:pt x="3537" y="501"/>
                        <a:pt x="3337" y="535"/>
                      </a:cubicBezTo>
                      <a:cubicBezTo>
                        <a:pt x="3137" y="535"/>
                        <a:pt x="2936" y="535"/>
                        <a:pt x="2770" y="501"/>
                      </a:cubicBezTo>
                      <a:cubicBezTo>
                        <a:pt x="2770" y="501"/>
                        <a:pt x="2236" y="401"/>
                        <a:pt x="1969" y="368"/>
                      </a:cubicBezTo>
                      <a:cubicBezTo>
                        <a:pt x="1919" y="351"/>
                        <a:pt x="1861" y="343"/>
                        <a:pt x="1798" y="343"/>
                      </a:cubicBezTo>
                      <a:cubicBezTo>
                        <a:pt x="1736" y="343"/>
                        <a:pt x="1669" y="351"/>
                        <a:pt x="1602" y="368"/>
                      </a:cubicBezTo>
                      <a:cubicBezTo>
                        <a:pt x="1602" y="368"/>
                        <a:pt x="1302" y="334"/>
                        <a:pt x="1068" y="268"/>
                      </a:cubicBezTo>
                      <a:cubicBezTo>
                        <a:pt x="802" y="234"/>
                        <a:pt x="735" y="234"/>
                        <a:pt x="568" y="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10" name="Google Shape;19610;p41"/>
                <p:cNvSpPr/>
                <p:nvPr/>
              </p:nvSpPr>
              <p:spPr>
                <a:xfrm>
                  <a:off x="6065295" y="2862775"/>
                  <a:ext cx="716067" cy="33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6" h="3046" extrusionOk="0">
                      <a:moveTo>
                        <a:pt x="201" y="1"/>
                      </a:moveTo>
                      <a:cubicBezTo>
                        <a:pt x="134" y="1"/>
                        <a:pt x="67" y="34"/>
                        <a:pt x="0" y="34"/>
                      </a:cubicBezTo>
                      <a:cubicBezTo>
                        <a:pt x="150" y="1828"/>
                        <a:pt x="1640" y="3046"/>
                        <a:pt x="3261" y="3046"/>
                      </a:cubicBezTo>
                      <a:cubicBezTo>
                        <a:pt x="3809" y="3046"/>
                        <a:pt x="4373" y="2906"/>
                        <a:pt x="4904" y="2603"/>
                      </a:cubicBezTo>
                      <a:cubicBezTo>
                        <a:pt x="4737" y="2536"/>
                        <a:pt x="4537" y="2469"/>
                        <a:pt x="4370" y="2436"/>
                      </a:cubicBezTo>
                      <a:cubicBezTo>
                        <a:pt x="4259" y="2410"/>
                        <a:pt x="4185" y="2400"/>
                        <a:pt x="4133" y="2400"/>
                      </a:cubicBezTo>
                      <a:cubicBezTo>
                        <a:pt x="3981" y="2400"/>
                        <a:pt x="4010" y="2486"/>
                        <a:pt x="3836" y="2536"/>
                      </a:cubicBezTo>
                      <a:cubicBezTo>
                        <a:pt x="3774" y="2551"/>
                        <a:pt x="3705" y="2558"/>
                        <a:pt x="3636" y="2558"/>
                      </a:cubicBezTo>
                      <a:cubicBezTo>
                        <a:pt x="3407" y="2558"/>
                        <a:pt x="3177" y="2487"/>
                        <a:pt x="3203" y="2436"/>
                      </a:cubicBezTo>
                      <a:cubicBezTo>
                        <a:pt x="3303" y="2369"/>
                        <a:pt x="3369" y="2302"/>
                        <a:pt x="3470" y="2236"/>
                      </a:cubicBezTo>
                      <a:cubicBezTo>
                        <a:pt x="3603" y="2252"/>
                        <a:pt x="3736" y="2261"/>
                        <a:pt x="3870" y="2261"/>
                      </a:cubicBezTo>
                      <a:cubicBezTo>
                        <a:pt x="4003" y="2261"/>
                        <a:pt x="4137" y="2252"/>
                        <a:pt x="4270" y="2236"/>
                      </a:cubicBezTo>
                      <a:cubicBezTo>
                        <a:pt x="4537" y="2169"/>
                        <a:pt x="4804" y="2036"/>
                        <a:pt x="5037" y="1902"/>
                      </a:cubicBezTo>
                      <a:cubicBezTo>
                        <a:pt x="5338" y="1702"/>
                        <a:pt x="5271" y="1769"/>
                        <a:pt x="6005" y="1302"/>
                      </a:cubicBezTo>
                      <a:cubicBezTo>
                        <a:pt x="6071" y="1235"/>
                        <a:pt x="6171" y="1202"/>
                        <a:pt x="6238" y="1168"/>
                      </a:cubicBezTo>
                      <a:cubicBezTo>
                        <a:pt x="6372" y="901"/>
                        <a:pt x="6472" y="601"/>
                        <a:pt x="6505" y="334"/>
                      </a:cubicBezTo>
                      <a:lnTo>
                        <a:pt x="6505" y="334"/>
                      </a:lnTo>
                      <a:lnTo>
                        <a:pt x="5905" y="401"/>
                      </a:lnTo>
                      <a:cubicBezTo>
                        <a:pt x="5004" y="501"/>
                        <a:pt x="5371" y="501"/>
                        <a:pt x="5204" y="601"/>
                      </a:cubicBezTo>
                      <a:cubicBezTo>
                        <a:pt x="5037" y="701"/>
                        <a:pt x="5004" y="735"/>
                        <a:pt x="4937" y="901"/>
                      </a:cubicBezTo>
                      <a:cubicBezTo>
                        <a:pt x="4871" y="1068"/>
                        <a:pt x="4770" y="1168"/>
                        <a:pt x="4637" y="1268"/>
                      </a:cubicBezTo>
                      <a:cubicBezTo>
                        <a:pt x="4337" y="1402"/>
                        <a:pt x="4037" y="1502"/>
                        <a:pt x="3736" y="1569"/>
                      </a:cubicBezTo>
                      <a:cubicBezTo>
                        <a:pt x="3596" y="1594"/>
                        <a:pt x="3461" y="1605"/>
                        <a:pt x="3329" y="1605"/>
                      </a:cubicBezTo>
                      <a:cubicBezTo>
                        <a:pt x="3115" y="1605"/>
                        <a:pt x="2909" y="1576"/>
                        <a:pt x="2702" y="1535"/>
                      </a:cubicBezTo>
                      <a:cubicBezTo>
                        <a:pt x="2069" y="1468"/>
                        <a:pt x="2302" y="1368"/>
                        <a:pt x="1968" y="1135"/>
                      </a:cubicBezTo>
                      <a:cubicBezTo>
                        <a:pt x="1768" y="935"/>
                        <a:pt x="1568" y="735"/>
                        <a:pt x="1435" y="468"/>
                      </a:cubicBezTo>
                      <a:cubicBezTo>
                        <a:pt x="1235" y="301"/>
                        <a:pt x="1034" y="168"/>
                        <a:pt x="801" y="67"/>
                      </a:cubicBezTo>
                      <a:cubicBezTo>
                        <a:pt x="601" y="34"/>
                        <a:pt x="401" y="1"/>
                        <a:pt x="201" y="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9611" name="Google Shape;19611;p41"/>
          <p:cNvGrpSpPr/>
          <p:nvPr/>
        </p:nvGrpSpPr>
        <p:grpSpPr>
          <a:xfrm rot="1592248">
            <a:off x="-228183" y="2401745"/>
            <a:ext cx="1926500" cy="2239678"/>
            <a:chOff x="-1470741" y="4281315"/>
            <a:chExt cx="2074541" cy="2411785"/>
          </a:xfrm>
        </p:grpSpPr>
        <p:sp>
          <p:nvSpPr>
            <p:cNvPr id="19612" name="Google Shape;19612;p41"/>
            <p:cNvSpPr/>
            <p:nvPr/>
          </p:nvSpPr>
          <p:spPr>
            <a:xfrm flipH="1">
              <a:off x="-1470741" y="4504609"/>
              <a:ext cx="582076" cy="321512"/>
            </a:xfrm>
            <a:custGeom>
              <a:avLst/>
              <a:gdLst/>
              <a:ahLst/>
              <a:cxnLst/>
              <a:rect l="l" t="t" r="r" b="b"/>
              <a:pathLst>
                <a:path w="35776" h="19758" extrusionOk="0">
                  <a:moveTo>
                    <a:pt x="9180" y="13709"/>
                  </a:moveTo>
                  <a:cubicBezTo>
                    <a:pt x="8298" y="14013"/>
                    <a:pt x="7447" y="14469"/>
                    <a:pt x="6535" y="14469"/>
                  </a:cubicBezTo>
                  <a:cubicBezTo>
                    <a:pt x="6292" y="14439"/>
                    <a:pt x="6049" y="14499"/>
                    <a:pt x="5836" y="14591"/>
                  </a:cubicBezTo>
                  <a:cubicBezTo>
                    <a:pt x="5623" y="14743"/>
                    <a:pt x="5441" y="14986"/>
                    <a:pt x="5350" y="15229"/>
                  </a:cubicBezTo>
                  <a:cubicBezTo>
                    <a:pt x="4924" y="15958"/>
                    <a:pt x="4043" y="16232"/>
                    <a:pt x="3222" y="16414"/>
                  </a:cubicBezTo>
                  <a:cubicBezTo>
                    <a:pt x="2401" y="16597"/>
                    <a:pt x="1550" y="16718"/>
                    <a:pt x="882" y="17235"/>
                  </a:cubicBezTo>
                  <a:cubicBezTo>
                    <a:pt x="243" y="17752"/>
                    <a:pt x="0" y="18876"/>
                    <a:pt x="608" y="19393"/>
                  </a:cubicBezTo>
                  <a:cubicBezTo>
                    <a:pt x="1094" y="19728"/>
                    <a:pt x="1702" y="19758"/>
                    <a:pt x="2189" y="19484"/>
                  </a:cubicBezTo>
                  <a:cubicBezTo>
                    <a:pt x="2675" y="19180"/>
                    <a:pt x="3101" y="18846"/>
                    <a:pt x="3465" y="18421"/>
                  </a:cubicBezTo>
                  <a:cubicBezTo>
                    <a:pt x="4590" y="17296"/>
                    <a:pt x="5867" y="16384"/>
                    <a:pt x="7295" y="15685"/>
                  </a:cubicBezTo>
                  <a:cubicBezTo>
                    <a:pt x="8937" y="14864"/>
                    <a:pt x="31277" y="2645"/>
                    <a:pt x="35776" y="1"/>
                  </a:cubicBezTo>
                  <a:cubicBezTo>
                    <a:pt x="25928" y="5502"/>
                    <a:pt x="13648" y="12007"/>
                    <a:pt x="9180" y="13709"/>
                  </a:cubicBez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3" name="Google Shape;19613;p41"/>
            <p:cNvSpPr/>
            <p:nvPr/>
          </p:nvSpPr>
          <p:spPr>
            <a:xfrm flipH="1">
              <a:off x="202303" y="4281315"/>
              <a:ext cx="401496" cy="221734"/>
            </a:xfrm>
            <a:custGeom>
              <a:avLst/>
              <a:gdLst/>
              <a:ahLst/>
              <a:cxnLst/>
              <a:rect l="l" t="t" r="r" b="b"/>
              <a:pathLst>
                <a:path w="35776" h="19758" extrusionOk="0">
                  <a:moveTo>
                    <a:pt x="9180" y="13709"/>
                  </a:moveTo>
                  <a:cubicBezTo>
                    <a:pt x="8298" y="14013"/>
                    <a:pt x="7447" y="14469"/>
                    <a:pt x="6535" y="14469"/>
                  </a:cubicBezTo>
                  <a:cubicBezTo>
                    <a:pt x="6292" y="14439"/>
                    <a:pt x="6049" y="14499"/>
                    <a:pt x="5836" y="14591"/>
                  </a:cubicBezTo>
                  <a:cubicBezTo>
                    <a:pt x="5623" y="14743"/>
                    <a:pt x="5441" y="14986"/>
                    <a:pt x="5350" y="15229"/>
                  </a:cubicBezTo>
                  <a:cubicBezTo>
                    <a:pt x="4924" y="15958"/>
                    <a:pt x="4043" y="16232"/>
                    <a:pt x="3222" y="16414"/>
                  </a:cubicBezTo>
                  <a:cubicBezTo>
                    <a:pt x="2401" y="16597"/>
                    <a:pt x="1550" y="16718"/>
                    <a:pt x="882" y="17235"/>
                  </a:cubicBezTo>
                  <a:cubicBezTo>
                    <a:pt x="243" y="17752"/>
                    <a:pt x="0" y="18876"/>
                    <a:pt x="608" y="19393"/>
                  </a:cubicBezTo>
                  <a:cubicBezTo>
                    <a:pt x="1094" y="19728"/>
                    <a:pt x="1702" y="19758"/>
                    <a:pt x="2189" y="19484"/>
                  </a:cubicBezTo>
                  <a:cubicBezTo>
                    <a:pt x="2675" y="19180"/>
                    <a:pt x="3101" y="18846"/>
                    <a:pt x="3465" y="18421"/>
                  </a:cubicBezTo>
                  <a:cubicBezTo>
                    <a:pt x="4590" y="17296"/>
                    <a:pt x="5867" y="16384"/>
                    <a:pt x="7295" y="15685"/>
                  </a:cubicBezTo>
                  <a:cubicBezTo>
                    <a:pt x="8937" y="14864"/>
                    <a:pt x="31277" y="2645"/>
                    <a:pt x="35776" y="1"/>
                  </a:cubicBezTo>
                  <a:cubicBezTo>
                    <a:pt x="25928" y="5502"/>
                    <a:pt x="13648" y="12007"/>
                    <a:pt x="9180" y="13709"/>
                  </a:cubicBez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4" name="Google Shape;19614;p41"/>
            <p:cNvSpPr/>
            <p:nvPr/>
          </p:nvSpPr>
          <p:spPr>
            <a:xfrm flipH="1">
              <a:off x="-393420" y="6434369"/>
              <a:ext cx="468487" cy="258731"/>
            </a:xfrm>
            <a:custGeom>
              <a:avLst/>
              <a:gdLst/>
              <a:ahLst/>
              <a:cxnLst/>
              <a:rect l="l" t="t" r="r" b="b"/>
              <a:pathLst>
                <a:path w="35776" h="19758" extrusionOk="0">
                  <a:moveTo>
                    <a:pt x="9180" y="13709"/>
                  </a:moveTo>
                  <a:cubicBezTo>
                    <a:pt x="8298" y="14013"/>
                    <a:pt x="7447" y="14469"/>
                    <a:pt x="6535" y="14469"/>
                  </a:cubicBezTo>
                  <a:cubicBezTo>
                    <a:pt x="6292" y="14439"/>
                    <a:pt x="6049" y="14499"/>
                    <a:pt x="5836" y="14591"/>
                  </a:cubicBezTo>
                  <a:cubicBezTo>
                    <a:pt x="5623" y="14743"/>
                    <a:pt x="5441" y="14986"/>
                    <a:pt x="5350" y="15229"/>
                  </a:cubicBezTo>
                  <a:cubicBezTo>
                    <a:pt x="4924" y="15958"/>
                    <a:pt x="4043" y="16232"/>
                    <a:pt x="3222" y="16414"/>
                  </a:cubicBezTo>
                  <a:cubicBezTo>
                    <a:pt x="2401" y="16597"/>
                    <a:pt x="1550" y="16718"/>
                    <a:pt x="882" y="17235"/>
                  </a:cubicBezTo>
                  <a:cubicBezTo>
                    <a:pt x="243" y="17752"/>
                    <a:pt x="0" y="18876"/>
                    <a:pt x="608" y="19393"/>
                  </a:cubicBezTo>
                  <a:cubicBezTo>
                    <a:pt x="1094" y="19728"/>
                    <a:pt x="1702" y="19758"/>
                    <a:pt x="2189" y="19484"/>
                  </a:cubicBezTo>
                  <a:cubicBezTo>
                    <a:pt x="2675" y="19180"/>
                    <a:pt x="3101" y="18846"/>
                    <a:pt x="3465" y="18421"/>
                  </a:cubicBezTo>
                  <a:cubicBezTo>
                    <a:pt x="4590" y="17296"/>
                    <a:pt x="5867" y="16384"/>
                    <a:pt x="7295" y="15685"/>
                  </a:cubicBezTo>
                  <a:cubicBezTo>
                    <a:pt x="8937" y="14864"/>
                    <a:pt x="31277" y="2645"/>
                    <a:pt x="35776" y="1"/>
                  </a:cubicBezTo>
                  <a:cubicBezTo>
                    <a:pt x="25928" y="5502"/>
                    <a:pt x="13648" y="12007"/>
                    <a:pt x="9180" y="13709"/>
                  </a:cubicBez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7" name="Google Shape;1997;p6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998" name="Google Shape;1998;p6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99" name="Google Shape;1999;p6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2000" name="Google Shape;2000;p6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6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6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6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6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6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6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6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6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6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6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6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6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6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6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6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6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6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6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6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6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6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6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6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6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25" name="Google Shape;2025;p6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2026" name="Google Shape;2026;p6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6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6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6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6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6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6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6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6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6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6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6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6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6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6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6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6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6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6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6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6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6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6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6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6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6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52" name="Google Shape;2052;p6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6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6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6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6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6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6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6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6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6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6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6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6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6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6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6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6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6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6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6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6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6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6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6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6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6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6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6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6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6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6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6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6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6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6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6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6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6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6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6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6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6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6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6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6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6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6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6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6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6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6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6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6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6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6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6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6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6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6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6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6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6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6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6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6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6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6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6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6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6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6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6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6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6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6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6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6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6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6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6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6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6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6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6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6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6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6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6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6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6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6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6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6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6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6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6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6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6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6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6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52" name="Google Shape;2152;p6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2153" name="Google Shape;2153;p6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6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6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6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6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6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159;p6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6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161;p6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162;p6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163;p6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" name="Google Shape;2164;p6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165;p6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166;p6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167;p6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" name="Google Shape;2168;p6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" name="Google Shape;2169;p6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" name="Google Shape;2170;p6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" name="Google Shape;2171;p6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6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173;p6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174;p6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6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" name="Google Shape;2176;p6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177;p6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6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79" name="Google Shape;2179;p6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6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6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6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6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84" name="Google Shape;2184;p6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2185" name="Google Shape;2185;p6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" name="Google Shape;2186;p6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" name="Google Shape;2187;p6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" name="Google Shape;2188;p6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" name="Google Shape;2189;p6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" name="Google Shape;2190;p6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6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6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6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6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6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6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6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6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6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6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6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6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6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6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6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6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6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6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6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6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11" name="Google Shape;2211;p6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12" name="Google Shape;2212;p6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2213" name="Google Shape;2213;p6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6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6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6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6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6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6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6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6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6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6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6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6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6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6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6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6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6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6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6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6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6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6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6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6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238;p6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39" name="Google Shape;2239;p6"/>
          <p:cNvGrpSpPr/>
          <p:nvPr/>
        </p:nvGrpSpPr>
        <p:grpSpPr>
          <a:xfrm>
            <a:off x="-1133991" y="-113319"/>
            <a:ext cx="10889762" cy="5914624"/>
            <a:chOff x="-1133991" y="-113319"/>
            <a:chExt cx="10889762" cy="5914624"/>
          </a:xfrm>
        </p:grpSpPr>
        <p:grpSp>
          <p:nvGrpSpPr>
            <p:cNvPr id="2240" name="Google Shape;2240;p6"/>
            <p:cNvGrpSpPr/>
            <p:nvPr/>
          </p:nvGrpSpPr>
          <p:grpSpPr>
            <a:xfrm>
              <a:off x="6401523" y="-113319"/>
              <a:ext cx="3354249" cy="2976177"/>
              <a:chOff x="6401523" y="-113319"/>
              <a:chExt cx="3354249" cy="2976177"/>
            </a:xfrm>
          </p:grpSpPr>
          <p:grpSp>
            <p:nvGrpSpPr>
              <p:cNvPr id="2241" name="Google Shape;2241;p6"/>
              <p:cNvGrpSpPr/>
              <p:nvPr/>
            </p:nvGrpSpPr>
            <p:grpSpPr>
              <a:xfrm rot="10649701">
                <a:off x="6461988" y="-44016"/>
                <a:ext cx="3233319" cy="2837572"/>
                <a:chOff x="-486266" y="2305518"/>
                <a:chExt cx="3233786" cy="2837982"/>
              </a:xfrm>
            </p:grpSpPr>
            <p:grpSp>
              <p:nvGrpSpPr>
                <p:cNvPr id="2242" name="Google Shape;2242;p6"/>
                <p:cNvGrpSpPr/>
                <p:nvPr/>
              </p:nvGrpSpPr>
              <p:grpSpPr>
                <a:xfrm rot="-9258217">
                  <a:off x="828406" y="2692818"/>
                  <a:ext cx="1509442" cy="2233894"/>
                  <a:chOff x="713225" y="2235300"/>
                  <a:chExt cx="1509450" cy="2233905"/>
                </a:xfrm>
              </p:grpSpPr>
              <p:sp>
                <p:nvSpPr>
                  <p:cNvPr id="2243" name="Google Shape;2243;p6"/>
                  <p:cNvSpPr/>
                  <p:nvPr/>
                </p:nvSpPr>
                <p:spPr>
                  <a:xfrm>
                    <a:off x="2168519" y="4094921"/>
                    <a:ext cx="54156" cy="542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6" extrusionOk="0">
                        <a:moveTo>
                          <a:pt x="945" y="417"/>
                        </a:moveTo>
                        <a:cubicBezTo>
                          <a:pt x="945" y="769"/>
                          <a:pt x="513" y="945"/>
                          <a:pt x="256" y="689"/>
                        </a:cubicBezTo>
                        <a:cubicBezTo>
                          <a:pt x="0" y="433"/>
                          <a:pt x="192" y="1"/>
                          <a:pt x="545" y="17"/>
                        </a:cubicBezTo>
                        <a:cubicBezTo>
                          <a:pt x="769" y="17"/>
                          <a:pt x="945" y="193"/>
                          <a:pt x="945" y="41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4" name="Google Shape;2244;p6"/>
                  <p:cNvSpPr/>
                  <p:nvPr/>
                </p:nvSpPr>
                <p:spPr>
                  <a:xfrm>
                    <a:off x="2147430" y="3617193"/>
                    <a:ext cx="53239" cy="541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45" extrusionOk="0">
                        <a:moveTo>
                          <a:pt x="929" y="400"/>
                        </a:moveTo>
                        <a:cubicBezTo>
                          <a:pt x="929" y="752"/>
                          <a:pt x="496" y="944"/>
                          <a:pt x="240" y="688"/>
                        </a:cubicBezTo>
                        <a:cubicBezTo>
                          <a:pt x="0" y="432"/>
                          <a:pt x="176" y="0"/>
                          <a:pt x="528" y="0"/>
                        </a:cubicBezTo>
                        <a:cubicBezTo>
                          <a:pt x="753" y="0"/>
                          <a:pt x="929" y="176"/>
                          <a:pt x="929" y="40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5" name="Google Shape;2245;p6"/>
                  <p:cNvSpPr/>
                  <p:nvPr/>
                </p:nvSpPr>
                <p:spPr>
                  <a:xfrm>
                    <a:off x="1029626" y="3003298"/>
                    <a:ext cx="53239" cy="523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6" name="Google Shape;2246;p6"/>
                  <p:cNvSpPr/>
                  <p:nvPr/>
                </p:nvSpPr>
                <p:spPr>
                  <a:xfrm>
                    <a:off x="1547695" y="3244913"/>
                    <a:ext cx="54156" cy="541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01"/>
                        </a:moveTo>
                        <a:cubicBezTo>
                          <a:pt x="945" y="753"/>
                          <a:pt x="513" y="945"/>
                          <a:pt x="257" y="689"/>
                        </a:cubicBezTo>
                        <a:cubicBezTo>
                          <a:pt x="1" y="433"/>
                          <a:pt x="177" y="1"/>
                          <a:pt x="545" y="1"/>
                        </a:cubicBezTo>
                        <a:cubicBezTo>
                          <a:pt x="753" y="1"/>
                          <a:pt x="929" y="177"/>
                          <a:pt x="945" y="40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7" name="Google Shape;2247;p6"/>
                  <p:cNvSpPr/>
                  <p:nvPr/>
                </p:nvSpPr>
                <p:spPr>
                  <a:xfrm>
                    <a:off x="1203844" y="3823562"/>
                    <a:ext cx="52322" cy="514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3" h="897" extrusionOk="0">
                        <a:moveTo>
                          <a:pt x="913" y="384"/>
                        </a:moveTo>
                        <a:cubicBezTo>
                          <a:pt x="913" y="736"/>
                          <a:pt x="496" y="896"/>
                          <a:pt x="256" y="656"/>
                        </a:cubicBezTo>
                        <a:cubicBezTo>
                          <a:pt x="0" y="416"/>
                          <a:pt x="176" y="0"/>
                          <a:pt x="528" y="0"/>
                        </a:cubicBezTo>
                        <a:cubicBezTo>
                          <a:pt x="736" y="0"/>
                          <a:pt x="913" y="176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8" name="Google Shape;2248;p6"/>
                  <p:cNvSpPr/>
                  <p:nvPr/>
                </p:nvSpPr>
                <p:spPr>
                  <a:xfrm>
                    <a:off x="713225" y="2823119"/>
                    <a:ext cx="54156" cy="541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9" name="Google Shape;2249;p6"/>
                  <p:cNvSpPr/>
                  <p:nvPr/>
                </p:nvSpPr>
                <p:spPr>
                  <a:xfrm>
                    <a:off x="1506433" y="3973884"/>
                    <a:ext cx="12894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" h="209" extrusionOk="0">
                        <a:moveTo>
                          <a:pt x="225" y="81"/>
                        </a:moveTo>
                        <a:cubicBezTo>
                          <a:pt x="225" y="209"/>
                          <a:pt x="1" y="1"/>
                          <a:pt x="129" y="1"/>
                        </a:cubicBezTo>
                        <a:cubicBezTo>
                          <a:pt x="177" y="1"/>
                          <a:pt x="225" y="33"/>
                          <a:pt x="225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0" name="Google Shape;2250;p6"/>
                  <p:cNvSpPr/>
                  <p:nvPr/>
                </p:nvSpPr>
                <p:spPr>
                  <a:xfrm>
                    <a:off x="1758591" y="3940874"/>
                    <a:ext cx="1197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1"/>
                        </a:moveTo>
                        <a:cubicBezTo>
                          <a:pt x="209" y="209"/>
                          <a:pt x="1" y="1"/>
                          <a:pt x="129" y="1"/>
                        </a:cubicBezTo>
                        <a:cubicBezTo>
                          <a:pt x="177" y="1"/>
                          <a:pt x="209" y="33"/>
                          <a:pt x="209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1" name="Google Shape;2251;p6"/>
                  <p:cNvSpPr/>
                  <p:nvPr/>
                </p:nvSpPr>
                <p:spPr>
                  <a:xfrm>
                    <a:off x="1650879" y="2571819"/>
                    <a:ext cx="11977" cy="110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2" name="Google Shape;2252;p6"/>
                  <p:cNvSpPr/>
                  <p:nvPr/>
                </p:nvSpPr>
                <p:spPr>
                  <a:xfrm>
                    <a:off x="1740309" y="3247664"/>
                    <a:ext cx="1197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8" y="81"/>
                        </a:moveTo>
                        <a:cubicBezTo>
                          <a:pt x="208" y="209"/>
                          <a:pt x="0" y="1"/>
                          <a:pt x="128" y="1"/>
                        </a:cubicBezTo>
                        <a:cubicBezTo>
                          <a:pt x="176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3" name="Google Shape;2253;p6"/>
                  <p:cNvSpPr/>
                  <p:nvPr/>
                </p:nvSpPr>
                <p:spPr>
                  <a:xfrm>
                    <a:off x="2109835" y="4290287"/>
                    <a:ext cx="9227" cy="92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160" y="80"/>
                        </a:moveTo>
                        <a:cubicBezTo>
                          <a:pt x="160" y="112"/>
                          <a:pt x="112" y="160"/>
                          <a:pt x="80" y="160"/>
                        </a:cubicBezTo>
                        <a:cubicBezTo>
                          <a:pt x="32" y="160"/>
                          <a:pt x="0" y="112"/>
                          <a:pt x="0" y="80"/>
                        </a:cubicBezTo>
                        <a:cubicBezTo>
                          <a:pt x="0" y="32"/>
                          <a:pt x="32" y="0"/>
                          <a:pt x="80" y="0"/>
                        </a:cubicBezTo>
                        <a:cubicBezTo>
                          <a:pt x="112" y="0"/>
                          <a:pt x="160" y="32"/>
                          <a:pt x="160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4" name="Google Shape;2254;p6"/>
                  <p:cNvSpPr/>
                  <p:nvPr/>
                </p:nvSpPr>
                <p:spPr>
                  <a:xfrm>
                    <a:off x="1729306" y="4353556"/>
                    <a:ext cx="1197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8" y="81"/>
                        </a:moveTo>
                        <a:cubicBezTo>
                          <a:pt x="208" y="209"/>
                          <a:pt x="0" y="1"/>
                          <a:pt x="128" y="1"/>
                        </a:cubicBezTo>
                        <a:cubicBezTo>
                          <a:pt x="176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5" name="Google Shape;2255;p6"/>
                  <p:cNvSpPr/>
                  <p:nvPr/>
                </p:nvSpPr>
                <p:spPr>
                  <a:xfrm>
                    <a:off x="1617383" y="3758402"/>
                    <a:ext cx="1197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1"/>
                        </a:moveTo>
                        <a:cubicBezTo>
                          <a:pt x="209" y="209"/>
                          <a:pt x="1" y="1"/>
                          <a:pt x="129" y="1"/>
                        </a:cubicBezTo>
                        <a:cubicBezTo>
                          <a:pt x="161" y="1"/>
                          <a:pt x="209" y="33"/>
                          <a:pt x="209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6" name="Google Shape;2256;p6"/>
                  <p:cNvSpPr/>
                  <p:nvPr/>
                </p:nvSpPr>
                <p:spPr>
                  <a:xfrm>
                    <a:off x="809504" y="3971191"/>
                    <a:ext cx="10143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209" extrusionOk="0">
                        <a:moveTo>
                          <a:pt x="177" y="112"/>
                        </a:moveTo>
                        <a:cubicBezTo>
                          <a:pt x="161" y="208"/>
                          <a:pt x="1" y="208"/>
                          <a:pt x="17" y="112"/>
                        </a:cubicBezTo>
                        <a:cubicBezTo>
                          <a:pt x="17" y="0"/>
                          <a:pt x="177" y="0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7" name="Google Shape;2257;p6"/>
                  <p:cNvSpPr/>
                  <p:nvPr/>
                </p:nvSpPr>
                <p:spPr>
                  <a:xfrm>
                    <a:off x="950769" y="3399877"/>
                    <a:ext cx="922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209" extrusionOk="0">
                        <a:moveTo>
                          <a:pt x="160" y="113"/>
                        </a:moveTo>
                        <a:cubicBezTo>
                          <a:pt x="160" y="209"/>
                          <a:pt x="0" y="209"/>
                          <a:pt x="0" y="113"/>
                        </a:cubicBezTo>
                        <a:cubicBezTo>
                          <a:pt x="0" y="1"/>
                          <a:pt x="160" y="1"/>
                          <a:pt x="160" y="11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8" name="Google Shape;2258;p6"/>
                  <p:cNvSpPr/>
                  <p:nvPr/>
                </p:nvSpPr>
                <p:spPr>
                  <a:xfrm>
                    <a:off x="1323963" y="3949184"/>
                    <a:ext cx="11060" cy="138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" h="241" extrusionOk="0">
                        <a:moveTo>
                          <a:pt x="193" y="112"/>
                        </a:moveTo>
                        <a:cubicBezTo>
                          <a:pt x="161" y="240"/>
                          <a:pt x="1" y="0"/>
                          <a:pt x="129" y="16"/>
                        </a:cubicBezTo>
                        <a:cubicBezTo>
                          <a:pt x="177" y="32"/>
                          <a:pt x="193" y="64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9" name="Google Shape;2259;p6"/>
                  <p:cNvSpPr/>
                  <p:nvPr/>
                </p:nvSpPr>
                <p:spPr>
                  <a:xfrm>
                    <a:off x="1688474" y="2746955"/>
                    <a:ext cx="11977" cy="138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0" name="Google Shape;2260;p6"/>
                  <p:cNvSpPr/>
                  <p:nvPr/>
                </p:nvSpPr>
                <p:spPr>
                  <a:xfrm>
                    <a:off x="864520" y="2361838"/>
                    <a:ext cx="10143" cy="10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1" name="Google Shape;2261;p6"/>
                  <p:cNvSpPr/>
                  <p:nvPr/>
                </p:nvSpPr>
                <p:spPr>
                  <a:xfrm>
                    <a:off x="1172439" y="2810711"/>
                    <a:ext cx="11977" cy="110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2" name="Google Shape;2262;p6"/>
                  <p:cNvSpPr/>
                  <p:nvPr/>
                </p:nvSpPr>
                <p:spPr>
                  <a:xfrm>
                    <a:off x="1150174" y="2423274"/>
                    <a:ext cx="1197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3" name="Google Shape;2263;p6"/>
                  <p:cNvSpPr/>
                  <p:nvPr/>
                </p:nvSpPr>
                <p:spPr>
                  <a:xfrm>
                    <a:off x="1665980" y="3981220"/>
                    <a:ext cx="23897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7" y="193"/>
                        </a:moveTo>
                        <a:cubicBezTo>
                          <a:pt x="417" y="337"/>
                          <a:pt x="225" y="417"/>
                          <a:pt x="113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4" name="Google Shape;2264;p6"/>
                  <p:cNvSpPr/>
                  <p:nvPr/>
                </p:nvSpPr>
                <p:spPr>
                  <a:xfrm>
                    <a:off x="1606379" y="4444391"/>
                    <a:ext cx="24871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4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208"/>
                          <a:pt x="97" y="16"/>
                          <a:pt x="257" y="16"/>
                        </a:cubicBezTo>
                        <a:cubicBezTo>
                          <a:pt x="353" y="0"/>
                          <a:pt x="433" y="96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5" name="Google Shape;2265;p6"/>
                  <p:cNvSpPr/>
                  <p:nvPr/>
                </p:nvSpPr>
                <p:spPr>
                  <a:xfrm>
                    <a:off x="866354" y="4077556"/>
                    <a:ext cx="23955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8" h="417" extrusionOk="0">
                        <a:moveTo>
                          <a:pt x="417" y="177"/>
                        </a:moveTo>
                        <a:cubicBezTo>
                          <a:pt x="417" y="337"/>
                          <a:pt x="225" y="417"/>
                          <a:pt x="113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6" name="Google Shape;2266;p6"/>
                  <p:cNvSpPr/>
                  <p:nvPr/>
                </p:nvSpPr>
                <p:spPr>
                  <a:xfrm>
                    <a:off x="804919" y="3114707"/>
                    <a:ext cx="24814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7" name="Google Shape;2267;p6"/>
                  <p:cNvSpPr/>
                  <p:nvPr/>
                </p:nvSpPr>
                <p:spPr>
                  <a:xfrm>
                    <a:off x="1710910" y="3846429"/>
                    <a:ext cx="23897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33" extrusionOk="0">
                        <a:moveTo>
                          <a:pt x="417" y="193"/>
                        </a:moveTo>
                        <a:cubicBezTo>
                          <a:pt x="417" y="353"/>
                          <a:pt x="225" y="433"/>
                          <a:pt x="113" y="321"/>
                        </a:cubicBezTo>
                        <a:cubicBezTo>
                          <a:pt x="1" y="209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8" name="Google Shape;2268;p6"/>
                  <p:cNvSpPr/>
                  <p:nvPr/>
                </p:nvSpPr>
                <p:spPr>
                  <a:xfrm>
                    <a:off x="2095164" y="3542920"/>
                    <a:ext cx="24814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2" y="176"/>
                        </a:moveTo>
                        <a:cubicBezTo>
                          <a:pt x="432" y="352"/>
                          <a:pt x="240" y="432"/>
                          <a:pt x="112" y="304"/>
                        </a:cubicBezTo>
                        <a:cubicBezTo>
                          <a:pt x="0" y="192"/>
                          <a:pt x="80" y="0"/>
                          <a:pt x="256" y="0"/>
                        </a:cubicBezTo>
                        <a:cubicBezTo>
                          <a:pt x="352" y="0"/>
                          <a:pt x="432" y="80"/>
                          <a:pt x="432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9" name="Google Shape;2269;p6"/>
                  <p:cNvSpPr/>
                  <p:nvPr/>
                </p:nvSpPr>
                <p:spPr>
                  <a:xfrm>
                    <a:off x="1461990" y="2560815"/>
                    <a:ext cx="23897" cy="27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0" name="Google Shape;2270;p6"/>
                  <p:cNvSpPr/>
                  <p:nvPr/>
                </p:nvSpPr>
                <p:spPr>
                  <a:xfrm>
                    <a:off x="905839" y="3730034"/>
                    <a:ext cx="23897" cy="27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384" y="272"/>
                        </a:moveTo>
                        <a:cubicBezTo>
                          <a:pt x="368" y="480"/>
                          <a:pt x="48" y="480"/>
                          <a:pt x="32" y="272"/>
                        </a:cubicBezTo>
                        <a:cubicBezTo>
                          <a:pt x="0" y="0"/>
                          <a:pt x="416" y="0"/>
                          <a:pt x="384" y="27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1" name="Google Shape;2271;p6"/>
                  <p:cNvSpPr/>
                  <p:nvPr/>
                </p:nvSpPr>
                <p:spPr>
                  <a:xfrm>
                    <a:off x="1274878" y="2235300"/>
                    <a:ext cx="24814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2" name="Google Shape;2272;p6"/>
                  <p:cNvSpPr/>
                  <p:nvPr/>
                </p:nvSpPr>
                <p:spPr>
                  <a:xfrm>
                    <a:off x="1720137" y="3324687"/>
                    <a:ext cx="23897" cy="27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384" y="257"/>
                        </a:moveTo>
                        <a:cubicBezTo>
                          <a:pt x="368" y="481"/>
                          <a:pt x="48" y="481"/>
                          <a:pt x="32" y="257"/>
                        </a:cubicBezTo>
                        <a:cubicBezTo>
                          <a:pt x="0" y="1"/>
                          <a:pt x="416" y="1"/>
                          <a:pt x="384" y="25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3" name="Google Shape;2273;p6"/>
                  <p:cNvSpPr/>
                  <p:nvPr/>
                </p:nvSpPr>
                <p:spPr>
                  <a:xfrm>
                    <a:off x="1301039" y="3509910"/>
                    <a:ext cx="23897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33" extrusionOk="0">
                        <a:moveTo>
                          <a:pt x="416" y="192"/>
                        </a:moveTo>
                        <a:cubicBezTo>
                          <a:pt x="416" y="352"/>
                          <a:pt x="224" y="432"/>
                          <a:pt x="112" y="320"/>
                        </a:cubicBezTo>
                        <a:cubicBezTo>
                          <a:pt x="0" y="208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4" name="Google Shape;2274;p6"/>
                  <p:cNvSpPr/>
                  <p:nvPr/>
                </p:nvSpPr>
                <p:spPr>
                  <a:xfrm>
                    <a:off x="1025958" y="3570428"/>
                    <a:ext cx="23897" cy="27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25"/>
                        </a:moveTo>
                        <a:cubicBezTo>
                          <a:pt x="416" y="481"/>
                          <a:pt x="0" y="481"/>
                          <a:pt x="32" y="225"/>
                        </a:cubicBezTo>
                        <a:cubicBezTo>
                          <a:pt x="48" y="1"/>
                          <a:pt x="368" y="1"/>
                          <a:pt x="400" y="22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5" name="Google Shape;2275;p6"/>
                  <p:cNvSpPr/>
                  <p:nvPr/>
                </p:nvSpPr>
                <p:spPr>
                  <a:xfrm>
                    <a:off x="1654547" y="2403101"/>
                    <a:ext cx="23897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6" name="Google Shape;2276;p6"/>
                  <p:cNvSpPr/>
                  <p:nvPr/>
                </p:nvSpPr>
                <p:spPr>
                  <a:xfrm>
                    <a:off x="959022" y="4245357"/>
                    <a:ext cx="23897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7"/>
                        </a:moveTo>
                        <a:cubicBezTo>
                          <a:pt x="416" y="337"/>
                          <a:pt x="224" y="417"/>
                          <a:pt x="112" y="305"/>
                        </a:cubicBezTo>
                        <a:cubicBezTo>
                          <a:pt x="0" y="193"/>
                          <a:pt x="80" y="1"/>
                          <a:pt x="240" y="1"/>
                        </a:cubicBezTo>
                        <a:cubicBezTo>
                          <a:pt x="336" y="1"/>
                          <a:pt x="416" y="81"/>
                          <a:pt x="416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7" name="Google Shape;2277;p6"/>
                  <p:cNvSpPr/>
                  <p:nvPr/>
                </p:nvSpPr>
                <p:spPr>
                  <a:xfrm>
                    <a:off x="1013121" y="2675433"/>
                    <a:ext cx="24814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8" name="Google Shape;2278;p6"/>
                  <p:cNvSpPr/>
                  <p:nvPr/>
                </p:nvSpPr>
                <p:spPr>
                  <a:xfrm>
                    <a:off x="724228" y="4075722"/>
                    <a:ext cx="24814" cy="27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81" extrusionOk="0">
                        <a:moveTo>
                          <a:pt x="401" y="209"/>
                        </a:moveTo>
                        <a:cubicBezTo>
                          <a:pt x="433" y="481"/>
                          <a:pt x="1" y="481"/>
                          <a:pt x="33" y="209"/>
                        </a:cubicBezTo>
                        <a:cubicBezTo>
                          <a:pt x="65" y="1"/>
                          <a:pt x="369" y="1"/>
                          <a:pt x="40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9" name="Google Shape;2279;p6"/>
                  <p:cNvSpPr/>
                  <p:nvPr/>
                </p:nvSpPr>
                <p:spPr>
                  <a:xfrm>
                    <a:off x="791165" y="3263252"/>
                    <a:ext cx="24814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3" y="177"/>
                        </a:moveTo>
                        <a:cubicBezTo>
                          <a:pt x="433" y="337"/>
                          <a:pt x="241" y="417"/>
                          <a:pt x="129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53" y="1"/>
                          <a:pt x="433" y="81"/>
                          <a:pt x="433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0" name="Google Shape;2280;p6"/>
                  <p:cNvSpPr/>
                  <p:nvPr/>
                </p:nvSpPr>
                <p:spPr>
                  <a:xfrm>
                    <a:off x="1340467" y="3551173"/>
                    <a:ext cx="23897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33" extrusionOk="0">
                        <a:moveTo>
                          <a:pt x="417" y="193"/>
                        </a:moveTo>
                        <a:cubicBezTo>
                          <a:pt x="417" y="353"/>
                          <a:pt x="225" y="433"/>
                          <a:pt x="113" y="321"/>
                        </a:cubicBezTo>
                        <a:cubicBezTo>
                          <a:pt x="1" y="209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1" name="Google Shape;2281;p6"/>
                  <p:cNvSpPr/>
                  <p:nvPr/>
                </p:nvSpPr>
                <p:spPr>
                  <a:xfrm>
                    <a:off x="1205620" y="3043644"/>
                    <a:ext cx="24814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2" name="Google Shape;2282;p6"/>
                  <p:cNvSpPr/>
                  <p:nvPr/>
                </p:nvSpPr>
                <p:spPr>
                  <a:xfrm>
                    <a:off x="1242355" y="3309099"/>
                    <a:ext cx="24814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3" y="177"/>
                        </a:moveTo>
                        <a:cubicBezTo>
                          <a:pt x="433" y="337"/>
                          <a:pt x="225" y="417"/>
                          <a:pt x="112" y="305"/>
                        </a:cubicBezTo>
                        <a:cubicBezTo>
                          <a:pt x="0" y="193"/>
                          <a:pt x="80" y="1"/>
                          <a:pt x="241" y="1"/>
                        </a:cubicBezTo>
                        <a:cubicBezTo>
                          <a:pt x="353" y="1"/>
                          <a:pt x="433" y="81"/>
                          <a:pt x="433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3" name="Google Shape;2283;p6"/>
                  <p:cNvSpPr/>
                  <p:nvPr/>
                </p:nvSpPr>
                <p:spPr>
                  <a:xfrm>
                    <a:off x="1765926" y="3497073"/>
                    <a:ext cx="89056" cy="889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53" extrusionOk="0">
                        <a:moveTo>
                          <a:pt x="769" y="1552"/>
                        </a:moveTo>
                        <a:lnTo>
                          <a:pt x="769" y="1552"/>
                        </a:lnTo>
                        <a:cubicBezTo>
                          <a:pt x="769" y="1120"/>
                          <a:pt x="433" y="768"/>
                          <a:pt x="1" y="768"/>
                        </a:cubicBezTo>
                        <a:lnTo>
                          <a:pt x="1" y="768"/>
                        </a:lnTo>
                        <a:cubicBezTo>
                          <a:pt x="433" y="768"/>
                          <a:pt x="769" y="432"/>
                          <a:pt x="769" y="0"/>
                        </a:cubicBezTo>
                        <a:lnTo>
                          <a:pt x="769" y="0"/>
                        </a:lnTo>
                        <a:cubicBezTo>
                          <a:pt x="769" y="416"/>
                          <a:pt x="1121" y="768"/>
                          <a:pt x="1553" y="768"/>
                        </a:cubicBezTo>
                        <a:lnTo>
                          <a:pt x="1553" y="768"/>
                        </a:lnTo>
                        <a:cubicBezTo>
                          <a:pt x="1121" y="768"/>
                          <a:pt x="769" y="1120"/>
                          <a:pt x="769" y="155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4" name="Google Shape;2284;p6"/>
                  <p:cNvSpPr/>
                  <p:nvPr/>
                </p:nvSpPr>
                <p:spPr>
                  <a:xfrm>
                    <a:off x="825091" y="3483319"/>
                    <a:ext cx="89056" cy="889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53" extrusionOk="0">
                        <a:moveTo>
                          <a:pt x="785" y="1553"/>
                        </a:moveTo>
                        <a:lnTo>
                          <a:pt x="785" y="1553"/>
                        </a:lnTo>
                        <a:cubicBezTo>
                          <a:pt x="785" y="1121"/>
                          <a:pt x="433" y="785"/>
                          <a:pt x="1" y="785"/>
                        </a:cubicBezTo>
                        <a:lnTo>
                          <a:pt x="1" y="785"/>
                        </a:lnTo>
                        <a:cubicBezTo>
                          <a:pt x="433" y="785"/>
                          <a:pt x="785" y="433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33"/>
                          <a:pt x="1137" y="785"/>
                          <a:pt x="1553" y="785"/>
                        </a:cubicBezTo>
                        <a:lnTo>
                          <a:pt x="1553" y="785"/>
                        </a:lnTo>
                        <a:cubicBezTo>
                          <a:pt x="1137" y="785"/>
                          <a:pt x="785" y="1121"/>
                          <a:pt x="785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5" name="Google Shape;2285;p6"/>
                  <p:cNvSpPr/>
                  <p:nvPr/>
                </p:nvSpPr>
                <p:spPr>
                  <a:xfrm>
                    <a:off x="938849" y="2381094"/>
                    <a:ext cx="88999" cy="889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6" name="Google Shape;2286;p6"/>
                  <p:cNvSpPr/>
                  <p:nvPr/>
                </p:nvSpPr>
                <p:spPr>
                  <a:xfrm>
                    <a:off x="1427577" y="2872834"/>
                    <a:ext cx="89056" cy="88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287" name="Google Shape;2287;p6"/>
                <p:cNvGrpSpPr/>
                <p:nvPr/>
              </p:nvGrpSpPr>
              <p:grpSpPr>
                <a:xfrm>
                  <a:off x="358288" y="2739075"/>
                  <a:ext cx="1509450" cy="2233905"/>
                  <a:chOff x="713225" y="2235300"/>
                  <a:chExt cx="1509450" cy="2233905"/>
                </a:xfrm>
              </p:grpSpPr>
              <p:sp>
                <p:nvSpPr>
                  <p:cNvPr id="2288" name="Google Shape;2288;p6"/>
                  <p:cNvSpPr/>
                  <p:nvPr/>
                </p:nvSpPr>
                <p:spPr>
                  <a:xfrm>
                    <a:off x="2168519" y="4094921"/>
                    <a:ext cx="54156" cy="542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6" extrusionOk="0">
                        <a:moveTo>
                          <a:pt x="945" y="417"/>
                        </a:moveTo>
                        <a:cubicBezTo>
                          <a:pt x="945" y="769"/>
                          <a:pt x="513" y="945"/>
                          <a:pt x="256" y="689"/>
                        </a:cubicBezTo>
                        <a:cubicBezTo>
                          <a:pt x="0" y="433"/>
                          <a:pt x="192" y="1"/>
                          <a:pt x="545" y="17"/>
                        </a:cubicBezTo>
                        <a:cubicBezTo>
                          <a:pt x="769" y="17"/>
                          <a:pt x="945" y="193"/>
                          <a:pt x="945" y="41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9" name="Google Shape;2289;p6"/>
                  <p:cNvSpPr/>
                  <p:nvPr/>
                </p:nvSpPr>
                <p:spPr>
                  <a:xfrm>
                    <a:off x="2147430" y="3617193"/>
                    <a:ext cx="53239" cy="541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45" extrusionOk="0">
                        <a:moveTo>
                          <a:pt x="929" y="400"/>
                        </a:moveTo>
                        <a:cubicBezTo>
                          <a:pt x="929" y="752"/>
                          <a:pt x="496" y="944"/>
                          <a:pt x="240" y="688"/>
                        </a:cubicBezTo>
                        <a:cubicBezTo>
                          <a:pt x="0" y="432"/>
                          <a:pt x="176" y="0"/>
                          <a:pt x="528" y="0"/>
                        </a:cubicBezTo>
                        <a:cubicBezTo>
                          <a:pt x="753" y="0"/>
                          <a:pt x="929" y="176"/>
                          <a:pt x="929" y="40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0" name="Google Shape;2290;p6"/>
                  <p:cNvSpPr/>
                  <p:nvPr/>
                </p:nvSpPr>
                <p:spPr>
                  <a:xfrm>
                    <a:off x="1029626" y="3003298"/>
                    <a:ext cx="53239" cy="523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1" name="Google Shape;2291;p6"/>
                  <p:cNvSpPr/>
                  <p:nvPr/>
                </p:nvSpPr>
                <p:spPr>
                  <a:xfrm>
                    <a:off x="1547695" y="3244913"/>
                    <a:ext cx="54156" cy="541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01"/>
                        </a:moveTo>
                        <a:cubicBezTo>
                          <a:pt x="945" y="753"/>
                          <a:pt x="513" y="945"/>
                          <a:pt x="257" y="689"/>
                        </a:cubicBezTo>
                        <a:cubicBezTo>
                          <a:pt x="1" y="433"/>
                          <a:pt x="177" y="1"/>
                          <a:pt x="545" y="1"/>
                        </a:cubicBezTo>
                        <a:cubicBezTo>
                          <a:pt x="753" y="1"/>
                          <a:pt x="929" y="177"/>
                          <a:pt x="945" y="40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2" name="Google Shape;2292;p6"/>
                  <p:cNvSpPr/>
                  <p:nvPr/>
                </p:nvSpPr>
                <p:spPr>
                  <a:xfrm>
                    <a:off x="1203844" y="3823562"/>
                    <a:ext cx="52322" cy="514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3" h="897" extrusionOk="0">
                        <a:moveTo>
                          <a:pt x="913" y="384"/>
                        </a:moveTo>
                        <a:cubicBezTo>
                          <a:pt x="913" y="736"/>
                          <a:pt x="496" y="896"/>
                          <a:pt x="256" y="656"/>
                        </a:cubicBezTo>
                        <a:cubicBezTo>
                          <a:pt x="0" y="416"/>
                          <a:pt x="176" y="0"/>
                          <a:pt x="528" y="0"/>
                        </a:cubicBezTo>
                        <a:cubicBezTo>
                          <a:pt x="736" y="0"/>
                          <a:pt x="913" y="176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3" name="Google Shape;2293;p6"/>
                  <p:cNvSpPr/>
                  <p:nvPr/>
                </p:nvSpPr>
                <p:spPr>
                  <a:xfrm>
                    <a:off x="713225" y="2823119"/>
                    <a:ext cx="54156" cy="541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4" name="Google Shape;2294;p6"/>
                  <p:cNvSpPr/>
                  <p:nvPr/>
                </p:nvSpPr>
                <p:spPr>
                  <a:xfrm>
                    <a:off x="1506433" y="3973884"/>
                    <a:ext cx="12894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" h="209" extrusionOk="0">
                        <a:moveTo>
                          <a:pt x="225" y="81"/>
                        </a:moveTo>
                        <a:cubicBezTo>
                          <a:pt x="225" y="209"/>
                          <a:pt x="1" y="1"/>
                          <a:pt x="129" y="1"/>
                        </a:cubicBezTo>
                        <a:cubicBezTo>
                          <a:pt x="177" y="1"/>
                          <a:pt x="225" y="33"/>
                          <a:pt x="225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5" name="Google Shape;2295;p6"/>
                  <p:cNvSpPr/>
                  <p:nvPr/>
                </p:nvSpPr>
                <p:spPr>
                  <a:xfrm>
                    <a:off x="1758591" y="3940874"/>
                    <a:ext cx="1197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1"/>
                        </a:moveTo>
                        <a:cubicBezTo>
                          <a:pt x="209" y="209"/>
                          <a:pt x="1" y="1"/>
                          <a:pt x="129" y="1"/>
                        </a:cubicBezTo>
                        <a:cubicBezTo>
                          <a:pt x="177" y="1"/>
                          <a:pt x="209" y="33"/>
                          <a:pt x="209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6" name="Google Shape;2296;p6"/>
                  <p:cNvSpPr/>
                  <p:nvPr/>
                </p:nvSpPr>
                <p:spPr>
                  <a:xfrm>
                    <a:off x="1650879" y="2571819"/>
                    <a:ext cx="11977" cy="110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7" name="Google Shape;2297;p6"/>
                  <p:cNvSpPr/>
                  <p:nvPr/>
                </p:nvSpPr>
                <p:spPr>
                  <a:xfrm>
                    <a:off x="1740309" y="3247664"/>
                    <a:ext cx="1197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8" y="81"/>
                        </a:moveTo>
                        <a:cubicBezTo>
                          <a:pt x="208" y="209"/>
                          <a:pt x="0" y="1"/>
                          <a:pt x="128" y="1"/>
                        </a:cubicBezTo>
                        <a:cubicBezTo>
                          <a:pt x="176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8" name="Google Shape;2298;p6"/>
                  <p:cNvSpPr/>
                  <p:nvPr/>
                </p:nvSpPr>
                <p:spPr>
                  <a:xfrm>
                    <a:off x="2109835" y="4290287"/>
                    <a:ext cx="9227" cy="92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160" y="80"/>
                        </a:moveTo>
                        <a:cubicBezTo>
                          <a:pt x="160" y="112"/>
                          <a:pt x="112" y="160"/>
                          <a:pt x="80" y="160"/>
                        </a:cubicBezTo>
                        <a:cubicBezTo>
                          <a:pt x="32" y="160"/>
                          <a:pt x="0" y="112"/>
                          <a:pt x="0" y="80"/>
                        </a:cubicBezTo>
                        <a:cubicBezTo>
                          <a:pt x="0" y="32"/>
                          <a:pt x="32" y="0"/>
                          <a:pt x="80" y="0"/>
                        </a:cubicBezTo>
                        <a:cubicBezTo>
                          <a:pt x="112" y="0"/>
                          <a:pt x="160" y="32"/>
                          <a:pt x="160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9" name="Google Shape;2299;p6"/>
                  <p:cNvSpPr/>
                  <p:nvPr/>
                </p:nvSpPr>
                <p:spPr>
                  <a:xfrm>
                    <a:off x="1729306" y="4353556"/>
                    <a:ext cx="1197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8" y="81"/>
                        </a:moveTo>
                        <a:cubicBezTo>
                          <a:pt x="208" y="209"/>
                          <a:pt x="0" y="1"/>
                          <a:pt x="128" y="1"/>
                        </a:cubicBezTo>
                        <a:cubicBezTo>
                          <a:pt x="176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0" name="Google Shape;2300;p6"/>
                  <p:cNvSpPr/>
                  <p:nvPr/>
                </p:nvSpPr>
                <p:spPr>
                  <a:xfrm>
                    <a:off x="1617383" y="3758402"/>
                    <a:ext cx="1197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1"/>
                        </a:moveTo>
                        <a:cubicBezTo>
                          <a:pt x="209" y="209"/>
                          <a:pt x="1" y="1"/>
                          <a:pt x="129" y="1"/>
                        </a:cubicBezTo>
                        <a:cubicBezTo>
                          <a:pt x="161" y="1"/>
                          <a:pt x="209" y="33"/>
                          <a:pt x="209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1" name="Google Shape;2301;p6"/>
                  <p:cNvSpPr/>
                  <p:nvPr/>
                </p:nvSpPr>
                <p:spPr>
                  <a:xfrm>
                    <a:off x="809504" y="3971191"/>
                    <a:ext cx="10143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209" extrusionOk="0">
                        <a:moveTo>
                          <a:pt x="177" y="112"/>
                        </a:moveTo>
                        <a:cubicBezTo>
                          <a:pt x="161" y="208"/>
                          <a:pt x="1" y="208"/>
                          <a:pt x="17" y="112"/>
                        </a:cubicBezTo>
                        <a:cubicBezTo>
                          <a:pt x="17" y="0"/>
                          <a:pt x="177" y="0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2" name="Google Shape;2302;p6"/>
                  <p:cNvSpPr/>
                  <p:nvPr/>
                </p:nvSpPr>
                <p:spPr>
                  <a:xfrm>
                    <a:off x="950769" y="3399877"/>
                    <a:ext cx="922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209" extrusionOk="0">
                        <a:moveTo>
                          <a:pt x="160" y="113"/>
                        </a:moveTo>
                        <a:cubicBezTo>
                          <a:pt x="160" y="209"/>
                          <a:pt x="0" y="209"/>
                          <a:pt x="0" y="113"/>
                        </a:cubicBezTo>
                        <a:cubicBezTo>
                          <a:pt x="0" y="1"/>
                          <a:pt x="160" y="1"/>
                          <a:pt x="160" y="11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3" name="Google Shape;2303;p6"/>
                  <p:cNvSpPr/>
                  <p:nvPr/>
                </p:nvSpPr>
                <p:spPr>
                  <a:xfrm>
                    <a:off x="1323963" y="3949184"/>
                    <a:ext cx="11060" cy="138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" h="241" extrusionOk="0">
                        <a:moveTo>
                          <a:pt x="193" y="112"/>
                        </a:moveTo>
                        <a:cubicBezTo>
                          <a:pt x="161" y="240"/>
                          <a:pt x="1" y="0"/>
                          <a:pt x="129" y="16"/>
                        </a:cubicBezTo>
                        <a:cubicBezTo>
                          <a:pt x="177" y="32"/>
                          <a:pt x="193" y="64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4" name="Google Shape;2304;p6"/>
                  <p:cNvSpPr/>
                  <p:nvPr/>
                </p:nvSpPr>
                <p:spPr>
                  <a:xfrm>
                    <a:off x="1688474" y="2746955"/>
                    <a:ext cx="11977" cy="138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5" name="Google Shape;2305;p6"/>
                  <p:cNvSpPr/>
                  <p:nvPr/>
                </p:nvSpPr>
                <p:spPr>
                  <a:xfrm>
                    <a:off x="864520" y="2361838"/>
                    <a:ext cx="10143" cy="10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6" name="Google Shape;2306;p6"/>
                  <p:cNvSpPr/>
                  <p:nvPr/>
                </p:nvSpPr>
                <p:spPr>
                  <a:xfrm>
                    <a:off x="1172439" y="2810711"/>
                    <a:ext cx="11977" cy="110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7" name="Google Shape;2307;p6"/>
                  <p:cNvSpPr/>
                  <p:nvPr/>
                </p:nvSpPr>
                <p:spPr>
                  <a:xfrm>
                    <a:off x="1150174" y="2423274"/>
                    <a:ext cx="1197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8" name="Google Shape;2308;p6"/>
                  <p:cNvSpPr/>
                  <p:nvPr/>
                </p:nvSpPr>
                <p:spPr>
                  <a:xfrm>
                    <a:off x="1665980" y="3981220"/>
                    <a:ext cx="23897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7" y="193"/>
                        </a:moveTo>
                        <a:cubicBezTo>
                          <a:pt x="417" y="337"/>
                          <a:pt x="225" y="417"/>
                          <a:pt x="113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9" name="Google Shape;2309;p6"/>
                  <p:cNvSpPr/>
                  <p:nvPr/>
                </p:nvSpPr>
                <p:spPr>
                  <a:xfrm>
                    <a:off x="1606379" y="4444391"/>
                    <a:ext cx="24871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4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208"/>
                          <a:pt x="97" y="16"/>
                          <a:pt x="257" y="16"/>
                        </a:cubicBezTo>
                        <a:cubicBezTo>
                          <a:pt x="353" y="0"/>
                          <a:pt x="433" y="96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0" name="Google Shape;2310;p6"/>
                  <p:cNvSpPr/>
                  <p:nvPr/>
                </p:nvSpPr>
                <p:spPr>
                  <a:xfrm>
                    <a:off x="866354" y="4077556"/>
                    <a:ext cx="23955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8" h="417" extrusionOk="0">
                        <a:moveTo>
                          <a:pt x="417" y="177"/>
                        </a:moveTo>
                        <a:cubicBezTo>
                          <a:pt x="417" y="337"/>
                          <a:pt x="225" y="417"/>
                          <a:pt x="113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1" name="Google Shape;2311;p6"/>
                  <p:cNvSpPr/>
                  <p:nvPr/>
                </p:nvSpPr>
                <p:spPr>
                  <a:xfrm>
                    <a:off x="804919" y="3114707"/>
                    <a:ext cx="24814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2" name="Google Shape;2312;p6"/>
                  <p:cNvSpPr/>
                  <p:nvPr/>
                </p:nvSpPr>
                <p:spPr>
                  <a:xfrm>
                    <a:off x="1710910" y="3846429"/>
                    <a:ext cx="23897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33" extrusionOk="0">
                        <a:moveTo>
                          <a:pt x="417" y="193"/>
                        </a:moveTo>
                        <a:cubicBezTo>
                          <a:pt x="417" y="353"/>
                          <a:pt x="225" y="433"/>
                          <a:pt x="113" y="321"/>
                        </a:cubicBezTo>
                        <a:cubicBezTo>
                          <a:pt x="1" y="209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3" name="Google Shape;2313;p6"/>
                  <p:cNvSpPr/>
                  <p:nvPr/>
                </p:nvSpPr>
                <p:spPr>
                  <a:xfrm>
                    <a:off x="2095164" y="3542920"/>
                    <a:ext cx="24814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2" y="176"/>
                        </a:moveTo>
                        <a:cubicBezTo>
                          <a:pt x="432" y="352"/>
                          <a:pt x="240" y="432"/>
                          <a:pt x="112" y="304"/>
                        </a:cubicBezTo>
                        <a:cubicBezTo>
                          <a:pt x="0" y="192"/>
                          <a:pt x="80" y="0"/>
                          <a:pt x="256" y="0"/>
                        </a:cubicBezTo>
                        <a:cubicBezTo>
                          <a:pt x="352" y="0"/>
                          <a:pt x="432" y="80"/>
                          <a:pt x="432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4" name="Google Shape;2314;p6"/>
                  <p:cNvSpPr/>
                  <p:nvPr/>
                </p:nvSpPr>
                <p:spPr>
                  <a:xfrm>
                    <a:off x="1461990" y="2560815"/>
                    <a:ext cx="23897" cy="27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5" name="Google Shape;2315;p6"/>
                  <p:cNvSpPr/>
                  <p:nvPr/>
                </p:nvSpPr>
                <p:spPr>
                  <a:xfrm>
                    <a:off x="905839" y="3730034"/>
                    <a:ext cx="23897" cy="27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384" y="272"/>
                        </a:moveTo>
                        <a:cubicBezTo>
                          <a:pt x="368" y="480"/>
                          <a:pt x="48" y="480"/>
                          <a:pt x="32" y="272"/>
                        </a:cubicBezTo>
                        <a:cubicBezTo>
                          <a:pt x="0" y="0"/>
                          <a:pt x="416" y="0"/>
                          <a:pt x="384" y="27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6" name="Google Shape;2316;p6"/>
                  <p:cNvSpPr/>
                  <p:nvPr/>
                </p:nvSpPr>
                <p:spPr>
                  <a:xfrm>
                    <a:off x="1274878" y="2235300"/>
                    <a:ext cx="24814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7" name="Google Shape;2317;p6"/>
                  <p:cNvSpPr/>
                  <p:nvPr/>
                </p:nvSpPr>
                <p:spPr>
                  <a:xfrm>
                    <a:off x="1720137" y="3324687"/>
                    <a:ext cx="23897" cy="27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384" y="257"/>
                        </a:moveTo>
                        <a:cubicBezTo>
                          <a:pt x="368" y="481"/>
                          <a:pt x="48" y="481"/>
                          <a:pt x="32" y="257"/>
                        </a:cubicBezTo>
                        <a:cubicBezTo>
                          <a:pt x="0" y="1"/>
                          <a:pt x="416" y="1"/>
                          <a:pt x="384" y="25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8" name="Google Shape;2318;p6"/>
                  <p:cNvSpPr/>
                  <p:nvPr/>
                </p:nvSpPr>
                <p:spPr>
                  <a:xfrm>
                    <a:off x="1301039" y="3509910"/>
                    <a:ext cx="23897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33" extrusionOk="0">
                        <a:moveTo>
                          <a:pt x="416" y="192"/>
                        </a:moveTo>
                        <a:cubicBezTo>
                          <a:pt x="416" y="352"/>
                          <a:pt x="224" y="432"/>
                          <a:pt x="112" y="320"/>
                        </a:cubicBezTo>
                        <a:cubicBezTo>
                          <a:pt x="0" y="208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9" name="Google Shape;2319;p6"/>
                  <p:cNvSpPr/>
                  <p:nvPr/>
                </p:nvSpPr>
                <p:spPr>
                  <a:xfrm>
                    <a:off x="1025958" y="3570428"/>
                    <a:ext cx="23897" cy="27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25"/>
                        </a:moveTo>
                        <a:cubicBezTo>
                          <a:pt x="416" y="481"/>
                          <a:pt x="0" y="481"/>
                          <a:pt x="32" y="225"/>
                        </a:cubicBezTo>
                        <a:cubicBezTo>
                          <a:pt x="48" y="1"/>
                          <a:pt x="368" y="1"/>
                          <a:pt x="400" y="22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0" name="Google Shape;2320;p6"/>
                  <p:cNvSpPr/>
                  <p:nvPr/>
                </p:nvSpPr>
                <p:spPr>
                  <a:xfrm>
                    <a:off x="1654547" y="2403101"/>
                    <a:ext cx="23897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1" name="Google Shape;2321;p6"/>
                  <p:cNvSpPr/>
                  <p:nvPr/>
                </p:nvSpPr>
                <p:spPr>
                  <a:xfrm>
                    <a:off x="959022" y="4245357"/>
                    <a:ext cx="23897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7"/>
                        </a:moveTo>
                        <a:cubicBezTo>
                          <a:pt x="416" y="337"/>
                          <a:pt x="224" y="417"/>
                          <a:pt x="112" y="305"/>
                        </a:cubicBezTo>
                        <a:cubicBezTo>
                          <a:pt x="0" y="193"/>
                          <a:pt x="80" y="1"/>
                          <a:pt x="240" y="1"/>
                        </a:cubicBezTo>
                        <a:cubicBezTo>
                          <a:pt x="336" y="1"/>
                          <a:pt x="416" y="81"/>
                          <a:pt x="416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2" name="Google Shape;2322;p6"/>
                  <p:cNvSpPr/>
                  <p:nvPr/>
                </p:nvSpPr>
                <p:spPr>
                  <a:xfrm>
                    <a:off x="1013121" y="2675433"/>
                    <a:ext cx="24814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3" name="Google Shape;2323;p6"/>
                  <p:cNvSpPr/>
                  <p:nvPr/>
                </p:nvSpPr>
                <p:spPr>
                  <a:xfrm>
                    <a:off x="724228" y="4075722"/>
                    <a:ext cx="24814" cy="27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81" extrusionOk="0">
                        <a:moveTo>
                          <a:pt x="401" y="209"/>
                        </a:moveTo>
                        <a:cubicBezTo>
                          <a:pt x="433" y="481"/>
                          <a:pt x="1" y="481"/>
                          <a:pt x="33" y="209"/>
                        </a:cubicBezTo>
                        <a:cubicBezTo>
                          <a:pt x="65" y="1"/>
                          <a:pt x="369" y="1"/>
                          <a:pt x="40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4" name="Google Shape;2324;p6"/>
                  <p:cNvSpPr/>
                  <p:nvPr/>
                </p:nvSpPr>
                <p:spPr>
                  <a:xfrm>
                    <a:off x="791165" y="3263252"/>
                    <a:ext cx="24814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3" y="177"/>
                        </a:moveTo>
                        <a:cubicBezTo>
                          <a:pt x="433" y="337"/>
                          <a:pt x="241" y="417"/>
                          <a:pt x="129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53" y="1"/>
                          <a:pt x="433" y="81"/>
                          <a:pt x="433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5" name="Google Shape;2325;p6"/>
                  <p:cNvSpPr/>
                  <p:nvPr/>
                </p:nvSpPr>
                <p:spPr>
                  <a:xfrm>
                    <a:off x="1340467" y="3551173"/>
                    <a:ext cx="23897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33" extrusionOk="0">
                        <a:moveTo>
                          <a:pt x="417" y="193"/>
                        </a:moveTo>
                        <a:cubicBezTo>
                          <a:pt x="417" y="353"/>
                          <a:pt x="225" y="433"/>
                          <a:pt x="113" y="321"/>
                        </a:cubicBezTo>
                        <a:cubicBezTo>
                          <a:pt x="1" y="209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6" name="Google Shape;2326;p6"/>
                  <p:cNvSpPr/>
                  <p:nvPr/>
                </p:nvSpPr>
                <p:spPr>
                  <a:xfrm>
                    <a:off x="1205620" y="3043644"/>
                    <a:ext cx="24814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7" name="Google Shape;2327;p6"/>
                  <p:cNvSpPr/>
                  <p:nvPr/>
                </p:nvSpPr>
                <p:spPr>
                  <a:xfrm>
                    <a:off x="1242355" y="3309099"/>
                    <a:ext cx="24814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3" y="177"/>
                        </a:moveTo>
                        <a:cubicBezTo>
                          <a:pt x="433" y="337"/>
                          <a:pt x="225" y="417"/>
                          <a:pt x="112" y="305"/>
                        </a:cubicBezTo>
                        <a:cubicBezTo>
                          <a:pt x="0" y="193"/>
                          <a:pt x="80" y="1"/>
                          <a:pt x="241" y="1"/>
                        </a:cubicBezTo>
                        <a:cubicBezTo>
                          <a:pt x="353" y="1"/>
                          <a:pt x="433" y="81"/>
                          <a:pt x="433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8" name="Google Shape;2328;p6"/>
                  <p:cNvSpPr/>
                  <p:nvPr/>
                </p:nvSpPr>
                <p:spPr>
                  <a:xfrm>
                    <a:off x="1765926" y="3497073"/>
                    <a:ext cx="89056" cy="889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53" extrusionOk="0">
                        <a:moveTo>
                          <a:pt x="769" y="1552"/>
                        </a:moveTo>
                        <a:lnTo>
                          <a:pt x="769" y="1552"/>
                        </a:lnTo>
                        <a:cubicBezTo>
                          <a:pt x="769" y="1120"/>
                          <a:pt x="433" y="768"/>
                          <a:pt x="1" y="768"/>
                        </a:cubicBezTo>
                        <a:lnTo>
                          <a:pt x="1" y="768"/>
                        </a:lnTo>
                        <a:cubicBezTo>
                          <a:pt x="433" y="768"/>
                          <a:pt x="769" y="432"/>
                          <a:pt x="769" y="0"/>
                        </a:cubicBezTo>
                        <a:lnTo>
                          <a:pt x="769" y="0"/>
                        </a:lnTo>
                        <a:cubicBezTo>
                          <a:pt x="769" y="416"/>
                          <a:pt x="1121" y="768"/>
                          <a:pt x="1553" y="768"/>
                        </a:cubicBezTo>
                        <a:lnTo>
                          <a:pt x="1553" y="768"/>
                        </a:lnTo>
                        <a:cubicBezTo>
                          <a:pt x="1121" y="768"/>
                          <a:pt x="769" y="1120"/>
                          <a:pt x="769" y="155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9" name="Google Shape;2329;p6"/>
                  <p:cNvSpPr/>
                  <p:nvPr/>
                </p:nvSpPr>
                <p:spPr>
                  <a:xfrm>
                    <a:off x="825091" y="3483319"/>
                    <a:ext cx="89056" cy="889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53" extrusionOk="0">
                        <a:moveTo>
                          <a:pt x="785" y="1553"/>
                        </a:moveTo>
                        <a:lnTo>
                          <a:pt x="785" y="1553"/>
                        </a:lnTo>
                        <a:cubicBezTo>
                          <a:pt x="785" y="1121"/>
                          <a:pt x="433" y="785"/>
                          <a:pt x="1" y="785"/>
                        </a:cubicBezTo>
                        <a:lnTo>
                          <a:pt x="1" y="785"/>
                        </a:lnTo>
                        <a:cubicBezTo>
                          <a:pt x="433" y="785"/>
                          <a:pt x="785" y="433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33"/>
                          <a:pt x="1137" y="785"/>
                          <a:pt x="1553" y="785"/>
                        </a:cubicBezTo>
                        <a:lnTo>
                          <a:pt x="1553" y="785"/>
                        </a:lnTo>
                        <a:cubicBezTo>
                          <a:pt x="1137" y="785"/>
                          <a:pt x="785" y="1121"/>
                          <a:pt x="785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0" name="Google Shape;2330;p6"/>
                  <p:cNvSpPr/>
                  <p:nvPr/>
                </p:nvSpPr>
                <p:spPr>
                  <a:xfrm>
                    <a:off x="938849" y="2381094"/>
                    <a:ext cx="88999" cy="889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1" name="Google Shape;2331;p6"/>
                  <p:cNvSpPr/>
                  <p:nvPr/>
                </p:nvSpPr>
                <p:spPr>
                  <a:xfrm>
                    <a:off x="1427577" y="2872834"/>
                    <a:ext cx="89056" cy="88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332" name="Google Shape;2332;p6"/>
                <p:cNvGrpSpPr/>
                <p:nvPr/>
              </p:nvGrpSpPr>
              <p:grpSpPr>
                <a:xfrm rot="-9258217">
                  <a:off x="-76594" y="2522305"/>
                  <a:ext cx="1509442" cy="2233894"/>
                  <a:chOff x="713225" y="2235300"/>
                  <a:chExt cx="1509450" cy="2233905"/>
                </a:xfrm>
              </p:grpSpPr>
              <p:sp>
                <p:nvSpPr>
                  <p:cNvPr id="2333" name="Google Shape;2333;p6"/>
                  <p:cNvSpPr/>
                  <p:nvPr/>
                </p:nvSpPr>
                <p:spPr>
                  <a:xfrm>
                    <a:off x="2168519" y="4094921"/>
                    <a:ext cx="54156" cy="542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6" extrusionOk="0">
                        <a:moveTo>
                          <a:pt x="945" y="417"/>
                        </a:moveTo>
                        <a:cubicBezTo>
                          <a:pt x="945" y="769"/>
                          <a:pt x="513" y="945"/>
                          <a:pt x="256" y="689"/>
                        </a:cubicBezTo>
                        <a:cubicBezTo>
                          <a:pt x="0" y="433"/>
                          <a:pt x="192" y="1"/>
                          <a:pt x="545" y="17"/>
                        </a:cubicBezTo>
                        <a:cubicBezTo>
                          <a:pt x="769" y="17"/>
                          <a:pt x="945" y="193"/>
                          <a:pt x="945" y="41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4" name="Google Shape;2334;p6"/>
                  <p:cNvSpPr/>
                  <p:nvPr/>
                </p:nvSpPr>
                <p:spPr>
                  <a:xfrm>
                    <a:off x="2147430" y="3617193"/>
                    <a:ext cx="53239" cy="541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45" extrusionOk="0">
                        <a:moveTo>
                          <a:pt x="929" y="400"/>
                        </a:moveTo>
                        <a:cubicBezTo>
                          <a:pt x="929" y="752"/>
                          <a:pt x="496" y="944"/>
                          <a:pt x="240" y="688"/>
                        </a:cubicBezTo>
                        <a:cubicBezTo>
                          <a:pt x="0" y="432"/>
                          <a:pt x="176" y="0"/>
                          <a:pt x="528" y="0"/>
                        </a:cubicBezTo>
                        <a:cubicBezTo>
                          <a:pt x="753" y="0"/>
                          <a:pt x="929" y="176"/>
                          <a:pt x="929" y="40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5" name="Google Shape;2335;p6"/>
                  <p:cNvSpPr/>
                  <p:nvPr/>
                </p:nvSpPr>
                <p:spPr>
                  <a:xfrm>
                    <a:off x="1029626" y="3003298"/>
                    <a:ext cx="53239" cy="523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6" name="Google Shape;2336;p6"/>
                  <p:cNvSpPr/>
                  <p:nvPr/>
                </p:nvSpPr>
                <p:spPr>
                  <a:xfrm>
                    <a:off x="1547695" y="3244913"/>
                    <a:ext cx="54156" cy="541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01"/>
                        </a:moveTo>
                        <a:cubicBezTo>
                          <a:pt x="945" y="753"/>
                          <a:pt x="513" y="945"/>
                          <a:pt x="257" y="689"/>
                        </a:cubicBezTo>
                        <a:cubicBezTo>
                          <a:pt x="1" y="433"/>
                          <a:pt x="177" y="1"/>
                          <a:pt x="545" y="1"/>
                        </a:cubicBezTo>
                        <a:cubicBezTo>
                          <a:pt x="753" y="1"/>
                          <a:pt x="929" y="177"/>
                          <a:pt x="945" y="40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7" name="Google Shape;2337;p6"/>
                  <p:cNvSpPr/>
                  <p:nvPr/>
                </p:nvSpPr>
                <p:spPr>
                  <a:xfrm>
                    <a:off x="1203844" y="3823562"/>
                    <a:ext cx="52322" cy="514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3" h="897" extrusionOk="0">
                        <a:moveTo>
                          <a:pt x="913" y="384"/>
                        </a:moveTo>
                        <a:cubicBezTo>
                          <a:pt x="913" y="736"/>
                          <a:pt x="496" y="896"/>
                          <a:pt x="256" y="656"/>
                        </a:cubicBezTo>
                        <a:cubicBezTo>
                          <a:pt x="0" y="416"/>
                          <a:pt x="176" y="0"/>
                          <a:pt x="528" y="0"/>
                        </a:cubicBezTo>
                        <a:cubicBezTo>
                          <a:pt x="736" y="0"/>
                          <a:pt x="913" y="176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8" name="Google Shape;2338;p6"/>
                  <p:cNvSpPr/>
                  <p:nvPr/>
                </p:nvSpPr>
                <p:spPr>
                  <a:xfrm>
                    <a:off x="713225" y="2823119"/>
                    <a:ext cx="54156" cy="541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9" name="Google Shape;2339;p6"/>
                  <p:cNvSpPr/>
                  <p:nvPr/>
                </p:nvSpPr>
                <p:spPr>
                  <a:xfrm>
                    <a:off x="1506433" y="3973884"/>
                    <a:ext cx="12894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" h="209" extrusionOk="0">
                        <a:moveTo>
                          <a:pt x="225" y="81"/>
                        </a:moveTo>
                        <a:cubicBezTo>
                          <a:pt x="225" y="209"/>
                          <a:pt x="1" y="1"/>
                          <a:pt x="129" y="1"/>
                        </a:cubicBezTo>
                        <a:cubicBezTo>
                          <a:pt x="177" y="1"/>
                          <a:pt x="225" y="33"/>
                          <a:pt x="225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0" name="Google Shape;2340;p6"/>
                  <p:cNvSpPr/>
                  <p:nvPr/>
                </p:nvSpPr>
                <p:spPr>
                  <a:xfrm>
                    <a:off x="1758591" y="3940874"/>
                    <a:ext cx="1197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1"/>
                        </a:moveTo>
                        <a:cubicBezTo>
                          <a:pt x="209" y="209"/>
                          <a:pt x="1" y="1"/>
                          <a:pt x="129" y="1"/>
                        </a:cubicBezTo>
                        <a:cubicBezTo>
                          <a:pt x="177" y="1"/>
                          <a:pt x="209" y="33"/>
                          <a:pt x="209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1" name="Google Shape;2341;p6"/>
                  <p:cNvSpPr/>
                  <p:nvPr/>
                </p:nvSpPr>
                <p:spPr>
                  <a:xfrm>
                    <a:off x="1650879" y="2571819"/>
                    <a:ext cx="11977" cy="110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2" name="Google Shape;2342;p6"/>
                  <p:cNvSpPr/>
                  <p:nvPr/>
                </p:nvSpPr>
                <p:spPr>
                  <a:xfrm>
                    <a:off x="1740309" y="3247664"/>
                    <a:ext cx="1197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8" y="81"/>
                        </a:moveTo>
                        <a:cubicBezTo>
                          <a:pt x="208" y="209"/>
                          <a:pt x="0" y="1"/>
                          <a:pt x="128" y="1"/>
                        </a:cubicBezTo>
                        <a:cubicBezTo>
                          <a:pt x="176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3" name="Google Shape;2343;p6"/>
                  <p:cNvSpPr/>
                  <p:nvPr/>
                </p:nvSpPr>
                <p:spPr>
                  <a:xfrm>
                    <a:off x="2109835" y="4290287"/>
                    <a:ext cx="9227" cy="92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160" y="80"/>
                        </a:moveTo>
                        <a:cubicBezTo>
                          <a:pt x="160" y="112"/>
                          <a:pt x="112" y="160"/>
                          <a:pt x="80" y="160"/>
                        </a:cubicBezTo>
                        <a:cubicBezTo>
                          <a:pt x="32" y="160"/>
                          <a:pt x="0" y="112"/>
                          <a:pt x="0" y="80"/>
                        </a:cubicBezTo>
                        <a:cubicBezTo>
                          <a:pt x="0" y="32"/>
                          <a:pt x="32" y="0"/>
                          <a:pt x="80" y="0"/>
                        </a:cubicBezTo>
                        <a:cubicBezTo>
                          <a:pt x="112" y="0"/>
                          <a:pt x="160" y="32"/>
                          <a:pt x="160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4" name="Google Shape;2344;p6"/>
                  <p:cNvSpPr/>
                  <p:nvPr/>
                </p:nvSpPr>
                <p:spPr>
                  <a:xfrm>
                    <a:off x="1729306" y="4353556"/>
                    <a:ext cx="1197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8" y="81"/>
                        </a:moveTo>
                        <a:cubicBezTo>
                          <a:pt x="208" y="209"/>
                          <a:pt x="0" y="1"/>
                          <a:pt x="128" y="1"/>
                        </a:cubicBezTo>
                        <a:cubicBezTo>
                          <a:pt x="176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5" name="Google Shape;2345;p6"/>
                  <p:cNvSpPr/>
                  <p:nvPr/>
                </p:nvSpPr>
                <p:spPr>
                  <a:xfrm>
                    <a:off x="1617383" y="3758402"/>
                    <a:ext cx="1197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1"/>
                        </a:moveTo>
                        <a:cubicBezTo>
                          <a:pt x="209" y="209"/>
                          <a:pt x="1" y="1"/>
                          <a:pt x="129" y="1"/>
                        </a:cubicBezTo>
                        <a:cubicBezTo>
                          <a:pt x="161" y="1"/>
                          <a:pt x="209" y="33"/>
                          <a:pt x="209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6" name="Google Shape;2346;p6"/>
                  <p:cNvSpPr/>
                  <p:nvPr/>
                </p:nvSpPr>
                <p:spPr>
                  <a:xfrm>
                    <a:off x="809504" y="3971191"/>
                    <a:ext cx="10143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209" extrusionOk="0">
                        <a:moveTo>
                          <a:pt x="177" y="112"/>
                        </a:moveTo>
                        <a:cubicBezTo>
                          <a:pt x="161" y="208"/>
                          <a:pt x="1" y="208"/>
                          <a:pt x="17" y="112"/>
                        </a:cubicBezTo>
                        <a:cubicBezTo>
                          <a:pt x="17" y="0"/>
                          <a:pt x="177" y="0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7" name="Google Shape;2347;p6"/>
                  <p:cNvSpPr/>
                  <p:nvPr/>
                </p:nvSpPr>
                <p:spPr>
                  <a:xfrm>
                    <a:off x="950769" y="3399877"/>
                    <a:ext cx="922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209" extrusionOk="0">
                        <a:moveTo>
                          <a:pt x="160" y="113"/>
                        </a:moveTo>
                        <a:cubicBezTo>
                          <a:pt x="160" y="209"/>
                          <a:pt x="0" y="209"/>
                          <a:pt x="0" y="113"/>
                        </a:cubicBezTo>
                        <a:cubicBezTo>
                          <a:pt x="0" y="1"/>
                          <a:pt x="160" y="1"/>
                          <a:pt x="160" y="11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8" name="Google Shape;2348;p6"/>
                  <p:cNvSpPr/>
                  <p:nvPr/>
                </p:nvSpPr>
                <p:spPr>
                  <a:xfrm>
                    <a:off x="1323963" y="3949184"/>
                    <a:ext cx="11060" cy="138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" h="241" extrusionOk="0">
                        <a:moveTo>
                          <a:pt x="193" y="112"/>
                        </a:moveTo>
                        <a:cubicBezTo>
                          <a:pt x="161" y="240"/>
                          <a:pt x="1" y="0"/>
                          <a:pt x="129" y="16"/>
                        </a:cubicBezTo>
                        <a:cubicBezTo>
                          <a:pt x="177" y="32"/>
                          <a:pt x="193" y="64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9" name="Google Shape;2349;p6"/>
                  <p:cNvSpPr/>
                  <p:nvPr/>
                </p:nvSpPr>
                <p:spPr>
                  <a:xfrm>
                    <a:off x="1688474" y="2746955"/>
                    <a:ext cx="11977" cy="138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0" name="Google Shape;2350;p6"/>
                  <p:cNvSpPr/>
                  <p:nvPr/>
                </p:nvSpPr>
                <p:spPr>
                  <a:xfrm>
                    <a:off x="864520" y="2361838"/>
                    <a:ext cx="10143" cy="10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1" name="Google Shape;2351;p6"/>
                  <p:cNvSpPr/>
                  <p:nvPr/>
                </p:nvSpPr>
                <p:spPr>
                  <a:xfrm>
                    <a:off x="1172439" y="2810711"/>
                    <a:ext cx="11977" cy="110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2" name="Google Shape;2352;p6"/>
                  <p:cNvSpPr/>
                  <p:nvPr/>
                </p:nvSpPr>
                <p:spPr>
                  <a:xfrm>
                    <a:off x="1150174" y="2423274"/>
                    <a:ext cx="1197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3" name="Google Shape;2353;p6"/>
                  <p:cNvSpPr/>
                  <p:nvPr/>
                </p:nvSpPr>
                <p:spPr>
                  <a:xfrm>
                    <a:off x="1665980" y="3981220"/>
                    <a:ext cx="23897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7" y="193"/>
                        </a:moveTo>
                        <a:cubicBezTo>
                          <a:pt x="417" y="337"/>
                          <a:pt x="225" y="417"/>
                          <a:pt x="113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4" name="Google Shape;2354;p6"/>
                  <p:cNvSpPr/>
                  <p:nvPr/>
                </p:nvSpPr>
                <p:spPr>
                  <a:xfrm>
                    <a:off x="1606379" y="4444391"/>
                    <a:ext cx="24871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4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208"/>
                          <a:pt x="97" y="16"/>
                          <a:pt x="257" y="16"/>
                        </a:cubicBezTo>
                        <a:cubicBezTo>
                          <a:pt x="353" y="0"/>
                          <a:pt x="433" y="96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5" name="Google Shape;2355;p6"/>
                  <p:cNvSpPr/>
                  <p:nvPr/>
                </p:nvSpPr>
                <p:spPr>
                  <a:xfrm>
                    <a:off x="866354" y="4077556"/>
                    <a:ext cx="23955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8" h="417" extrusionOk="0">
                        <a:moveTo>
                          <a:pt x="417" y="177"/>
                        </a:moveTo>
                        <a:cubicBezTo>
                          <a:pt x="417" y="337"/>
                          <a:pt x="225" y="417"/>
                          <a:pt x="113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6" name="Google Shape;2356;p6"/>
                  <p:cNvSpPr/>
                  <p:nvPr/>
                </p:nvSpPr>
                <p:spPr>
                  <a:xfrm>
                    <a:off x="804919" y="3114707"/>
                    <a:ext cx="24814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7" name="Google Shape;2357;p6"/>
                  <p:cNvSpPr/>
                  <p:nvPr/>
                </p:nvSpPr>
                <p:spPr>
                  <a:xfrm>
                    <a:off x="1710910" y="3846429"/>
                    <a:ext cx="23897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33" extrusionOk="0">
                        <a:moveTo>
                          <a:pt x="417" y="193"/>
                        </a:moveTo>
                        <a:cubicBezTo>
                          <a:pt x="417" y="353"/>
                          <a:pt x="225" y="433"/>
                          <a:pt x="113" y="321"/>
                        </a:cubicBezTo>
                        <a:cubicBezTo>
                          <a:pt x="1" y="209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8" name="Google Shape;2358;p6"/>
                  <p:cNvSpPr/>
                  <p:nvPr/>
                </p:nvSpPr>
                <p:spPr>
                  <a:xfrm>
                    <a:off x="2095164" y="3542920"/>
                    <a:ext cx="24814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2" y="176"/>
                        </a:moveTo>
                        <a:cubicBezTo>
                          <a:pt x="432" y="352"/>
                          <a:pt x="240" y="432"/>
                          <a:pt x="112" y="304"/>
                        </a:cubicBezTo>
                        <a:cubicBezTo>
                          <a:pt x="0" y="192"/>
                          <a:pt x="80" y="0"/>
                          <a:pt x="256" y="0"/>
                        </a:cubicBezTo>
                        <a:cubicBezTo>
                          <a:pt x="352" y="0"/>
                          <a:pt x="432" y="80"/>
                          <a:pt x="432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9" name="Google Shape;2359;p6"/>
                  <p:cNvSpPr/>
                  <p:nvPr/>
                </p:nvSpPr>
                <p:spPr>
                  <a:xfrm>
                    <a:off x="1461990" y="2560815"/>
                    <a:ext cx="23897" cy="27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0" name="Google Shape;2360;p6"/>
                  <p:cNvSpPr/>
                  <p:nvPr/>
                </p:nvSpPr>
                <p:spPr>
                  <a:xfrm>
                    <a:off x="905839" y="3730034"/>
                    <a:ext cx="23897" cy="27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384" y="272"/>
                        </a:moveTo>
                        <a:cubicBezTo>
                          <a:pt x="368" y="480"/>
                          <a:pt x="48" y="480"/>
                          <a:pt x="32" y="272"/>
                        </a:cubicBezTo>
                        <a:cubicBezTo>
                          <a:pt x="0" y="0"/>
                          <a:pt x="416" y="0"/>
                          <a:pt x="384" y="27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1" name="Google Shape;2361;p6"/>
                  <p:cNvSpPr/>
                  <p:nvPr/>
                </p:nvSpPr>
                <p:spPr>
                  <a:xfrm>
                    <a:off x="1274878" y="2235300"/>
                    <a:ext cx="24814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2" name="Google Shape;2362;p6"/>
                  <p:cNvSpPr/>
                  <p:nvPr/>
                </p:nvSpPr>
                <p:spPr>
                  <a:xfrm>
                    <a:off x="1720137" y="3324687"/>
                    <a:ext cx="23897" cy="27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384" y="257"/>
                        </a:moveTo>
                        <a:cubicBezTo>
                          <a:pt x="368" y="481"/>
                          <a:pt x="48" y="481"/>
                          <a:pt x="32" y="257"/>
                        </a:cubicBezTo>
                        <a:cubicBezTo>
                          <a:pt x="0" y="1"/>
                          <a:pt x="416" y="1"/>
                          <a:pt x="384" y="25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3" name="Google Shape;2363;p6"/>
                  <p:cNvSpPr/>
                  <p:nvPr/>
                </p:nvSpPr>
                <p:spPr>
                  <a:xfrm>
                    <a:off x="1301039" y="3509910"/>
                    <a:ext cx="23897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33" extrusionOk="0">
                        <a:moveTo>
                          <a:pt x="416" y="192"/>
                        </a:moveTo>
                        <a:cubicBezTo>
                          <a:pt x="416" y="352"/>
                          <a:pt x="224" y="432"/>
                          <a:pt x="112" y="320"/>
                        </a:cubicBezTo>
                        <a:cubicBezTo>
                          <a:pt x="0" y="208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4" name="Google Shape;2364;p6"/>
                  <p:cNvSpPr/>
                  <p:nvPr/>
                </p:nvSpPr>
                <p:spPr>
                  <a:xfrm>
                    <a:off x="1025958" y="3570428"/>
                    <a:ext cx="23897" cy="27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25"/>
                        </a:moveTo>
                        <a:cubicBezTo>
                          <a:pt x="416" y="481"/>
                          <a:pt x="0" y="481"/>
                          <a:pt x="32" y="225"/>
                        </a:cubicBezTo>
                        <a:cubicBezTo>
                          <a:pt x="48" y="1"/>
                          <a:pt x="368" y="1"/>
                          <a:pt x="400" y="22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5" name="Google Shape;2365;p6"/>
                  <p:cNvSpPr/>
                  <p:nvPr/>
                </p:nvSpPr>
                <p:spPr>
                  <a:xfrm>
                    <a:off x="1654547" y="2403101"/>
                    <a:ext cx="23897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6" name="Google Shape;2366;p6"/>
                  <p:cNvSpPr/>
                  <p:nvPr/>
                </p:nvSpPr>
                <p:spPr>
                  <a:xfrm>
                    <a:off x="959022" y="4245357"/>
                    <a:ext cx="23897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7"/>
                        </a:moveTo>
                        <a:cubicBezTo>
                          <a:pt x="416" y="337"/>
                          <a:pt x="224" y="417"/>
                          <a:pt x="112" y="305"/>
                        </a:cubicBezTo>
                        <a:cubicBezTo>
                          <a:pt x="0" y="193"/>
                          <a:pt x="80" y="1"/>
                          <a:pt x="240" y="1"/>
                        </a:cubicBezTo>
                        <a:cubicBezTo>
                          <a:pt x="336" y="1"/>
                          <a:pt x="416" y="81"/>
                          <a:pt x="416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7" name="Google Shape;2367;p6"/>
                  <p:cNvSpPr/>
                  <p:nvPr/>
                </p:nvSpPr>
                <p:spPr>
                  <a:xfrm>
                    <a:off x="1013121" y="2675433"/>
                    <a:ext cx="24814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8" name="Google Shape;2368;p6"/>
                  <p:cNvSpPr/>
                  <p:nvPr/>
                </p:nvSpPr>
                <p:spPr>
                  <a:xfrm>
                    <a:off x="724228" y="4075722"/>
                    <a:ext cx="24814" cy="27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81" extrusionOk="0">
                        <a:moveTo>
                          <a:pt x="401" y="209"/>
                        </a:moveTo>
                        <a:cubicBezTo>
                          <a:pt x="433" y="481"/>
                          <a:pt x="1" y="481"/>
                          <a:pt x="33" y="209"/>
                        </a:cubicBezTo>
                        <a:cubicBezTo>
                          <a:pt x="65" y="1"/>
                          <a:pt x="369" y="1"/>
                          <a:pt x="40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9" name="Google Shape;2369;p6"/>
                  <p:cNvSpPr/>
                  <p:nvPr/>
                </p:nvSpPr>
                <p:spPr>
                  <a:xfrm>
                    <a:off x="791165" y="3263252"/>
                    <a:ext cx="24814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3" y="177"/>
                        </a:moveTo>
                        <a:cubicBezTo>
                          <a:pt x="433" y="337"/>
                          <a:pt x="241" y="417"/>
                          <a:pt x="129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53" y="1"/>
                          <a:pt x="433" y="81"/>
                          <a:pt x="433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70" name="Google Shape;2370;p6"/>
                  <p:cNvSpPr/>
                  <p:nvPr/>
                </p:nvSpPr>
                <p:spPr>
                  <a:xfrm>
                    <a:off x="1340467" y="3551173"/>
                    <a:ext cx="23897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33" extrusionOk="0">
                        <a:moveTo>
                          <a:pt x="417" y="193"/>
                        </a:moveTo>
                        <a:cubicBezTo>
                          <a:pt x="417" y="353"/>
                          <a:pt x="225" y="433"/>
                          <a:pt x="113" y="321"/>
                        </a:cubicBezTo>
                        <a:cubicBezTo>
                          <a:pt x="1" y="209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71" name="Google Shape;2371;p6"/>
                  <p:cNvSpPr/>
                  <p:nvPr/>
                </p:nvSpPr>
                <p:spPr>
                  <a:xfrm>
                    <a:off x="1205620" y="3043644"/>
                    <a:ext cx="24814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72" name="Google Shape;2372;p6"/>
                  <p:cNvSpPr/>
                  <p:nvPr/>
                </p:nvSpPr>
                <p:spPr>
                  <a:xfrm>
                    <a:off x="1242355" y="3309099"/>
                    <a:ext cx="24814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3" y="177"/>
                        </a:moveTo>
                        <a:cubicBezTo>
                          <a:pt x="433" y="337"/>
                          <a:pt x="225" y="417"/>
                          <a:pt x="112" y="305"/>
                        </a:cubicBezTo>
                        <a:cubicBezTo>
                          <a:pt x="0" y="193"/>
                          <a:pt x="80" y="1"/>
                          <a:pt x="241" y="1"/>
                        </a:cubicBezTo>
                        <a:cubicBezTo>
                          <a:pt x="353" y="1"/>
                          <a:pt x="433" y="81"/>
                          <a:pt x="433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73" name="Google Shape;2373;p6"/>
                  <p:cNvSpPr/>
                  <p:nvPr/>
                </p:nvSpPr>
                <p:spPr>
                  <a:xfrm>
                    <a:off x="1765926" y="3497073"/>
                    <a:ext cx="89056" cy="889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53" extrusionOk="0">
                        <a:moveTo>
                          <a:pt x="769" y="1552"/>
                        </a:moveTo>
                        <a:lnTo>
                          <a:pt x="769" y="1552"/>
                        </a:lnTo>
                        <a:cubicBezTo>
                          <a:pt x="769" y="1120"/>
                          <a:pt x="433" y="768"/>
                          <a:pt x="1" y="768"/>
                        </a:cubicBezTo>
                        <a:lnTo>
                          <a:pt x="1" y="768"/>
                        </a:lnTo>
                        <a:cubicBezTo>
                          <a:pt x="433" y="768"/>
                          <a:pt x="769" y="432"/>
                          <a:pt x="769" y="0"/>
                        </a:cubicBezTo>
                        <a:lnTo>
                          <a:pt x="769" y="0"/>
                        </a:lnTo>
                        <a:cubicBezTo>
                          <a:pt x="769" y="416"/>
                          <a:pt x="1121" y="768"/>
                          <a:pt x="1553" y="768"/>
                        </a:cubicBezTo>
                        <a:lnTo>
                          <a:pt x="1553" y="768"/>
                        </a:lnTo>
                        <a:cubicBezTo>
                          <a:pt x="1121" y="768"/>
                          <a:pt x="769" y="1120"/>
                          <a:pt x="769" y="155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74" name="Google Shape;2374;p6"/>
                  <p:cNvSpPr/>
                  <p:nvPr/>
                </p:nvSpPr>
                <p:spPr>
                  <a:xfrm>
                    <a:off x="825091" y="3483319"/>
                    <a:ext cx="89056" cy="889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53" extrusionOk="0">
                        <a:moveTo>
                          <a:pt x="785" y="1553"/>
                        </a:moveTo>
                        <a:lnTo>
                          <a:pt x="785" y="1553"/>
                        </a:lnTo>
                        <a:cubicBezTo>
                          <a:pt x="785" y="1121"/>
                          <a:pt x="433" y="785"/>
                          <a:pt x="1" y="785"/>
                        </a:cubicBezTo>
                        <a:lnTo>
                          <a:pt x="1" y="785"/>
                        </a:lnTo>
                        <a:cubicBezTo>
                          <a:pt x="433" y="785"/>
                          <a:pt x="785" y="433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33"/>
                          <a:pt x="1137" y="785"/>
                          <a:pt x="1553" y="785"/>
                        </a:cubicBezTo>
                        <a:lnTo>
                          <a:pt x="1553" y="785"/>
                        </a:lnTo>
                        <a:cubicBezTo>
                          <a:pt x="1137" y="785"/>
                          <a:pt x="785" y="1121"/>
                          <a:pt x="785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75" name="Google Shape;2375;p6"/>
                  <p:cNvSpPr/>
                  <p:nvPr/>
                </p:nvSpPr>
                <p:spPr>
                  <a:xfrm>
                    <a:off x="938849" y="2381094"/>
                    <a:ext cx="88999" cy="889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76" name="Google Shape;2376;p6"/>
                  <p:cNvSpPr/>
                  <p:nvPr/>
                </p:nvSpPr>
                <p:spPr>
                  <a:xfrm>
                    <a:off x="1427577" y="2872834"/>
                    <a:ext cx="89056" cy="88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2377" name="Google Shape;2377;p6"/>
              <p:cNvGrpSpPr/>
              <p:nvPr/>
            </p:nvGrpSpPr>
            <p:grpSpPr>
              <a:xfrm rot="10649701">
                <a:off x="7626024" y="381995"/>
                <a:ext cx="1443756" cy="1473980"/>
                <a:chOff x="158633" y="3170812"/>
                <a:chExt cx="1443965" cy="1474193"/>
              </a:xfrm>
            </p:grpSpPr>
            <p:grpSp>
              <p:nvGrpSpPr>
                <p:cNvPr id="2378" name="Google Shape;2378;p6"/>
                <p:cNvGrpSpPr/>
                <p:nvPr/>
              </p:nvGrpSpPr>
              <p:grpSpPr>
                <a:xfrm>
                  <a:off x="158633" y="3201047"/>
                  <a:ext cx="1443958" cy="1443958"/>
                  <a:chOff x="6738215" y="3087618"/>
                  <a:chExt cx="1071583" cy="1071583"/>
                </a:xfrm>
              </p:grpSpPr>
              <p:sp>
                <p:nvSpPr>
                  <p:cNvPr id="2379" name="Google Shape;2379;p6"/>
                  <p:cNvSpPr/>
                  <p:nvPr/>
                </p:nvSpPr>
                <p:spPr>
                  <a:xfrm>
                    <a:off x="6738215" y="3087618"/>
                    <a:ext cx="1071583" cy="107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2" h="12322" extrusionOk="0">
                        <a:moveTo>
                          <a:pt x="10449" y="2753"/>
                        </a:moveTo>
                        <a:cubicBezTo>
                          <a:pt x="12321" y="5121"/>
                          <a:pt x="11921" y="8561"/>
                          <a:pt x="9569" y="10434"/>
                        </a:cubicBezTo>
                        <a:cubicBezTo>
                          <a:pt x="7201" y="12322"/>
                          <a:pt x="3760" y="11922"/>
                          <a:pt x="1888" y="9554"/>
                        </a:cubicBezTo>
                        <a:cubicBezTo>
                          <a:pt x="0" y="7201"/>
                          <a:pt x="400" y="3761"/>
                          <a:pt x="2768" y="1873"/>
                        </a:cubicBezTo>
                        <a:cubicBezTo>
                          <a:pt x="5137" y="1"/>
                          <a:pt x="8561" y="401"/>
                          <a:pt x="10449" y="2753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2380" name="Google Shape;2380;p6"/>
                  <p:cNvGrpSpPr/>
                  <p:nvPr/>
                </p:nvGrpSpPr>
                <p:grpSpPr>
                  <a:xfrm>
                    <a:off x="6796655" y="3147276"/>
                    <a:ext cx="953310" cy="950353"/>
                    <a:chOff x="6796655" y="3147276"/>
                    <a:chExt cx="953310" cy="950353"/>
                  </a:xfrm>
                </p:grpSpPr>
                <p:sp>
                  <p:nvSpPr>
                    <p:cNvPr id="2381" name="Google Shape;2381;p6"/>
                    <p:cNvSpPr/>
                    <p:nvPr/>
                  </p:nvSpPr>
                  <p:spPr>
                    <a:xfrm>
                      <a:off x="6845356" y="3147276"/>
                      <a:ext cx="812688" cy="27167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345" h="3124" extrusionOk="0">
                          <a:moveTo>
                            <a:pt x="4947" y="0"/>
                          </a:moveTo>
                          <a:cubicBezTo>
                            <a:pt x="2954" y="0"/>
                            <a:pt x="973" y="1072"/>
                            <a:pt x="0" y="3123"/>
                          </a:cubicBezTo>
                          <a:cubicBezTo>
                            <a:pt x="1414" y="2476"/>
                            <a:pt x="3321" y="1847"/>
                            <a:pt x="5412" y="1847"/>
                          </a:cubicBezTo>
                          <a:cubicBezTo>
                            <a:pt x="6114" y="1847"/>
                            <a:pt x="6837" y="1918"/>
                            <a:pt x="7569" y="2083"/>
                          </a:cubicBezTo>
                          <a:cubicBezTo>
                            <a:pt x="8046" y="2189"/>
                            <a:pt x="8545" y="2251"/>
                            <a:pt x="9039" y="2251"/>
                          </a:cubicBezTo>
                          <a:cubicBezTo>
                            <a:pt x="9141" y="2251"/>
                            <a:pt x="9243" y="2249"/>
                            <a:pt x="9345" y="2243"/>
                          </a:cubicBezTo>
                          <a:cubicBezTo>
                            <a:pt x="8245" y="731"/>
                            <a:pt x="6592" y="0"/>
                            <a:pt x="4947" y="0"/>
                          </a:cubicBezTo>
                          <a:close/>
                        </a:path>
                      </a:pathLst>
                    </a:custGeom>
                    <a:solidFill>
                      <a:srgbClr val="2E5789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82" name="Google Shape;2382;p6"/>
                    <p:cNvSpPr/>
                    <p:nvPr/>
                  </p:nvSpPr>
                  <p:spPr>
                    <a:xfrm>
                      <a:off x="6796655" y="3432086"/>
                      <a:ext cx="953310" cy="36951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962" h="4249" extrusionOk="0">
                          <a:moveTo>
                            <a:pt x="2180" y="0"/>
                          </a:moveTo>
                          <a:cubicBezTo>
                            <a:pt x="1435" y="0"/>
                            <a:pt x="841" y="123"/>
                            <a:pt x="368" y="312"/>
                          </a:cubicBezTo>
                          <a:cubicBezTo>
                            <a:pt x="112" y="984"/>
                            <a:pt x="0" y="1704"/>
                            <a:pt x="32" y="2424"/>
                          </a:cubicBezTo>
                          <a:cubicBezTo>
                            <a:pt x="64" y="3048"/>
                            <a:pt x="192" y="3672"/>
                            <a:pt x="432" y="4248"/>
                          </a:cubicBezTo>
                          <a:cubicBezTo>
                            <a:pt x="2017" y="3335"/>
                            <a:pt x="4556" y="2549"/>
                            <a:pt x="7880" y="2549"/>
                          </a:cubicBezTo>
                          <a:cubicBezTo>
                            <a:pt x="8283" y="2549"/>
                            <a:pt x="8696" y="2560"/>
                            <a:pt x="9121" y="2584"/>
                          </a:cubicBezTo>
                          <a:cubicBezTo>
                            <a:pt x="9825" y="2616"/>
                            <a:pt x="10417" y="2616"/>
                            <a:pt x="10945" y="2616"/>
                          </a:cubicBezTo>
                          <a:cubicBezTo>
                            <a:pt x="10961" y="2392"/>
                            <a:pt x="10961" y="2168"/>
                            <a:pt x="10961" y="1944"/>
                          </a:cubicBezTo>
                          <a:cubicBezTo>
                            <a:pt x="10945" y="1720"/>
                            <a:pt x="10913" y="1496"/>
                            <a:pt x="10881" y="1272"/>
                          </a:cubicBezTo>
                          <a:cubicBezTo>
                            <a:pt x="10516" y="1333"/>
                            <a:pt x="10110" y="1368"/>
                            <a:pt x="9659" y="1368"/>
                          </a:cubicBezTo>
                          <a:cubicBezTo>
                            <a:pt x="8570" y="1368"/>
                            <a:pt x="7221" y="1164"/>
                            <a:pt x="5569" y="632"/>
                          </a:cubicBezTo>
                          <a:cubicBezTo>
                            <a:pt x="4189" y="178"/>
                            <a:pt x="3075" y="0"/>
                            <a:pt x="2180" y="0"/>
                          </a:cubicBezTo>
                          <a:close/>
                        </a:path>
                      </a:pathLst>
                    </a:custGeom>
                    <a:solidFill>
                      <a:srgbClr val="2E5789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83" name="Google Shape;2383;p6"/>
                    <p:cNvSpPr/>
                    <p:nvPr/>
                  </p:nvSpPr>
                  <p:spPr>
                    <a:xfrm>
                      <a:off x="6843964" y="3737507"/>
                      <a:ext cx="892087" cy="27559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58" h="3169" extrusionOk="0">
                          <a:moveTo>
                            <a:pt x="10257" y="0"/>
                          </a:moveTo>
                          <a:cubicBezTo>
                            <a:pt x="9121" y="48"/>
                            <a:pt x="7537" y="96"/>
                            <a:pt x="5313" y="112"/>
                          </a:cubicBezTo>
                          <a:cubicBezTo>
                            <a:pt x="2864" y="128"/>
                            <a:pt x="1168" y="512"/>
                            <a:pt x="0" y="992"/>
                          </a:cubicBezTo>
                          <a:cubicBezTo>
                            <a:pt x="416" y="1873"/>
                            <a:pt x="1056" y="2625"/>
                            <a:pt x="1840" y="3169"/>
                          </a:cubicBezTo>
                          <a:cubicBezTo>
                            <a:pt x="3921" y="2049"/>
                            <a:pt x="7265" y="1648"/>
                            <a:pt x="9617" y="1520"/>
                          </a:cubicBezTo>
                          <a:cubicBezTo>
                            <a:pt x="9905" y="1040"/>
                            <a:pt x="10113" y="528"/>
                            <a:pt x="10257" y="0"/>
                          </a:cubicBezTo>
                          <a:close/>
                        </a:path>
                      </a:pathLst>
                    </a:custGeom>
                    <a:solidFill>
                      <a:srgbClr val="2E5789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84" name="Google Shape;2384;p6"/>
                    <p:cNvSpPr/>
                    <p:nvPr/>
                  </p:nvSpPr>
                  <p:spPr>
                    <a:xfrm>
                      <a:off x="7107382" y="3365993"/>
                      <a:ext cx="624496" cy="15192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181" h="1747" extrusionOk="0">
                          <a:moveTo>
                            <a:pt x="790" y="0"/>
                          </a:moveTo>
                          <a:cubicBezTo>
                            <a:pt x="0" y="0"/>
                            <a:pt x="2660" y="1747"/>
                            <a:pt x="5423" y="1747"/>
                          </a:cubicBezTo>
                          <a:cubicBezTo>
                            <a:pt x="6015" y="1747"/>
                            <a:pt x="6612" y="1667"/>
                            <a:pt x="7180" y="1472"/>
                          </a:cubicBezTo>
                          <a:cubicBezTo>
                            <a:pt x="7068" y="1088"/>
                            <a:pt x="6924" y="704"/>
                            <a:pt x="6732" y="352"/>
                          </a:cubicBezTo>
                          <a:cubicBezTo>
                            <a:pt x="6247" y="375"/>
                            <a:pt x="5581" y="399"/>
                            <a:pt x="4855" y="399"/>
                          </a:cubicBezTo>
                          <a:cubicBezTo>
                            <a:pt x="3592" y="399"/>
                            <a:pt x="2149" y="328"/>
                            <a:pt x="1164" y="64"/>
                          </a:cubicBezTo>
                          <a:cubicBezTo>
                            <a:pt x="997" y="20"/>
                            <a:pt x="874" y="0"/>
                            <a:pt x="790" y="0"/>
                          </a:cubicBezTo>
                          <a:close/>
                        </a:path>
                      </a:pathLst>
                    </a:custGeom>
                    <a:solidFill>
                      <a:srgbClr val="2E5789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85" name="Google Shape;2385;p6"/>
                    <p:cNvSpPr/>
                    <p:nvPr/>
                  </p:nvSpPr>
                  <p:spPr>
                    <a:xfrm>
                      <a:off x="7097207" y="3962485"/>
                      <a:ext cx="506571" cy="13514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25" h="1554" extrusionOk="0">
                          <a:moveTo>
                            <a:pt x="4611" y="0"/>
                          </a:moveTo>
                          <a:cubicBezTo>
                            <a:pt x="2909" y="0"/>
                            <a:pt x="973" y="236"/>
                            <a:pt x="0" y="1158"/>
                          </a:cubicBezTo>
                          <a:cubicBezTo>
                            <a:pt x="660" y="1424"/>
                            <a:pt x="1354" y="1554"/>
                            <a:pt x="2043" y="1554"/>
                          </a:cubicBezTo>
                          <a:cubicBezTo>
                            <a:pt x="3425" y="1554"/>
                            <a:pt x="4789" y="1031"/>
                            <a:pt x="5825" y="38"/>
                          </a:cubicBezTo>
                          <a:cubicBezTo>
                            <a:pt x="5447" y="15"/>
                            <a:pt x="5036" y="0"/>
                            <a:pt x="4611" y="0"/>
                          </a:cubicBezTo>
                          <a:close/>
                        </a:path>
                      </a:pathLst>
                    </a:custGeom>
                    <a:solidFill>
                      <a:srgbClr val="2E5789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2386" name="Google Shape;2386;p6"/>
                <p:cNvGrpSpPr/>
                <p:nvPr/>
              </p:nvGrpSpPr>
              <p:grpSpPr>
                <a:xfrm>
                  <a:off x="966750" y="3170812"/>
                  <a:ext cx="635848" cy="635730"/>
                  <a:chOff x="1787025" y="1601475"/>
                  <a:chExt cx="471872" cy="471785"/>
                </a:xfrm>
              </p:grpSpPr>
              <p:sp>
                <p:nvSpPr>
                  <p:cNvPr id="2387" name="Google Shape;2387;p6"/>
                  <p:cNvSpPr/>
                  <p:nvPr/>
                </p:nvSpPr>
                <p:spPr>
                  <a:xfrm>
                    <a:off x="1787025" y="1601475"/>
                    <a:ext cx="471872" cy="4717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26" h="5425" extrusionOk="0">
                        <a:moveTo>
                          <a:pt x="3121" y="225"/>
                        </a:moveTo>
                        <a:cubicBezTo>
                          <a:pt x="4497" y="465"/>
                          <a:pt x="5425" y="1761"/>
                          <a:pt x="5201" y="3137"/>
                        </a:cubicBezTo>
                        <a:cubicBezTo>
                          <a:pt x="4961" y="4497"/>
                          <a:pt x="3665" y="5425"/>
                          <a:pt x="2289" y="5201"/>
                        </a:cubicBezTo>
                        <a:cubicBezTo>
                          <a:pt x="929" y="4961"/>
                          <a:pt x="1" y="3665"/>
                          <a:pt x="225" y="2289"/>
                        </a:cubicBezTo>
                        <a:cubicBezTo>
                          <a:pt x="465" y="929"/>
                          <a:pt x="1761" y="1"/>
                          <a:pt x="3121" y="22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2388" name="Google Shape;2388;p6"/>
                  <p:cNvGrpSpPr/>
                  <p:nvPr/>
                </p:nvGrpSpPr>
                <p:grpSpPr>
                  <a:xfrm>
                    <a:off x="1803722" y="1617998"/>
                    <a:ext cx="437087" cy="437173"/>
                    <a:chOff x="1803722" y="1617998"/>
                    <a:chExt cx="437087" cy="437173"/>
                  </a:xfrm>
                </p:grpSpPr>
                <p:sp>
                  <p:nvSpPr>
                    <p:cNvPr id="2389" name="Google Shape;2389;p6"/>
                    <p:cNvSpPr/>
                    <p:nvPr/>
                  </p:nvSpPr>
                  <p:spPr>
                    <a:xfrm>
                      <a:off x="1883035" y="1617998"/>
                      <a:ext cx="261765" cy="5957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10" h="685" extrusionOk="0">
                          <a:moveTo>
                            <a:pt x="1589" y="0"/>
                          </a:moveTo>
                          <a:cubicBezTo>
                            <a:pt x="1020" y="0"/>
                            <a:pt x="455" y="193"/>
                            <a:pt x="1" y="579"/>
                          </a:cubicBezTo>
                          <a:cubicBezTo>
                            <a:pt x="172" y="649"/>
                            <a:pt x="359" y="685"/>
                            <a:pt x="546" y="685"/>
                          </a:cubicBezTo>
                          <a:cubicBezTo>
                            <a:pt x="743" y="685"/>
                            <a:pt x="940" y="645"/>
                            <a:pt x="1121" y="563"/>
                          </a:cubicBezTo>
                          <a:cubicBezTo>
                            <a:pt x="1488" y="437"/>
                            <a:pt x="1883" y="399"/>
                            <a:pt x="2270" y="399"/>
                          </a:cubicBezTo>
                          <a:cubicBezTo>
                            <a:pt x="2524" y="399"/>
                            <a:pt x="2774" y="416"/>
                            <a:pt x="3009" y="435"/>
                          </a:cubicBezTo>
                          <a:cubicBezTo>
                            <a:pt x="2578" y="145"/>
                            <a:pt x="2082" y="0"/>
                            <a:pt x="1589" y="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90" name="Google Shape;2390;p6"/>
                    <p:cNvSpPr/>
                    <p:nvPr/>
                  </p:nvSpPr>
                  <p:spPr>
                    <a:xfrm>
                      <a:off x="1825985" y="1705485"/>
                      <a:ext cx="409257" cy="11870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06" h="1365" extrusionOk="0">
                          <a:moveTo>
                            <a:pt x="3043" y="1"/>
                          </a:moveTo>
                          <a:cubicBezTo>
                            <a:pt x="2481" y="1"/>
                            <a:pt x="1847" y="67"/>
                            <a:pt x="1153" y="133"/>
                          </a:cubicBezTo>
                          <a:cubicBezTo>
                            <a:pt x="985" y="157"/>
                            <a:pt x="817" y="169"/>
                            <a:pt x="649" y="169"/>
                          </a:cubicBezTo>
                          <a:cubicBezTo>
                            <a:pt x="481" y="169"/>
                            <a:pt x="313" y="157"/>
                            <a:pt x="145" y="133"/>
                          </a:cubicBezTo>
                          <a:cubicBezTo>
                            <a:pt x="97" y="213"/>
                            <a:pt x="49" y="293"/>
                            <a:pt x="1" y="389"/>
                          </a:cubicBezTo>
                          <a:cubicBezTo>
                            <a:pt x="433" y="453"/>
                            <a:pt x="1009" y="709"/>
                            <a:pt x="1777" y="1125"/>
                          </a:cubicBezTo>
                          <a:cubicBezTo>
                            <a:pt x="2102" y="1299"/>
                            <a:pt x="2323" y="1364"/>
                            <a:pt x="2495" y="1364"/>
                          </a:cubicBezTo>
                          <a:cubicBezTo>
                            <a:pt x="2939" y="1364"/>
                            <a:pt x="3050" y="923"/>
                            <a:pt x="3777" y="773"/>
                          </a:cubicBezTo>
                          <a:cubicBezTo>
                            <a:pt x="3856" y="761"/>
                            <a:pt x="3934" y="755"/>
                            <a:pt x="4012" y="755"/>
                          </a:cubicBezTo>
                          <a:cubicBezTo>
                            <a:pt x="4252" y="755"/>
                            <a:pt x="4488" y="812"/>
                            <a:pt x="4705" y="933"/>
                          </a:cubicBezTo>
                          <a:cubicBezTo>
                            <a:pt x="4657" y="677"/>
                            <a:pt x="4561" y="437"/>
                            <a:pt x="4417" y="229"/>
                          </a:cubicBezTo>
                          <a:cubicBezTo>
                            <a:pt x="4030" y="58"/>
                            <a:pt x="3568" y="1"/>
                            <a:pt x="3043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91" name="Google Shape;2391;p6"/>
                    <p:cNvSpPr/>
                    <p:nvPr/>
                  </p:nvSpPr>
                  <p:spPr>
                    <a:xfrm>
                      <a:off x="2047312" y="1820279"/>
                      <a:ext cx="193497" cy="22793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225" h="2621" extrusionOk="0">
                          <a:moveTo>
                            <a:pt x="1414" y="1"/>
                          </a:moveTo>
                          <a:cubicBezTo>
                            <a:pt x="415" y="1"/>
                            <a:pt x="1698" y="1184"/>
                            <a:pt x="800" y="1405"/>
                          </a:cubicBezTo>
                          <a:cubicBezTo>
                            <a:pt x="0" y="1597"/>
                            <a:pt x="272" y="2333"/>
                            <a:pt x="400" y="2621"/>
                          </a:cubicBezTo>
                          <a:cubicBezTo>
                            <a:pt x="1472" y="2317"/>
                            <a:pt x="2224" y="1325"/>
                            <a:pt x="2224" y="189"/>
                          </a:cubicBezTo>
                          <a:lnTo>
                            <a:pt x="2224" y="125"/>
                          </a:lnTo>
                          <a:cubicBezTo>
                            <a:pt x="2080" y="77"/>
                            <a:pt x="1920" y="45"/>
                            <a:pt x="1728" y="29"/>
                          </a:cubicBezTo>
                          <a:cubicBezTo>
                            <a:pt x="1604" y="10"/>
                            <a:pt x="1501" y="1"/>
                            <a:pt x="1414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92" name="Google Shape;2392;p6"/>
                    <p:cNvSpPr/>
                    <p:nvPr/>
                  </p:nvSpPr>
                  <p:spPr>
                    <a:xfrm>
                      <a:off x="1803722" y="1751750"/>
                      <a:ext cx="225413" cy="23941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92" h="2753" extrusionOk="0">
                          <a:moveTo>
                            <a:pt x="193" y="1"/>
                          </a:moveTo>
                          <a:cubicBezTo>
                            <a:pt x="65" y="305"/>
                            <a:pt x="1" y="641"/>
                            <a:pt x="1" y="977"/>
                          </a:cubicBezTo>
                          <a:cubicBezTo>
                            <a:pt x="1" y="1649"/>
                            <a:pt x="257" y="2289"/>
                            <a:pt x="737" y="2753"/>
                          </a:cubicBezTo>
                          <a:cubicBezTo>
                            <a:pt x="1041" y="2577"/>
                            <a:pt x="1185" y="2321"/>
                            <a:pt x="929" y="2097"/>
                          </a:cubicBezTo>
                          <a:cubicBezTo>
                            <a:pt x="514" y="1743"/>
                            <a:pt x="489" y="1606"/>
                            <a:pt x="871" y="1606"/>
                          </a:cubicBezTo>
                          <a:cubicBezTo>
                            <a:pt x="1093" y="1606"/>
                            <a:pt x="1453" y="1652"/>
                            <a:pt x="1953" y="1729"/>
                          </a:cubicBezTo>
                          <a:cubicBezTo>
                            <a:pt x="2014" y="1738"/>
                            <a:pt x="2069" y="1742"/>
                            <a:pt x="2116" y="1742"/>
                          </a:cubicBezTo>
                          <a:cubicBezTo>
                            <a:pt x="2592" y="1742"/>
                            <a:pt x="2375" y="1307"/>
                            <a:pt x="1153" y="449"/>
                          </a:cubicBezTo>
                          <a:cubicBezTo>
                            <a:pt x="865" y="225"/>
                            <a:pt x="545" y="81"/>
                            <a:pt x="193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93" name="Google Shape;2393;p6"/>
                    <p:cNvSpPr/>
                    <p:nvPr/>
                  </p:nvSpPr>
                  <p:spPr>
                    <a:xfrm>
                      <a:off x="1901123" y="1866022"/>
                      <a:ext cx="240893" cy="18914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70" h="2175" extrusionOk="0">
                          <a:moveTo>
                            <a:pt x="1899" y="1"/>
                          </a:moveTo>
                          <a:cubicBezTo>
                            <a:pt x="1360" y="1"/>
                            <a:pt x="1458" y="1344"/>
                            <a:pt x="657" y="1359"/>
                          </a:cubicBezTo>
                          <a:cubicBezTo>
                            <a:pt x="161" y="1375"/>
                            <a:pt x="33" y="1599"/>
                            <a:pt x="1" y="1759"/>
                          </a:cubicBezTo>
                          <a:cubicBezTo>
                            <a:pt x="417" y="2031"/>
                            <a:pt x="897" y="2175"/>
                            <a:pt x="1393" y="2175"/>
                          </a:cubicBezTo>
                          <a:cubicBezTo>
                            <a:pt x="1537" y="2175"/>
                            <a:pt x="1697" y="2159"/>
                            <a:pt x="1841" y="2143"/>
                          </a:cubicBezTo>
                          <a:cubicBezTo>
                            <a:pt x="1697" y="1775"/>
                            <a:pt x="1617" y="1295"/>
                            <a:pt x="1809" y="927"/>
                          </a:cubicBezTo>
                          <a:cubicBezTo>
                            <a:pt x="2129" y="319"/>
                            <a:pt x="2769" y="207"/>
                            <a:pt x="2001" y="15"/>
                          </a:cubicBezTo>
                          <a:cubicBezTo>
                            <a:pt x="1965" y="5"/>
                            <a:pt x="1931" y="1"/>
                            <a:pt x="1899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94" name="Google Shape;2394;p6"/>
                    <p:cNvSpPr/>
                    <p:nvPr/>
                  </p:nvSpPr>
                  <p:spPr>
                    <a:xfrm>
                      <a:off x="1904254" y="1908809"/>
                      <a:ext cx="95922" cy="4287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3" h="493" extrusionOk="0">
                          <a:moveTo>
                            <a:pt x="204" y="1"/>
                          </a:moveTo>
                          <a:cubicBezTo>
                            <a:pt x="125" y="1"/>
                            <a:pt x="65" y="23"/>
                            <a:pt x="45" y="83"/>
                          </a:cubicBezTo>
                          <a:cubicBezTo>
                            <a:pt x="0" y="249"/>
                            <a:pt x="634" y="493"/>
                            <a:pt x="919" y="493"/>
                          </a:cubicBezTo>
                          <a:cubicBezTo>
                            <a:pt x="1045" y="493"/>
                            <a:pt x="1103" y="445"/>
                            <a:pt x="1005" y="323"/>
                          </a:cubicBezTo>
                          <a:cubicBezTo>
                            <a:pt x="957" y="259"/>
                            <a:pt x="893" y="195"/>
                            <a:pt x="813" y="179"/>
                          </a:cubicBezTo>
                          <a:cubicBezTo>
                            <a:pt x="658" y="113"/>
                            <a:pt x="382" y="1"/>
                            <a:pt x="204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95" name="Google Shape;2395;p6"/>
                    <p:cNvSpPr/>
                    <p:nvPr/>
                  </p:nvSpPr>
                  <p:spPr>
                    <a:xfrm>
                      <a:off x="1937301" y="1669655"/>
                      <a:ext cx="254807" cy="2791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30" h="321" extrusionOk="0">
                          <a:moveTo>
                            <a:pt x="2609" y="1"/>
                          </a:moveTo>
                          <a:cubicBezTo>
                            <a:pt x="2369" y="1"/>
                            <a:pt x="2113" y="1"/>
                            <a:pt x="1873" y="33"/>
                          </a:cubicBezTo>
                          <a:cubicBezTo>
                            <a:pt x="657" y="129"/>
                            <a:pt x="1" y="129"/>
                            <a:pt x="497" y="209"/>
                          </a:cubicBezTo>
                          <a:cubicBezTo>
                            <a:pt x="1009" y="289"/>
                            <a:pt x="2497" y="289"/>
                            <a:pt x="2929" y="321"/>
                          </a:cubicBezTo>
                          <a:cubicBezTo>
                            <a:pt x="2833" y="209"/>
                            <a:pt x="2721" y="97"/>
                            <a:pt x="2609" y="1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grpSp>
          <p:nvGrpSpPr>
            <p:cNvPr id="2396" name="Google Shape;2396;p6"/>
            <p:cNvGrpSpPr/>
            <p:nvPr/>
          </p:nvGrpSpPr>
          <p:grpSpPr>
            <a:xfrm>
              <a:off x="-1133991" y="1367233"/>
              <a:ext cx="4385149" cy="4434072"/>
              <a:chOff x="-1133991" y="1367233"/>
              <a:chExt cx="4385149" cy="4434072"/>
            </a:xfrm>
          </p:grpSpPr>
          <p:grpSp>
            <p:nvGrpSpPr>
              <p:cNvPr id="2397" name="Google Shape;2397;p6"/>
              <p:cNvGrpSpPr/>
              <p:nvPr/>
            </p:nvGrpSpPr>
            <p:grpSpPr>
              <a:xfrm rot="-6819495">
                <a:off x="-638992" y="1934221"/>
                <a:ext cx="3395153" cy="3300097"/>
                <a:chOff x="-246295" y="-204162"/>
                <a:chExt cx="3394987" cy="3299936"/>
              </a:xfrm>
            </p:grpSpPr>
            <p:grpSp>
              <p:nvGrpSpPr>
                <p:cNvPr id="2398" name="Google Shape;2398;p6"/>
                <p:cNvGrpSpPr/>
                <p:nvPr/>
              </p:nvGrpSpPr>
              <p:grpSpPr>
                <a:xfrm rot="7042646">
                  <a:off x="337827" y="-137298"/>
                  <a:ext cx="1509285" cy="2233662"/>
                  <a:chOff x="713225" y="2235300"/>
                  <a:chExt cx="1509450" cy="2233905"/>
                </a:xfrm>
              </p:grpSpPr>
              <p:sp>
                <p:nvSpPr>
                  <p:cNvPr id="2399" name="Google Shape;2399;p6"/>
                  <p:cNvSpPr/>
                  <p:nvPr/>
                </p:nvSpPr>
                <p:spPr>
                  <a:xfrm>
                    <a:off x="2168519" y="4094921"/>
                    <a:ext cx="54156" cy="542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6" extrusionOk="0">
                        <a:moveTo>
                          <a:pt x="945" y="417"/>
                        </a:moveTo>
                        <a:cubicBezTo>
                          <a:pt x="945" y="769"/>
                          <a:pt x="513" y="945"/>
                          <a:pt x="256" y="689"/>
                        </a:cubicBezTo>
                        <a:cubicBezTo>
                          <a:pt x="0" y="433"/>
                          <a:pt x="192" y="1"/>
                          <a:pt x="545" y="17"/>
                        </a:cubicBezTo>
                        <a:cubicBezTo>
                          <a:pt x="769" y="17"/>
                          <a:pt x="945" y="193"/>
                          <a:pt x="945" y="41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0" name="Google Shape;2400;p6"/>
                  <p:cNvSpPr/>
                  <p:nvPr/>
                </p:nvSpPr>
                <p:spPr>
                  <a:xfrm>
                    <a:off x="2147430" y="3617193"/>
                    <a:ext cx="53239" cy="541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45" extrusionOk="0">
                        <a:moveTo>
                          <a:pt x="929" y="400"/>
                        </a:moveTo>
                        <a:cubicBezTo>
                          <a:pt x="929" y="752"/>
                          <a:pt x="496" y="944"/>
                          <a:pt x="240" y="688"/>
                        </a:cubicBezTo>
                        <a:cubicBezTo>
                          <a:pt x="0" y="432"/>
                          <a:pt x="176" y="0"/>
                          <a:pt x="528" y="0"/>
                        </a:cubicBezTo>
                        <a:cubicBezTo>
                          <a:pt x="753" y="0"/>
                          <a:pt x="929" y="176"/>
                          <a:pt x="929" y="40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1" name="Google Shape;2401;p6"/>
                  <p:cNvSpPr/>
                  <p:nvPr/>
                </p:nvSpPr>
                <p:spPr>
                  <a:xfrm>
                    <a:off x="1029626" y="3003298"/>
                    <a:ext cx="53239" cy="523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2" name="Google Shape;2402;p6"/>
                  <p:cNvSpPr/>
                  <p:nvPr/>
                </p:nvSpPr>
                <p:spPr>
                  <a:xfrm>
                    <a:off x="1547695" y="3244913"/>
                    <a:ext cx="54156" cy="541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01"/>
                        </a:moveTo>
                        <a:cubicBezTo>
                          <a:pt x="945" y="753"/>
                          <a:pt x="513" y="945"/>
                          <a:pt x="257" y="689"/>
                        </a:cubicBezTo>
                        <a:cubicBezTo>
                          <a:pt x="1" y="433"/>
                          <a:pt x="177" y="1"/>
                          <a:pt x="545" y="1"/>
                        </a:cubicBezTo>
                        <a:cubicBezTo>
                          <a:pt x="753" y="1"/>
                          <a:pt x="929" y="177"/>
                          <a:pt x="945" y="40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3" name="Google Shape;2403;p6"/>
                  <p:cNvSpPr/>
                  <p:nvPr/>
                </p:nvSpPr>
                <p:spPr>
                  <a:xfrm>
                    <a:off x="1203844" y="3823562"/>
                    <a:ext cx="52322" cy="514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3" h="897" extrusionOk="0">
                        <a:moveTo>
                          <a:pt x="913" y="384"/>
                        </a:moveTo>
                        <a:cubicBezTo>
                          <a:pt x="913" y="736"/>
                          <a:pt x="496" y="896"/>
                          <a:pt x="256" y="656"/>
                        </a:cubicBezTo>
                        <a:cubicBezTo>
                          <a:pt x="0" y="416"/>
                          <a:pt x="176" y="0"/>
                          <a:pt x="528" y="0"/>
                        </a:cubicBezTo>
                        <a:cubicBezTo>
                          <a:pt x="736" y="0"/>
                          <a:pt x="913" y="176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4" name="Google Shape;2404;p6"/>
                  <p:cNvSpPr/>
                  <p:nvPr/>
                </p:nvSpPr>
                <p:spPr>
                  <a:xfrm>
                    <a:off x="713225" y="2823119"/>
                    <a:ext cx="54156" cy="541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5" name="Google Shape;2405;p6"/>
                  <p:cNvSpPr/>
                  <p:nvPr/>
                </p:nvSpPr>
                <p:spPr>
                  <a:xfrm>
                    <a:off x="1506433" y="3973884"/>
                    <a:ext cx="12894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" h="209" extrusionOk="0">
                        <a:moveTo>
                          <a:pt x="225" y="81"/>
                        </a:moveTo>
                        <a:cubicBezTo>
                          <a:pt x="225" y="209"/>
                          <a:pt x="1" y="1"/>
                          <a:pt x="129" y="1"/>
                        </a:cubicBezTo>
                        <a:cubicBezTo>
                          <a:pt x="177" y="1"/>
                          <a:pt x="225" y="33"/>
                          <a:pt x="225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6" name="Google Shape;2406;p6"/>
                  <p:cNvSpPr/>
                  <p:nvPr/>
                </p:nvSpPr>
                <p:spPr>
                  <a:xfrm>
                    <a:off x="1758591" y="3940874"/>
                    <a:ext cx="1197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1"/>
                        </a:moveTo>
                        <a:cubicBezTo>
                          <a:pt x="209" y="209"/>
                          <a:pt x="1" y="1"/>
                          <a:pt x="129" y="1"/>
                        </a:cubicBezTo>
                        <a:cubicBezTo>
                          <a:pt x="177" y="1"/>
                          <a:pt x="209" y="33"/>
                          <a:pt x="209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7" name="Google Shape;2407;p6"/>
                  <p:cNvSpPr/>
                  <p:nvPr/>
                </p:nvSpPr>
                <p:spPr>
                  <a:xfrm>
                    <a:off x="1650879" y="2571819"/>
                    <a:ext cx="11977" cy="110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8" name="Google Shape;2408;p6"/>
                  <p:cNvSpPr/>
                  <p:nvPr/>
                </p:nvSpPr>
                <p:spPr>
                  <a:xfrm>
                    <a:off x="1740309" y="3247664"/>
                    <a:ext cx="1197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8" y="81"/>
                        </a:moveTo>
                        <a:cubicBezTo>
                          <a:pt x="208" y="209"/>
                          <a:pt x="0" y="1"/>
                          <a:pt x="128" y="1"/>
                        </a:cubicBezTo>
                        <a:cubicBezTo>
                          <a:pt x="176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9" name="Google Shape;2409;p6"/>
                  <p:cNvSpPr/>
                  <p:nvPr/>
                </p:nvSpPr>
                <p:spPr>
                  <a:xfrm>
                    <a:off x="2109835" y="4290287"/>
                    <a:ext cx="9227" cy="92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160" y="80"/>
                        </a:moveTo>
                        <a:cubicBezTo>
                          <a:pt x="160" y="112"/>
                          <a:pt x="112" y="160"/>
                          <a:pt x="80" y="160"/>
                        </a:cubicBezTo>
                        <a:cubicBezTo>
                          <a:pt x="32" y="160"/>
                          <a:pt x="0" y="112"/>
                          <a:pt x="0" y="80"/>
                        </a:cubicBezTo>
                        <a:cubicBezTo>
                          <a:pt x="0" y="32"/>
                          <a:pt x="32" y="0"/>
                          <a:pt x="80" y="0"/>
                        </a:cubicBezTo>
                        <a:cubicBezTo>
                          <a:pt x="112" y="0"/>
                          <a:pt x="160" y="32"/>
                          <a:pt x="160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0" name="Google Shape;2410;p6"/>
                  <p:cNvSpPr/>
                  <p:nvPr/>
                </p:nvSpPr>
                <p:spPr>
                  <a:xfrm>
                    <a:off x="1729306" y="4353556"/>
                    <a:ext cx="1197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8" y="81"/>
                        </a:moveTo>
                        <a:cubicBezTo>
                          <a:pt x="208" y="209"/>
                          <a:pt x="0" y="1"/>
                          <a:pt x="128" y="1"/>
                        </a:cubicBezTo>
                        <a:cubicBezTo>
                          <a:pt x="176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1" name="Google Shape;2411;p6"/>
                  <p:cNvSpPr/>
                  <p:nvPr/>
                </p:nvSpPr>
                <p:spPr>
                  <a:xfrm>
                    <a:off x="1617383" y="3758402"/>
                    <a:ext cx="1197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1"/>
                        </a:moveTo>
                        <a:cubicBezTo>
                          <a:pt x="209" y="209"/>
                          <a:pt x="1" y="1"/>
                          <a:pt x="129" y="1"/>
                        </a:cubicBezTo>
                        <a:cubicBezTo>
                          <a:pt x="161" y="1"/>
                          <a:pt x="209" y="33"/>
                          <a:pt x="209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2" name="Google Shape;2412;p6"/>
                  <p:cNvSpPr/>
                  <p:nvPr/>
                </p:nvSpPr>
                <p:spPr>
                  <a:xfrm>
                    <a:off x="809504" y="3971191"/>
                    <a:ext cx="10143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209" extrusionOk="0">
                        <a:moveTo>
                          <a:pt x="177" y="112"/>
                        </a:moveTo>
                        <a:cubicBezTo>
                          <a:pt x="161" y="208"/>
                          <a:pt x="1" y="208"/>
                          <a:pt x="17" y="112"/>
                        </a:cubicBezTo>
                        <a:cubicBezTo>
                          <a:pt x="17" y="0"/>
                          <a:pt x="177" y="0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3" name="Google Shape;2413;p6"/>
                  <p:cNvSpPr/>
                  <p:nvPr/>
                </p:nvSpPr>
                <p:spPr>
                  <a:xfrm>
                    <a:off x="950769" y="3399877"/>
                    <a:ext cx="922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209" extrusionOk="0">
                        <a:moveTo>
                          <a:pt x="160" y="113"/>
                        </a:moveTo>
                        <a:cubicBezTo>
                          <a:pt x="160" y="209"/>
                          <a:pt x="0" y="209"/>
                          <a:pt x="0" y="113"/>
                        </a:cubicBezTo>
                        <a:cubicBezTo>
                          <a:pt x="0" y="1"/>
                          <a:pt x="160" y="1"/>
                          <a:pt x="160" y="11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4" name="Google Shape;2414;p6"/>
                  <p:cNvSpPr/>
                  <p:nvPr/>
                </p:nvSpPr>
                <p:spPr>
                  <a:xfrm>
                    <a:off x="1323963" y="3949184"/>
                    <a:ext cx="11060" cy="138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" h="241" extrusionOk="0">
                        <a:moveTo>
                          <a:pt x="193" y="112"/>
                        </a:moveTo>
                        <a:cubicBezTo>
                          <a:pt x="161" y="240"/>
                          <a:pt x="1" y="0"/>
                          <a:pt x="129" y="16"/>
                        </a:cubicBezTo>
                        <a:cubicBezTo>
                          <a:pt x="177" y="32"/>
                          <a:pt x="193" y="64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5" name="Google Shape;2415;p6"/>
                  <p:cNvSpPr/>
                  <p:nvPr/>
                </p:nvSpPr>
                <p:spPr>
                  <a:xfrm>
                    <a:off x="1688474" y="2746955"/>
                    <a:ext cx="11977" cy="138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6" name="Google Shape;2416;p6"/>
                  <p:cNvSpPr/>
                  <p:nvPr/>
                </p:nvSpPr>
                <p:spPr>
                  <a:xfrm>
                    <a:off x="864520" y="2361838"/>
                    <a:ext cx="10143" cy="10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7" name="Google Shape;2417;p6"/>
                  <p:cNvSpPr/>
                  <p:nvPr/>
                </p:nvSpPr>
                <p:spPr>
                  <a:xfrm>
                    <a:off x="1172439" y="2810711"/>
                    <a:ext cx="11977" cy="110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8" name="Google Shape;2418;p6"/>
                  <p:cNvSpPr/>
                  <p:nvPr/>
                </p:nvSpPr>
                <p:spPr>
                  <a:xfrm>
                    <a:off x="1150174" y="2423274"/>
                    <a:ext cx="1197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9" name="Google Shape;2419;p6"/>
                  <p:cNvSpPr/>
                  <p:nvPr/>
                </p:nvSpPr>
                <p:spPr>
                  <a:xfrm>
                    <a:off x="1665980" y="3981220"/>
                    <a:ext cx="23897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7" y="193"/>
                        </a:moveTo>
                        <a:cubicBezTo>
                          <a:pt x="417" y="337"/>
                          <a:pt x="225" y="417"/>
                          <a:pt x="113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0" name="Google Shape;2420;p6"/>
                  <p:cNvSpPr/>
                  <p:nvPr/>
                </p:nvSpPr>
                <p:spPr>
                  <a:xfrm>
                    <a:off x="1606379" y="4444391"/>
                    <a:ext cx="24871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4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208"/>
                          <a:pt x="97" y="16"/>
                          <a:pt x="257" y="16"/>
                        </a:cubicBezTo>
                        <a:cubicBezTo>
                          <a:pt x="353" y="0"/>
                          <a:pt x="433" y="96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1" name="Google Shape;2421;p6"/>
                  <p:cNvSpPr/>
                  <p:nvPr/>
                </p:nvSpPr>
                <p:spPr>
                  <a:xfrm>
                    <a:off x="866354" y="4077556"/>
                    <a:ext cx="23955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8" h="417" extrusionOk="0">
                        <a:moveTo>
                          <a:pt x="417" y="177"/>
                        </a:moveTo>
                        <a:cubicBezTo>
                          <a:pt x="417" y="337"/>
                          <a:pt x="225" y="417"/>
                          <a:pt x="113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2" name="Google Shape;2422;p6"/>
                  <p:cNvSpPr/>
                  <p:nvPr/>
                </p:nvSpPr>
                <p:spPr>
                  <a:xfrm>
                    <a:off x="804919" y="3114707"/>
                    <a:ext cx="24814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3" name="Google Shape;2423;p6"/>
                  <p:cNvSpPr/>
                  <p:nvPr/>
                </p:nvSpPr>
                <p:spPr>
                  <a:xfrm>
                    <a:off x="1710910" y="3846429"/>
                    <a:ext cx="23897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33" extrusionOk="0">
                        <a:moveTo>
                          <a:pt x="417" y="193"/>
                        </a:moveTo>
                        <a:cubicBezTo>
                          <a:pt x="417" y="353"/>
                          <a:pt x="225" y="433"/>
                          <a:pt x="113" y="321"/>
                        </a:cubicBezTo>
                        <a:cubicBezTo>
                          <a:pt x="1" y="209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4" name="Google Shape;2424;p6"/>
                  <p:cNvSpPr/>
                  <p:nvPr/>
                </p:nvSpPr>
                <p:spPr>
                  <a:xfrm>
                    <a:off x="2095164" y="3542920"/>
                    <a:ext cx="24814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2" y="176"/>
                        </a:moveTo>
                        <a:cubicBezTo>
                          <a:pt x="432" y="352"/>
                          <a:pt x="240" y="432"/>
                          <a:pt x="112" y="304"/>
                        </a:cubicBezTo>
                        <a:cubicBezTo>
                          <a:pt x="0" y="192"/>
                          <a:pt x="80" y="0"/>
                          <a:pt x="256" y="0"/>
                        </a:cubicBezTo>
                        <a:cubicBezTo>
                          <a:pt x="352" y="0"/>
                          <a:pt x="432" y="80"/>
                          <a:pt x="432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5" name="Google Shape;2425;p6"/>
                  <p:cNvSpPr/>
                  <p:nvPr/>
                </p:nvSpPr>
                <p:spPr>
                  <a:xfrm>
                    <a:off x="1461990" y="2560815"/>
                    <a:ext cx="23897" cy="27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6" name="Google Shape;2426;p6"/>
                  <p:cNvSpPr/>
                  <p:nvPr/>
                </p:nvSpPr>
                <p:spPr>
                  <a:xfrm>
                    <a:off x="905839" y="3730034"/>
                    <a:ext cx="23897" cy="27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384" y="272"/>
                        </a:moveTo>
                        <a:cubicBezTo>
                          <a:pt x="368" y="480"/>
                          <a:pt x="48" y="480"/>
                          <a:pt x="32" y="272"/>
                        </a:cubicBezTo>
                        <a:cubicBezTo>
                          <a:pt x="0" y="0"/>
                          <a:pt x="416" y="0"/>
                          <a:pt x="384" y="27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7" name="Google Shape;2427;p6"/>
                  <p:cNvSpPr/>
                  <p:nvPr/>
                </p:nvSpPr>
                <p:spPr>
                  <a:xfrm>
                    <a:off x="1274878" y="2235300"/>
                    <a:ext cx="24814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8" name="Google Shape;2428;p6"/>
                  <p:cNvSpPr/>
                  <p:nvPr/>
                </p:nvSpPr>
                <p:spPr>
                  <a:xfrm>
                    <a:off x="1720137" y="3324687"/>
                    <a:ext cx="23897" cy="27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384" y="257"/>
                        </a:moveTo>
                        <a:cubicBezTo>
                          <a:pt x="368" y="481"/>
                          <a:pt x="48" y="481"/>
                          <a:pt x="32" y="257"/>
                        </a:cubicBezTo>
                        <a:cubicBezTo>
                          <a:pt x="0" y="1"/>
                          <a:pt x="416" y="1"/>
                          <a:pt x="384" y="25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9" name="Google Shape;2429;p6"/>
                  <p:cNvSpPr/>
                  <p:nvPr/>
                </p:nvSpPr>
                <p:spPr>
                  <a:xfrm>
                    <a:off x="1301039" y="3509910"/>
                    <a:ext cx="23897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33" extrusionOk="0">
                        <a:moveTo>
                          <a:pt x="416" y="192"/>
                        </a:moveTo>
                        <a:cubicBezTo>
                          <a:pt x="416" y="352"/>
                          <a:pt x="224" y="432"/>
                          <a:pt x="112" y="320"/>
                        </a:cubicBezTo>
                        <a:cubicBezTo>
                          <a:pt x="0" y="208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0" name="Google Shape;2430;p6"/>
                  <p:cNvSpPr/>
                  <p:nvPr/>
                </p:nvSpPr>
                <p:spPr>
                  <a:xfrm>
                    <a:off x="1025958" y="3570428"/>
                    <a:ext cx="23897" cy="27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25"/>
                        </a:moveTo>
                        <a:cubicBezTo>
                          <a:pt x="416" y="481"/>
                          <a:pt x="0" y="481"/>
                          <a:pt x="32" y="225"/>
                        </a:cubicBezTo>
                        <a:cubicBezTo>
                          <a:pt x="48" y="1"/>
                          <a:pt x="368" y="1"/>
                          <a:pt x="400" y="22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1" name="Google Shape;2431;p6"/>
                  <p:cNvSpPr/>
                  <p:nvPr/>
                </p:nvSpPr>
                <p:spPr>
                  <a:xfrm>
                    <a:off x="1654547" y="2403101"/>
                    <a:ext cx="23897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2" name="Google Shape;2432;p6"/>
                  <p:cNvSpPr/>
                  <p:nvPr/>
                </p:nvSpPr>
                <p:spPr>
                  <a:xfrm>
                    <a:off x="959022" y="4245357"/>
                    <a:ext cx="23897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7"/>
                        </a:moveTo>
                        <a:cubicBezTo>
                          <a:pt x="416" y="337"/>
                          <a:pt x="224" y="417"/>
                          <a:pt x="112" y="305"/>
                        </a:cubicBezTo>
                        <a:cubicBezTo>
                          <a:pt x="0" y="193"/>
                          <a:pt x="80" y="1"/>
                          <a:pt x="240" y="1"/>
                        </a:cubicBezTo>
                        <a:cubicBezTo>
                          <a:pt x="336" y="1"/>
                          <a:pt x="416" y="81"/>
                          <a:pt x="416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3" name="Google Shape;2433;p6"/>
                  <p:cNvSpPr/>
                  <p:nvPr/>
                </p:nvSpPr>
                <p:spPr>
                  <a:xfrm>
                    <a:off x="1013121" y="2675433"/>
                    <a:ext cx="24814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4" name="Google Shape;2434;p6"/>
                  <p:cNvSpPr/>
                  <p:nvPr/>
                </p:nvSpPr>
                <p:spPr>
                  <a:xfrm>
                    <a:off x="724228" y="4075722"/>
                    <a:ext cx="24814" cy="27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81" extrusionOk="0">
                        <a:moveTo>
                          <a:pt x="401" y="209"/>
                        </a:moveTo>
                        <a:cubicBezTo>
                          <a:pt x="433" y="481"/>
                          <a:pt x="1" y="481"/>
                          <a:pt x="33" y="209"/>
                        </a:cubicBezTo>
                        <a:cubicBezTo>
                          <a:pt x="65" y="1"/>
                          <a:pt x="369" y="1"/>
                          <a:pt x="40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5" name="Google Shape;2435;p6"/>
                  <p:cNvSpPr/>
                  <p:nvPr/>
                </p:nvSpPr>
                <p:spPr>
                  <a:xfrm>
                    <a:off x="791165" y="3263252"/>
                    <a:ext cx="24814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3" y="177"/>
                        </a:moveTo>
                        <a:cubicBezTo>
                          <a:pt x="433" y="337"/>
                          <a:pt x="241" y="417"/>
                          <a:pt x="129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53" y="1"/>
                          <a:pt x="433" y="81"/>
                          <a:pt x="433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6" name="Google Shape;2436;p6"/>
                  <p:cNvSpPr/>
                  <p:nvPr/>
                </p:nvSpPr>
                <p:spPr>
                  <a:xfrm>
                    <a:off x="1340467" y="3551173"/>
                    <a:ext cx="23897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33" extrusionOk="0">
                        <a:moveTo>
                          <a:pt x="417" y="193"/>
                        </a:moveTo>
                        <a:cubicBezTo>
                          <a:pt x="417" y="353"/>
                          <a:pt x="225" y="433"/>
                          <a:pt x="113" y="321"/>
                        </a:cubicBezTo>
                        <a:cubicBezTo>
                          <a:pt x="1" y="209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7" name="Google Shape;2437;p6"/>
                  <p:cNvSpPr/>
                  <p:nvPr/>
                </p:nvSpPr>
                <p:spPr>
                  <a:xfrm>
                    <a:off x="1205620" y="3043644"/>
                    <a:ext cx="24814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8" name="Google Shape;2438;p6"/>
                  <p:cNvSpPr/>
                  <p:nvPr/>
                </p:nvSpPr>
                <p:spPr>
                  <a:xfrm>
                    <a:off x="1242355" y="3309099"/>
                    <a:ext cx="24814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3" y="177"/>
                        </a:moveTo>
                        <a:cubicBezTo>
                          <a:pt x="433" y="337"/>
                          <a:pt x="225" y="417"/>
                          <a:pt x="112" y="305"/>
                        </a:cubicBezTo>
                        <a:cubicBezTo>
                          <a:pt x="0" y="193"/>
                          <a:pt x="80" y="1"/>
                          <a:pt x="241" y="1"/>
                        </a:cubicBezTo>
                        <a:cubicBezTo>
                          <a:pt x="353" y="1"/>
                          <a:pt x="433" y="81"/>
                          <a:pt x="433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9" name="Google Shape;2439;p6"/>
                  <p:cNvSpPr/>
                  <p:nvPr/>
                </p:nvSpPr>
                <p:spPr>
                  <a:xfrm>
                    <a:off x="1765926" y="3497073"/>
                    <a:ext cx="89056" cy="889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53" extrusionOk="0">
                        <a:moveTo>
                          <a:pt x="769" y="1552"/>
                        </a:moveTo>
                        <a:lnTo>
                          <a:pt x="769" y="1552"/>
                        </a:lnTo>
                        <a:cubicBezTo>
                          <a:pt x="769" y="1120"/>
                          <a:pt x="433" y="768"/>
                          <a:pt x="1" y="768"/>
                        </a:cubicBezTo>
                        <a:lnTo>
                          <a:pt x="1" y="768"/>
                        </a:lnTo>
                        <a:cubicBezTo>
                          <a:pt x="433" y="768"/>
                          <a:pt x="769" y="432"/>
                          <a:pt x="769" y="0"/>
                        </a:cubicBezTo>
                        <a:lnTo>
                          <a:pt x="769" y="0"/>
                        </a:lnTo>
                        <a:cubicBezTo>
                          <a:pt x="769" y="416"/>
                          <a:pt x="1121" y="768"/>
                          <a:pt x="1553" y="768"/>
                        </a:cubicBezTo>
                        <a:lnTo>
                          <a:pt x="1553" y="768"/>
                        </a:lnTo>
                        <a:cubicBezTo>
                          <a:pt x="1121" y="768"/>
                          <a:pt x="769" y="1120"/>
                          <a:pt x="769" y="155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0" name="Google Shape;2440;p6"/>
                  <p:cNvSpPr/>
                  <p:nvPr/>
                </p:nvSpPr>
                <p:spPr>
                  <a:xfrm>
                    <a:off x="825091" y="3483319"/>
                    <a:ext cx="89056" cy="889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53" extrusionOk="0">
                        <a:moveTo>
                          <a:pt x="785" y="1553"/>
                        </a:moveTo>
                        <a:lnTo>
                          <a:pt x="785" y="1553"/>
                        </a:lnTo>
                        <a:cubicBezTo>
                          <a:pt x="785" y="1121"/>
                          <a:pt x="433" y="785"/>
                          <a:pt x="1" y="785"/>
                        </a:cubicBezTo>
                        <a:lnTo>
                          <a:pt x="1" y="785"/>
                        </a:lnTo>
                        <a:cubicBezTo>
                          <a:pt x="433" y="785"/>
                          <a:pt x="785" y="433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33"/>
                          <a:pt x="1137" y="785"/>
                          <a:pt x="1553" y="785"/>
                        </a:cubicBezTo>
                        <a:lnTo>
                          <a:pt x="1553" y="785"/>
                        </a:lnTo>
                        <a:cubicBezTo>
                          <a:pt x="1137" y="785"/>
                          <a:pt x="785" y="1121"/>
                          <a:pt x="785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1" name="Google Shape;2441;p6"/>
                  <p:cNvSpPr/>
                  <p:nvPr/>
                </p:nvSpPr>
                <p:spPr>
                  <a:xfrm>
                    <a:off x="938849" y="2381094"/>
                    <a:ext cx="88999" cy="889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2" name="Google Shape;2442;p6"/>
                  <p:cNvSpPr/>
                  <p:nvPr/>
                </p:nvSpPr>
                <p:spPr>
                  <a:xfrm>
                    <a:off x="1427577" y="2872834"/>
                    <a:ext cx="89056" cy="88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443" name="Google Shape;2443;p6"/>
                <p:cNvGrpSpPr/>
                <p:nvPr/>
              </p:nvGrpSpPr>
              <p:grpSpPr>
                <a:xfrm rot="5920143">
                  <a:off x="1176368" y="1064725"/>
                  <a:ext cx="1509182" cy="2233509"/>
                  <a:chOff x="713225" y="2235300"/>
                  <a:chExt cx="1509450" cy="2233905"/>
                </a:xfrm>
              </p:grpSpPr>
              <p:sp>
                <p:nvSpPr>
                  <p:cNvPr id="2444" name="Google Shape;2444;p6"/>
                  <p:cNvSpPr/>
                  <p:nvPr/>
                </p:nvSpPr>
                <p:spPr>
                  <a:xfrm>
                    <a:off x="2168519" y="4094921"/>
                    <a:ext cx="54156" cy="542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6" extrusionOk="0">
                        <a:moveTo>
                          <a:pt x="945" y="417"/>
                        </a:moveTo>
                        <a:cubicBezTo>
                          <a:pt x="945" y="769"/>
                          <a:pt x="513" y="945"/>
                          <a:pt x="256" y="689"/>
                        </a:cubicBezTo>
                        <a:cubicBezTo>
                          <a:pt x="0" y="433"/>
                          <a:pt x="192" y="1"/>
                          <a:pt x="545" y="17"/>
                        </a:cubicBezTo>
                        <a:cubicBezTo>
                          <a:pt x="769" y="17"/>
                          <a:pt x="945" y="193"/>
                          <a:pt x="945" y="41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5" name="Google Shape;2445;p6"/>
                  <p:cNvSpPr/>
                  <p:nvPr/>
                </p:nvSpPr>
                <p:spPr>
                  <a:xfrm>
                    <a:off x="2147430" y="3617193"/>
                    <a:ext cx="53239" cy="541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45" extrusionOk="0">
                        <a:moveTo>
                          <a:pt x="929" y="400"/>
                        </a:moveTo>
                        <a:cubicBezTo>
                          <a:pt x="929" y="752"/>
                          <a:pt x="496" y="944"/>
                          <a:pt x="240" y="688"/>
                        </a:cubicBezTo>
                        <a:cubicBezTo>
                          <a:pt x="0" y="432"/>
                          <a:pt x="176" y="0"/>
                          <a:pt x="528" y="0"/>
                        </a:cubicBezTo>
                        <a:cubicBezTo>
                          <a:pt x="753" y="0"/>
                          <a:pt x="929" y="176"/>
                          <a:pt x="929" y="40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6" name="Google Shape;2446;p6"/>
                  <p:cNvSpPr/>
                  <p:nvPr/>
                </p:nvSpPr>
                <p:spPr>
                  <a:xfrm>
                    <a:off x="1029626" y="3003298"/>
                    <a:ext cx="53239" cy="523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913" extrusionOk="0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7" name="Google Shape;2447;p6"/>
                  <p:cNvSpPr/>
                  <p:nvPr/>
                </p:nvSpPr>
                <p:spPr>
                  <a:xfrm>
                    <a:off x="1547695" y="3244913"/>
                    <a:ext cx="54156" cy="541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01"/>
                        </a:moveTo>
                        <a:cubicBezTo>
                          <a:pt x="945" y="753"/>
                          <a:pt x="513" y="945"/>
                          <a:pt x="257" y="689"/>
                        </a:cubicBezTo>
                        <a:cubicBezTo>
                          <a:pt x="1" y="433"/>
                          <a:pt x="177" y="1"/>
                          <a:pt x="545" y="1"/>
                        </a:cubicBezTo>
                        <a:cubicBezTo>
                          <a:pt x="753" y="1"/>
                          <a:pt x="929" y="177"/>
                          <a:pt x="945" y="40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8" name="Google Shape;2448;p6"/>
                  <p:cNvSpPr/>
                  <p:nvPr/>
                </p:nvSpPr>
                <p:spPr>
                  <a:xfrm>
                    <a:off x="1203844" y="3823562"/>
                    <a:ext cx="52322" cy="514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3" h="897" extrusionOk="0">
                        <a:moveTo>
                          <a:pt x="913" y="384"/>
                        </a:moveTo>
                        <a:cubicBezTo>
                          <a:pt x="913" y="736"/>
                          <a:pt x="496" y="896"/>
                          <a:pt x="256" y="656"/>
                        </a:cubicBezTo>
                        <a:cubicBezTo>
                          <a:pt x="0" y="416"/>
                          <a:pt x="176" y="0"/>
                          <a:pt x="528" y="0"/>
                        </a:cubicBezTo>
                        <a:cubicBezTo>
                          <a:pt x="736" y="0"/>
                          <a:pt x="913" y="176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9" name="Google Shape;2449;p6"/>
                  <p:cNvSpPr/>
                  <p:nvPr/>
                </p:nvSpPr>
                <p:spPr>
                  <a:xfrm>
                    <a:off x="713225" y="2823119"/>
                    <a:ext cx="54156" cy="541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5" h="945" extrusionOk="0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0" name="Google Shape;2450;p6"/>
                  <p:cNvSpPr/>
                  <p:nvPr/>
                </p:nvSpPr>
                <p:spPr>
                  <a:xfrm>
                    <a:off x="1506433" y="3973884"/>
                    <a:ext cx="12894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" h="209" extrusionOk="0">
                        <a:moveTo>
                          <a:pt x="225" y="81"/>
                        </a:moveTo>
                        <a:cubicBezTo>
                          <a:pt x="225" y="209"/>
                          <a:pt x="1" y="1"/>
                          <a:pt x="129" y="1"/>
                        </a:cubicBezTo>
                        <a:cubicBezTo>
                          <a:pt x="177" y="1"/>
                          <a:pt x="225" y="33"/>
                          <a:pt x="225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1" name="Google Shape;2451;p6"/>
                  <p:cNvSpPr/>
                  <p:nvPr/>
                </p:nvSpPr>
                <p:spPr>
                  <a:xfrm>
                    <a:off x="1758591" y="3940874"/>
                    <a:ext cx="1197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1"/>
                        </a:moveTo>
                        <a:cubicBezTo>
                          <a:pt x="209" y="209"/>
                          <a:pt x="1" y="1"/>
                          <a:pt x="129" y="1"/>
                        </a:cubicBezTo>
                        <a:cubicBezTo>
                          <a:pt x="177" y="1"/>
                          <a:pt x="209" y="33"/>
                          <a:pt x="209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2" name="Google Shape;2452;p6"/>
                  <p:cNvSpPr/>
                  <p:nvPr/>
                </p:nvSpPr>
                <p:spPr>
                  <a:xfrm>
                    <a:off x="1650879" y="2571819"/>
                    <a:ext cx="11977" cy="110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3" name="Google Shape;2453;p6"/>
                  <p:cNvSpPr/>
                  <p:nvPr/>
                </p:nvSpPr>
                <p:spPr>
                  <a:xfrm>
                    <a:off x="1740309" y="3247664"/>
                    <a:ext cx="1197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8" y="81"/>
                        </a:moveTo>
                        <a:cubicBezTo>
                          <a:pt x="208" y="209"/>
                          <a:pt x="0" y="1"/>
                          <a:pt x="128" y="1"/>
                        </a:cubicBezTo>
                        <a:cubicBezTo>
                          <a:pt x="176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4" name="Google Shape;2454;p6"/>
                  <p:cNvSpPr/>
                  <p:nvPr/>
                </p:nvSpPr>
                <p:spPr>
                  <a:xfrm>
                    <a:off x="2109835" y="4290287"/>
                    <a:ext cx="9227" cy="92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160" y="80"/>
                        </a:moveTo>
                        <a:cubicBezTo>
                          <a:pt x="160" y="112"/>
                          <a:pt x="112" y="160"/>
                          <a:pt x="80" y="160"/>
                        </a:cubicBezTo>
                        <a:cubicBezTo>
                          <a:pt x="32" y="160"/>
                          <a:pt x="0" y="112"/>
                          <a:pt x="0" y="80"/>
                        </a:cubicBezTo>
                        <a:cubicBezTo>
                          <a:pt x="0" y="32"/>
                          <a:pt x="32" y="0"/>
                          <a:pt x="80" y="0"/>
                        </a:cubicBezTo>
                        <a:cubicBezTo>
                          <a:pt x="112" y="0"/>
                          <a:pt x="160" y="32"/>
                          <a:pt x="160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5" name="Google Shape;2455;p6"/>
                  <p:cNvSpPr/>
                  <p:nvPr/>
                </p:nvSpPr>
                <p:spPr>
                  <a:xfrm>
                    <a:off x="1729306" y="4353556"/>
                    <a:ext cx="1197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8" y="81"/>
                        </a:moveTo>
                        <a:cubicBezTo>
                          <a:pt x="208" y="209"/>
                          <a:pt x="0" y="1"/>
                          <a:pt x="128" y="1"/>
                        </a:cubicBezTo>
                        <a:cubicBezTo>
                          <a:pt x="176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6" name="Google Shape;2456;p6"/>
                  <p:cNvSpPr/>
                  <p:nvPr/>
                </p:nvSpPr>
                <p:spPr>
                  <a:xfrm>
                    <a:off x="1617383" y="3758402"/>
                    <a:ext cx="1197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1"/>
                        </a:moveTo>
                        <a:cubicBezTo>
                          <a:pt x="209" y="209"/>
                          <a:pt x="1" y="1"/>
                          <a:pt x="129" y="1"/>
                        </a:cubicBezTo>
                        <a:cubicBezTo>
                          <a:pt x="161" y="1"/>
                          <a:pt x="209" y="33"/>
                          <a:pt x="209" y="8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7" name="Google Shape;2457;p6"/>
                  <p:cNvSpPr/>
                  <p:nvPr/>
                </p:nvSpPr>
                <p:spPr>
                  <a:xfrm>
                    <a:off x="809504" y="3971191"/>
                    <a:ext cx="10143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209" extrusionOk="0">
                        <a:moveTo>
                          <a:pt x="177" y="112"/>
                        </a:moveTo>
                        <a:cubicBezTo>
                          <a:pt x="161" y="208"/>
                          <a:pt x="1" y="208"/>
                          <a:pt x="17" y="112"/>
                        </a:cubicBezTo>
                        <a:cubicBezTo>
                          <a:pt x="17" y="0"/>
                          <a:pt x="177" y="0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8" name="Google Shape;2458;p6"/>
                  <p:cNvSpPr/>
                  <p:nvPr/>
                </p:nvSpPr>
                <p:spPr>
                  <a:xfrm>
                    <a:off x="950769" y="3399877"/>
                    <a:ext cx="922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209" extrusionOk="0">
                        <a:moveTo>
                          <a:pt x="160" y="113"/>
                        </a:moveTo>
                        <a:cubicBezTo>
                          <a:pt x="160" y="209"/>
                          <a:pt x="0" y="209"/>
                          <a:pt x="0" y="113"/>
                        </a:cubicBezTo>
                        <a:cubicBezTo>
                          <a:pt x="0" y="1"/>
                          <a:pt x="160" y="1"/>
                          <a:pt x="160" y="11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9" name="Google Shape;2459;p6"/>
                  <p:cNvSpPr/>
                  <p:nvPr/>
                </p:nvSpPr>
                <p:spPr>
                  <a:xfrm>
                    <a:off x="1323963" y="3949184"/>
                    <a:ext cx="11060" cy="138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" h="241" extrusionOk="0">
                        <a:moveTo>
                          <a:pt x="193" y="112"/>
                        </a:moveTo>
                        <a:cubicBezTo>
                          <a:pt x="161" y="240"/>
                          <a:pt x="1" y="0"/>
                          <a:pt x="129" y="16"/>
                        </a:cubicBezTo>
                        <a:cubicBezTo>
                          <a:pt x="177" y="32"/>
                          <a:pt x="193" y="64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0" name="Google Shape;2460;p6"/>
                  <p:cNvSpPr/>
                  <p:nvPr/>
                </p:nvSpPr>
                <p:spPr>
                  <a:xfrm>
                    <a:off x="1688474" y="2746955"/>
                    <a:ext cx="11977" cy="138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41" extrusionOk="0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1" name="Google Shape;2461;p6"/>
                  <p:cNvSpPr/>
                  <p:nvPr/>
                </p:nvSpPr>
                <p:spPr>
                  <a:xfrm>
                    <a:off x="864520" y="2361838"/>
                    <a:ext cx="10143" cy="10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2" name="Google Shape;2462;p6"/>
                  <p:cNvSpPr/>
                  <p:nvPr/>
                </p:nvSpPr>
                <p:spPr>
                  <a:xfrm>
                    <a:off x="1172439" y="2810711"/>
                    <a:ext cx="11977" cy="110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193" extrusionOk="0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3" name="Google Shape;2463;p6"/>
                  <p:cNvSpPr/>
                  <p:nvPr/>
                </p:nvSpPr>
                <p:spPr>
                  <a:xfrm>
                    <a:off x="1150174" y="2423274"/>
                    <a:ext cx="11977" cy="119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" h="209" extrusionOk="0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4" name="Google Shape;2464;p6"/>
                  <p:cNvSpPr/>
                  <p:nvPr/>
                </p:nvSpPr>
                <p:spPr>
                  <a:xfrm>
                    <a:off x="1665980" y="3981220"/>
                    <a:ext cx="23897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7" y="193"/>
                        </a:moveTo>
                        <a:cubicBezTo>
                          <a:pt x="417" y="337"/>
                          <a:pt x="225" y="417"/>
                          <a:pt x="113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5" name="Google Shape;2465;p6"/>
                  <p:cNvSpPr/>
                  <p:nvPr/>
                </p:nvSpPr>
                <p:spPr>
                  <a:xfrm>
                    <a:off x="1606379" y="4444391"/>
                    <a:ext cx="24871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4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208"/>
                          <a:pt x="97" y="16"/>
                          <a:pt x="257" y="16"/>
                        </a:cubicBezTo>
                        <a:cubicBezTo>
                          <a:pt x="353" y="0"/>
                          <a:pt x="433" y="96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6" name="Google Shape;2466;p6"/>
                  <p:cNvSpPr/>
                  <p:nvPr/>
                </p:nvSpPr>
                <p:spPr>
                  <a:xfrm>
                    <a:off x="866354" y="4077556"/>
                    <a:ext cx="23955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8" h="417" extrusionOk="0">
                        <a:moveTo>
                          <a:pt x="417" y="177"/>
                        </a:moveTo>
                        <a:cubicBezTo>
                          <a:pt x="417" y="337"/>
                          <a:pt x="225" y="417"/>
                          <a:pt x="113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7" name="Google Shape;2467;p6"/>
                  <p:cNvSpPr/>
                  <p:nvPr/>
                </p:nvSpPr>
                <p:spPr>
                  <a:xfrm>
                    <a:off x="804919" y="3114707"/>
                    <a:ext cx="24814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8" name="Google Shape;2468;p6"/>
                  <p:cNvSpPr/>
                  <p:nvPr/>
                </p:nvSpPr>
                <p:spPr>
                  <a:xfrm>
                    <a:off x="1710910" y="3846429"/>
                    <a:ext cx="23897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33" extrusionOk="0">
                        <a:moveTo>
                          <a:pt x="417" y="193"/>
                        </a:moveTo>
                        <a:cubicBezTo>
                          <a:pt x="417" y="353"/>
                          <a:pt x="225" y="433"/>
                          <a:pt x="113" y="321"/>
                        </a:cubicBezTo>
                        <a:cubicBezTo>
                          <a:pt x="1" y="209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9" name="Google Shape;2469;p6"/>
                  <p:cNvSpPr/>
                  <p:nvPr/>
                </p:nvSpPr>
                <p:spPr>
                  <a:xfrm>
                    <a:off x="2095164" y="3542920"/>
                    <a:ext cx="24814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2" y="176"/>
                        </a:moveTo>
                        <a:cubicBezTo>
                          <a:pt x="432" y="352"/>
                          <a:pt x="240" y="432"/>
                          <a:pt x="112" y="304"/>
                        </a:cubicBezTo>
                        <a:cubicBezTo>
                          <a:pt x="0" y="192"/>
                          <a:pt x="80" y="0"/>
                          <a:pt x="256" y="0"/>
                        </a:cubicBezTo>
                        <a:cubicBezTo>
                          <a:pt x="352" y="0"/>
                          <a:pt x="432" y="80"/>
                          <a:pt x="432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0" name="Google Shape;2470;p6"/>
                  <p:cNvSpPr/>
                  <p:nvPr/>
                </p:nvSpPr>
                <p:spPr>
                  <a:xfrm>
                    <a:off x="1461990" y="2560815"/>
                    <a:ext cx="23897" cy="27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1" name="Google Shape;2471;p6"/>
                  <p:cNvSpPr/>
                  <p:nvPr/>
                </p:nvSpPr>
                <p:spPr>
                  <a:xfrm>
                    <a:off x="905839" y="3730034"/>
                    <a:ext cx="23897" cy="27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384" y="272"/>
                        </a:moveTo>
                        <a:cubicBezTo>
                          <a:pt x="368" y="480"/>
                          <a:pt x="48" y="480"/>
                          <a:pt x="32" y="272"/>
                        </a:cubicBezTo>
                        <a:cubicBezTo>
                          <a:pt x="0" y="0"/>
                          <a:pt x="416" y="0"/>
                          <a:pt x="384" y="27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2" name="Google Shape;2472;p6"/>
                  <p:cNvSpPr/>
                  <p:nvPr/>
                </p:nvSpPr>
                <p:spPr>
                  <a:xfrm>
                    <a:off x="1274878" y="2235300"/>
                    <a:ext cx="24814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3" name="Google Shape;2473;p6"/>
                  <p:cNvSpPr/>
                  <p:nvPr/>
                </p:nvSpPr>
                <p:spPr>
                  <a:xfrm>
                    <a:off x="1720137" y="3324687"/>
                    <a:ext cx="23897" cy="27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384" y="257"/>
                        </a:moveTo>
                        <a:cubicBezTo>
                          <a:pt x="368" y="481"/>
                          <a:pt x="48" y="481"/>
                          <a:pt x="32" y="257"/>
                        </a:cubicBezTo>
                        <a:cubicBezTo>
                          <a:pt x="0" y="1"/>
                          <a:pt x="416" y="1"/>
                          <a:pt x="384" y="25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4" name="Google Shape;2474;p6"/>
                  <p:cNvSpPr/>
                  <p:nvPr/>
                </p:nvSpPr>
                <p:spPr>
                  <a:xfrm>
                    <a:off x="1301039" y="3509910"/>
                    <a:ext cx="23897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33" extrusionOk="0">
                        <a:moveTo>
                          <a:pt x="416" y="192"/>
                        </a:moveTo>
                        <a:cubicBezTo>
                          <a:pt x="416" y="352"/>
                          <a:pt x="224" y="432"/>
                          <a:pt x="112" y="320"/>
                        </a:cubicBezTo>
                        <a:cubicBezTo>
                          <a:pt x="0" y="208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9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5" name="Google Shape;2475;p6"/>
                  <p:cNvSpPr/>
                  <p:nvPr/>
                </p:nvSpPr>
                <p:spPr>
                  <a:xfrm>
                    <a:off x="1025958" y="3570428"/>
                    <a:ext cx="23897" cy="27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81" extrusionOk="0">
                        <a:moveTo>
                          <a:pt x="400" y="225"/>
                        </a:moveTo>
                        <a:cubicBezTo>
                          <a:pt x="416" y="481"/>
                          <a:pt x="0" y="481"/>
                          <a:pt x="32" y="225"/>
                        </a:cubicBezTo>
                        <a:cubicBezTo>
                          <a:pt x="48" y="1"/>
                          <a:pt x="368" y="1"/>
                          <a:pt x="400" y="225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6" name="Google Shape;2476;p6"/>
                  <p:cNvSpPr/>
                  <p:nvPr/>
                </p:nvSpPr>
                <p:spPr>
                  <a:xfrm>
                    <a:off x="1654547" y="2403101"/>
                    <a:ext cx="23897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7" name="Google Shape;2477;p6"/>
                  <p:cNvSpPr/>
                  <p:nvPr/>
                </p:nvSpPr>
                <p:spPr>
                  <a:xfrm>
                    <a:off x="959022" y="4245357"/>
                    <a:ext cx="23897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17" extrusionOk="0">
                        <a:moveTo>
                          <a:pt x="416" y="177"/>
                        </a:moveTo>
                        <a:cubicBezTo>
                          <a:pt x="416" y="337"/>
                          <a:pt x="224" y="417"/>
                          <a:pt x="112" y="305"/>
                        </a:cubicBezTo>
                        <a:cubicBezTo>
                          <a:pt x="0" y="193"/>
                          <a:pt x="80" y="1"/>
                          <a:pt x="240" y="1"/>
                        </a:cubicBezTo>
                        <a:cubicBezTo>
                          <a:pt x="336" y="1"/>
                          <a:pt x="416" y="81"/>
                          <a:pt x="416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8" name="Google Shape;2478;p6"/>
                  <p:cNvSpPr/>
                  <p:nvPr/>
                </p:nvSpPr>
                <p:spPr>
                  <a:xfrm>
                    <a:off x="1013121" y="2675433"/>
                    <a:ext cx="24814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9" name="Google Shape;2479;p6"/>
                  <p:cNvSpPr/>
                  <p:nvPr/>
                </p:nvSpPr>
                <p:spPr>
                  <a:xfrm>
                    <a:off x="724228" y="4075722"/>
                    <a:ext cx="24814" cy="27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81" extrusionOk="0">
                        <a:moveTo>
                          <a:pt x="401" y="209"/>
                        </a:moveTo>
                        <a:cubicBezTo>
                          <a:pt x="433" y="481"/>
                          <a:pt x="1" y="481"/>
                          <a:pt x="33" y="209"/>
                        </a:cubicBezTo>
                        <a:cubicBezTo>
                          <a:pt x="65" y="1"/>
                          <a:pt x="369" y="1"/>
                          <a:pt x="401" y="209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0" name="Google Shape;2480;p6"/>
                  <p:cNvSpPr/>
                  <p:nvPr/>
                </p:nvSpPr>
                <p:spPr>
                  <a:xfrm>
                    <a:off x="791165" y="3263252"/>
                    <a:ext cx="24814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3" y="177"/>
                        </a:moveTo>
                        <a:cubicBezTo>
                          <a:pt x="433" y="337"/>
                          <a:pt x="241" y="417"/>
                          <a:pt x="129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53" y="1"/>
                          <a:pt x="433" y="81"/>
                          <a:pt x="433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1" name="Google Shape;2481;p6"/>
                  <p:cNvSpPr/>
                  <p:nvPr/>
                </p:nvSpPr>
                <p:spPr>
                  <a:xfrm>
                    <a:off x="1340467" y="3551173"/>
                    <a:ext cx="23897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7" h="433" extrusionOk="0">
                        <a:moveTo>
                          <a:pt x="417" y="193"/>
                        </a:moveTo>
                        <a:cubicBezTo>
                          <a:pt x="417" y="353"/>
                          <a:pt x="225" y="433"/>
                          <a:pt x="113" y="321"/>
                        </a:cubicBezTo>
                        <a:cubicBezTo>
                          <a:pt x="1" y="209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2" name="Google Shape;2482;p6"/>
                  <p:cNvSpPr/>
                  <p:nvPr/>
                </p:nvSpPr>
                <p:spPr>
                  <a:xfrm>
                    <a:off x="1205620" y="3043644"/>
                    <a:ext cx="24814" cy="248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33" extrusionOk="0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3" name="Google Shape;2483;p6"/>
                  <p:cNvSpPr/>
                  <p:nvPr/>
                </p:nvSpPr>
                <p:spPr>
                  <a:xfrm>
                    <a:off x="1242355" y="3309099"/>
                    <a:ext cx="24814" cy="238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" h="417" extrusionOk="0">
                        <a:moveTo>
                          <a:pt x="433" y="177"/>
                        </a:moveTo>
                        <a:cubicBezTo>
                          <a:pt x="433" y="337"/>
                          <a:pt x="225" y="417"/>
                          <a:pt x="112" y="305"/>
                        </a:cubicBezTo>
                        <a:cubicBezTo>
                          <a:pt x="0" y="193"/>
                          <a:pt x="80" y="1"/>
                          <a:pt x="241" y="1"/>
                        </a:cubicBezTo>
                        <a:cubicBezTo>
                          <a:pt x="353" y="1"/>
                          <a:pt x="433" y="81"/>
                          <a:pt x="433" y="17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4" name="Google Shape;2484;p6"/>
                  <p:cNvSpPr/>
                  <p:nvPr/>
                </p:nvSpPr>
                <p:spPr>
                  <a:xfrm>
                    <a:off x="1765926" y="3497073"/>
                    <a:ext cx="89056" cy="889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53" extrusionOk="0">
                        <a:moveTo>
                          <a:pt x="769" y="1552"/>
                        </a:moveTo>
                        <a:lnTo>
                          <a:pt x="769" y="1552"/>
                        </a:lnTo>
                        <a:cubicBezTo>
                          <a:pt x="769" y="1120"/>
                          <a:pt x="433" y="768"/>
                          <a:pt x="1" y="768"/>
                        </a:cubicBezTo>
                        <a:lnTo>
                          <a:pt x="1" y="768"/>
                        </a:lnTo>
                        <a:cubicBezTo>
                          <a:pt x="433" y="768"/>
                          <a:pt x="769" y="432"/>
                          <a:pt x="769" y="0"/>
                        </a:cubicBezTo>
                        <a:lnTo>
                          <a:pt x="769" y="0"/>
                        </a:lnTo>
                        <a:cubicBezTo>
                          <a:pt x="769" y="416"/>
                          <a:pt x="1121" y="768"/>
                          <a:pt x="1553" y="768"/>
                        </a:cubicBezTo>
                        <a:lnTo>
                          <a:pt x="1553" y="768"/>
                        </a:lnTo>
                        <a:cubicBezTo>
                          <a:pt x="1121" y="768"/>
                          <a:pt x="769" y="1120"/>
                          <a:pt x="769" y="155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5" name="Google Shape;2485;p6"/>
                  <p:cNvSpPr/>
                  <p:nvPr/>
                </p:nvSpPr>
                <p:spPr>
                  <a:xfrm>
                    <a:off x="825091" y="3483319"/>
                    <a:ext cx="89056" cy="889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53" extrusionOk="0">
                        <a:moveTo>
                          <a:pt x="785" y="1553"/>
                        </a:moveTo>
                        <a:lnTo>
                          <a:pt x="785" y="1553"/>
                        </a:lnTo>
                        <a:cubicBezTo>
                          <a:pt x="785" y="1121"/>
                          <a:pt x="433" y="785"/>
                          <a:pt x="1" y="785"/>
                        </a:cubicBezTo>
                        <a:lnTo>
                          <a:pt x="1" y="785"/>
                        </a:lnTo>
                        <a:cubicBezTo>
                          <a:pt x="433" y="785"/>
                          <a:pt x="785" y="433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33"/>
                          <a:pt x="1137" y="785"/>
                          <a:pt x="1553" y="785"/>
                        </a:cubicBezTo>
                        <a:lnTo>
                          <a:pt x="1553" y="785"/>
                        </a:lnTo>
                        <a:cubicBezTo>
                          <a:pt x="1137" y="785"/>
                          <a:pt x="785" y="1121"/>
                          <a:pt x="785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6" name="Google Shape;2486;p6"/>
                  <p:cNvSpPr/>
                  <p:nvPr/>
                </p:nvSpPr>
                <p:spPr>
                  <a:xfrm>
                    <a:off x="938849" y="2381094"/>
                    <a:ext cx="88999" cy="889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" h="1553" extrusionOk="0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7" name="Google Shape;2487;p6"/>
                  <p:cNvSpPr/>
                  <p:nvPr/>
                </p:nvSpPr>
                <p:spPr>
                  <a:xfrm>
                    <a:off x="1427577" y="2872834"/>
                    <a:ext cx="89056" cy="88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4" h="1537" extrusionOk="0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2488" name="Google Shape;2488;p6"/>
              <p:cNvSpPr/>
              <p:nvPr/>
            </p:nvSpPr>
            <p:spPr>
              <a:xfrm rot="1592122" flipH="1">
                <a:off x="1051928" y="3234942"/>
                <a:ext cx="540544" cy="298592"/>
              </a:xfrm>
              <a:custGeom>
                <a:avLst/>
                <a:gdLst/>
                <a:ahLst/>
                <a:cxnLst/>
                <a:rect l="l" t="t" r="r" b="b"/>
                <a:pathLst>
                  <a:path w="35776" h="19758" extrusionOk="0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489" name="Google Shape;2489;p6"/>
          <p:cNvSpPr txBox="1">
            <a:spLocks noGrp="1"/>
          </p:cNvSpPr>
          <p:nvPr>
            <p:ph type="title"/>
          </p:nvPr>
        </p:nvSpPr>
        <p:spPr>
          <a:xfrm>
            <a:off x="2084850" y="881550"/>
            <a:ext cx="4974300" cy="3293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91" name="Google Shape;2491;p7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2492" name="Google Shape;2492;p7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93" name="Google Shape;2493;p7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2494" name="Google Shape;2494;p7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7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7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7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7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7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7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" name="Google Shape;2501;p7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" name="Google Shape;2502;p7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" name="Google Shape;2503;p7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" name="Google Shape;2504;p7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7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7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7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7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7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7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7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7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7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7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7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7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7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7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19" name="Google Shape;2519;p7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2520" name="Google Shape;2520;p7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7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7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7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7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7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7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7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7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7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7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7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7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7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7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7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7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7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7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7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7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7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7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7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7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7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46" name="Google Shape;2546;p7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7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7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7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7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7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7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7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7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7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7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7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7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7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7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7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7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7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46" name="Google Shape;2646;p7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2647" name="Google Shape;2647;p7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7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7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7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7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7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7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7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7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7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7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7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7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7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7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7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7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7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7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7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7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7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7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7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7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7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673" name="Google Shape;2673;p7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78" name="Google Shape;2678;p7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2679" name="Google Shape;2679;p7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" name="Google Shape;2680;p7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" name="Google Shape;2681;p7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" name="Google Shape;2682;p7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683;p7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2684;p7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2685;p7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2686;p7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" name="Google Shape;2687;p7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" name="Google Shape;2688;p7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2689;p7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690;p7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7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7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7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7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695;p7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696;p7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7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7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7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7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7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7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7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7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05" name="Google Shape;2705;p7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06" name="Google Shape;2706;p7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2707" name="Google Shape;2707;p7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7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7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7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7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7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" name="Google Shape;2713;p7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7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715;p7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716;p7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7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7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719;p7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720;p7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7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722;p7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2723;p7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724;p7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2725;p7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" name="Google Shape;2726;p7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2727;p7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" name="Google Shape;2728;p7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" name="Google Shape;2729;p7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2730;p7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731;p7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732;p7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733" name="Google Shape;2733;p7"/>
          <p:cNvSpPr txBox="1">
            <a:spLocks noGrp="1"/>
          </p:cNvSpPr>
          <p:nvPr>
            <p:ph type="body" idx="1"/>
          </p:nvPr>
        </p:nvSpPr>
        <p:spPr>
          <a:xfrm>
            <a:off x="713225" y="1611975"/>
            <a:ext cx="3859500" cy="239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8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 sz="1200"/>
            </a:lvl9pPr>
          </a:lstStyle>
          <a:p>
            <a:endParaRPr/>
          </a:p>
        </p:txBody>
      </p:sp>
      <p:sp>
        <p:nvSpPr>
          <p:cNvPr id="2734" name="Google Shape;2734;p7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36" name="Google Shape;2736;p8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2737" name="Google Shape;2737;p8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38" name="Google Shape;2738;p8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2739" name="Google Shape;2739;p8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2740;p8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741;p8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742;p8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8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8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8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8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8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8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8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8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751;p8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" name="Google Shape;2752;p8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" name="Google Shape;2753;p8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754;p8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" name="Google Shape;2755;p8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" name="Google Shape;2756;p8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757;p8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758;p8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2759;p8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2760;p8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2761;p8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2762;p8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2763;p8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64" name="Google Shape;2764;p8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2765" name="Google Shape;2765;p8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8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8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8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8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8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8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8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8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8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8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8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8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8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8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8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8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8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8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8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8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8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8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8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8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8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91" name="Google Shape;2791;p8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8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8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8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8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8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8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8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8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8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8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8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8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8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8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8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8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8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8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8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8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8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8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8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8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8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8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8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8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8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8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8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8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8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8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8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8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8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8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8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8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8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8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8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8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8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8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8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8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8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8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8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8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8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8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8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8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8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8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8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8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8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8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8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8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8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8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8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8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8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8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8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8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8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8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8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8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8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8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8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8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8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8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8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8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8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8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8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8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8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8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8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8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8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8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8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8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8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8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8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91" name="Google Shape;2891;p8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2892" name="Google Shape;2892;p8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3" name="Google Shape;2893;p8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4" name="Google Shape;2894;p8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5" name="Google Shape;2895;p8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6" name="Google Shape;2896;p8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7" name="Google Shape;2897;p8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8" name="Google Shape;2898;p8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9" name="Google Shape;2899;p8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8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2901;p8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8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8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8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8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8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8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8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8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8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8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8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8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8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8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8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8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18" name="Google Shape;2918;p8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8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8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8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8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23" name="Google Shape;2923;p8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2924" name="Google Shape;2924;p8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8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8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8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8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8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8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8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8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8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8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8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8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8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8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8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8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8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8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8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8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8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8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8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8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8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50" name="Google Shape;2950;p8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51" name="Google Shape;2951;p8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2952" name="Google Shape;2952;p8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8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8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8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8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8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8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8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8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8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8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8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8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8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8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8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8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8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8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8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8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8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8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8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8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8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978" name="Google Shape;2978;p8"/>
          <p:cNvGrpSpPr/>
          <p:nvPr/>
        </p:nvGrpSpPr>
        <p:grpSpPr>
          <a:xfrm>
            <a:off x="-874077" y="-2230000"/>
            <a:ext cx="10826259" cy="7105595"/>
            <a:chOff x="-874077" y="-2230000"/>
            <a:chExt cx="10826259" cy="7105595"/>
          </a:xfrm>
        </p:grpSpPr>
        <p:grpSp>
          <p:nvGrpSpPr>
            <p:cNvPr id="2979" name="Google Shape;2979;p8"/>
            <p:cNvGrpSpPr/>
            <p:nvPr/>
          </p:nvGrpSpPr>
          <p:grpSpPr>
            <a:xfrm>
              <a:off x="5414815" y="-2230000"/>
              <a:ext cx="3898081" cy="3841432"/>
              <a:chOff x="1723600" y="1764850"/>
              <a:chExt cx="374675" cy="369223"/>
            </a:xfrm>
          </p:grpSpPr>
          <p:sp>
            <p:nvSpPr>
              <p:cNvPr id="2980" name="Google Shape;2980;p8"/>
              <p:cNvSpPr/>
              <p:nvPr/>
            </p:nvSpPr>
            <p:spPr>
              <a:xfrm>
                <a:off x="1726326" y="1764850"/>
                <a:ext cx="369223" cy="369223"/>
              </a:xfrm>
              <a:custGeom>
                <a:avLst/>
                <a:gdLst/>
                <a:ahLst/>
                <a:cxnLst/>
                <a:rect l="l" t="t" r="r" b="b"/>
                <a:pathLst>
                  <a:path w="4876" h="4876" extrusionOk="0">
                    <a:moveTo>
                      <a:pt x="2432" y="0"/>
                    </a:moveTo>
                    <a:cubicBezTo>
                      <a:pt x="1089" y="0"/>
                      <a:pt x="1" y="1089"/>
                      <a:pt x="1" y="2431"/>
                    </a:cubicBezTo>
                    <a:cubicBezTo>
                      <a:pt x="1" y="3786"/>
                      <a:pt x="1089" y="4875"/>
                      <a:pt x="2432" y="4875"/>
                    </a:cubicBezTo>
                    <a:cubicBezTo>
                      <a:pt x="3787" y="4875"/>
                      <a:pt x="4876" y="3786"/>
                      <a:pt x="4876" y="2431"/>
                    </a:cubicBezTo>
                    <a:cubicBezTo>
                      <a:pt x="4876" y="1089"/>
                      <a:pt x="3787" y="0"/>
                      <a:pt x="2432" y="0"/>
                    </a:cubicBez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8"/>
              <p:cNvSpPr/>
              <p:nvPr/>
            </p:nvSpPr>
            <p:spPr>
              <a:xfrm>
                <a:off x="1723600" y="1778783"/>
                <a:ext cx="374675" cy="341357"/>
              </a:xfrm>
              <a:custGeom>
                <a:avLst/>
                <a:gdLst/>
                <a:ahLst/>
                <a:cxnLst/>
                <a:rect l="l" t="t" r="r" b="b"/>
                <a:pathLst>
                  <a:path w="4948" h="4508" extrusionOk="0">
                    <a:moveTo>
                      <a:pt x="2480" y="0"/>
                    </a:moveTo>
                    <a:cubicBezTo>
                      <a:pt x="1456" y="0"/>
                      <a:pt x="530" y="700"/>
                      <a:pt x="291" y="1739"/>
                    </a:cubicBezTo>
                    <a:cubicBezTo>
                      <a:pt x="0" y="2949"/>
                      <a:pt x="750" y="4159"/>
                      <a:pt x="1960" y="4449"/>
                    </a:cubicBezTo>
                    <a:cubicBezTo>
                      <a:pt x="2130" y="4488"/>
                      <a:pt x="2301" y="4507"/>
                      <a:pt x="2468" y="4507"/>
                    </a:cubicBezTo>
                    <a:cubicBezTo>
                      <a:pt x="3492" y="4507"/>
                      <a:pt x="4420" y="3807"/>
                      <a:pt x="4670" y="2768"/>
                    </a:cubicBezTo>
                    <a:cubicBezTo>
                      <a:pt x="4948" y="1558"/>
                      <a:pt x="4198" y="348"/>
                      <a:pt x="2988" y="58"/>
                    </a:cubicBezTo>
                    <a:cubicBezTo>
                      <a:pt x="2818" y="19"/>
                      <a:pt x="2648" y="0"/>
                      <a:pt x="24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8"/>
              <p:cNvSpPr/>
              <p:nvPr/>
            </p:nvSpPr>
            <p:spPr>
              <a:xfrm>
                <a:off x="1769412" y="1810359"/>
                <a:ext cx="237390" cy="144554"/>
              </a:xfrm>
              <a:custGeom>
                <a:avLst/>
                <a:gdLst/>
                <a:ahLst/>
                <a:cxnLst/>
                <a:rect l="l" t="t" r="r" b="b"/>
                <a:pathLst>
                  <a:path w="3135" h="1909" extrusionOk="0">
                    <a:moveTo>
                      <a:pt x="1811" y="1"/>
                    </a:moveTo>
                    <a:cubicBezTo>
                      <a:pt x="1741" y="1"/>
                      <a:pt x="1673" y="6"/>
                      <a:pt x="1609" y="16"/>
                    </a:cubicBezTo>
                    <a:cubicBezTo>
                      <a:pt x="1004" y="101"/>
                      <a:pt x="375" y="718"/>
                      <a:pt x="109" y="1238"/>
                    </a:cubicBezTo>
                    <a:cubicBezTo>
                      <a:pt x="24" y="1371"/>
                      <a:pt x="0" y="1528"/>
                      <a:pt x="36" y="1685"/>
                    </a:cubicBezTo>
                    <a:cubicBezTo>
                      <a:pt x="98" y="1836"/>
                      <a:pt x="270" y="1908"/>
                      <a:pt x="443" y="1908"/>
                    </a:cubicBezTo>
                    <a:cubicBezTo>
                      <a:pt x="507" y="1908"/>
                      <a:pt x="571" y="1898"/>
                      <a:pt x="629" y="1879"/>
                    </a:cubicBezTo>
                    <a:cubicBezTo>
                      <a:pt x="835" y="1770"/>
                      <a:pt x="1016" y="1637"/>
                      <a:pt x="1186" y="1492"/>
                    </a:cubicBezTo>
                    <a:cubicBezTo>
                      <a:pt x="1327" y="1378"/>
                      <a:pt x="1506" y="1287"/>
                      <a:pt x="1681" y="1287"/>
                    </a:cubicBezTo>
                    <a:cubicBezTo>
                      <a:pt x="1730" y="1287"/>
                      <a:pt x="1779" y="1294"/>
                      <a:pt x="1827" y="1310"/>
                    </a:cubicBezTo>
                    <a:cubicBezTo>
                      <a:pt x="1936" y="1347"/>
                      <a:pt x="2032" y="1431"/>
                      <a:pt x="2141" y="1468"/>
                    </a:cubicBezTo>
                    <a:cubicBezTo>
                      <a:pt x="2208" y="1489"/>
                      <a:pt x="2275" y="1499"/>
                      <a:pt x="2340" y="1499"/>
                    </a:cubicBezTo>
                    <a:cubicBezTo>
                      <a:pt x="2608" y="1499"/>
                      <a:pt x="2852" y="1329"/>
                      <a:pt x="2940" y="1056"/>
                    </a:cubicBezTo>
                    <a:cubicBezTo>
                      <a:pt x="3134" y="364"/>
                      <a:pt x="2401" y="1"/>
                      <a:pt x="1811" y="1"/>
                    </a:cubicBezTo>
                    <a:close/>
                  </a:path>
                </a:pathLst>
              </a:custGeom>
              <a:solidFill>
                <a:schemeClr val="accent2">
                  <a:alpha val="5491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8"/>
              <p:cNvSpPr/>
              <p:nvPr/>
            </p:nvSpPr>
            <p:spPr>
              <a:xfrm>
                <a:off x="1777666" y="1979977"/>
                <a:ext cx="71482" cy="62925"/>
              </a:xfrm>
              <a:custGeom>
                <a:avLst/>
                <a:gdLst/>
                <a:ahLst/>
                <a:cxnLst/>
                <a:rect l="l" t="t" r="r" b="b"/>
                <a:pathLst>
                  <a:path w="944" h="831" extrusionOk="0">
                    <a:moveTo>
                      <a:pt x="650" y="1"/>
                    </a:moveTo>
                    <a:cubicBezTo>
                      <a:pt x="611" y="1"/>
                      <a:pt x="571" y="9"/>
                      <a:pt x="532" y="26"/>
                    </a:cubicBezTo>
                    <a:cubicBezTo>
                      <a:pt x="423" y="62"/>
                      <a:pt x="327" y="123"/>
                      <a:pt x="242" y="195"/>
                    </a:cubicBezTo>
                    <a:lnTo>
                      <a:pt x="169" y="340"/>
                    </a:lnTo>
                    <a:cubicBezTo>
                      <a:pt x="36" y="413"/>
                      <a:pt x="0" y="570"/>
                      <a:pt x="85" y="691"/>
                    </a:cubicBezTo>
                    <a:cubicBezTo>
                      <a:pt x="155" y="782"/>
                      <a:pt x="259" y="830"/>
                      <a:pt x="375" y="830"/>
                    </a:cubicBezTo>
                    <a:cubicBezTo>
                      <a:pt x="399" y="830"/>
                      <a:pt x="423" y="828"/>
                      <a:pt x="448" y="824"/>
                    </a:cubicBezTo>
                    <a:cubicBezTo>
                      <a:pt x="581" y="788"/>
                      <a:pt x="702" y="715"/>
                      <a:pt x="786" y="607"/>
                    </a:cubicBezTo>
                    <a:cubicBezTo>
                      <a:pt x="847" y="534"/>
                      <a:pt x="895" y="437"/>
                      <a:pt x="919" y="340"/>
                    </a:cubicBezTo>
                    <a:cubicBezTo>
                      <a:pt x="944" y="244"/>
                      <a:pt x="907" y="147"/>
                      <a:pt x="847" y="74"/>
                    </a:cubicBezTo>
                    <a:cubicBezTo>
                      <a:pt x="792" y="27"/>
                      <a:pt x="722" y="1"/>
                      <a:pt x="650" y="1"/>
                    </a:cubicBezTo>
                    <a:close/>
                  </a:path>
                </a:pathLst>
              </a:custGeom>
              <a:solidFill>
                <a:schemeClr val="accent2">
                  <a:alpha val="5491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8"/>
              <p:cNvSpPr/>
              <p:nvPr/>
            </p:nvSpPr>
            <p:spPr>
              <a:xfrm>
                <a:off x="1886632" y="1910994"/>
                <a:ext cx="176888" cy="176358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2329" extrusionOk="0">
                    <a:moveTo>
                      <a:pt x="1934" y="0"/>
                    </a:moveTo>
                    <a:cubicBezTo>
                      <a:pt x="1761" y="0"/>
                      <a:pt x="1579" y="128"/>
                      <a:pt x="1464" y="272"/>
                    </a:cubicBezTo>
                    <a:cubicBezTo>
                      <a:pt x="1319" y="453"/>
                      <a:pt x="1198" y="671"/>
                      <a:pt x="1005" y="792"/>
                    </a:cubicBezTo>
                    <a:cubicBezTo>
                      <a:pt x="934" y="832"/>
                      <a:pt x="863" y="846"/>
                      <a:pt x="795" y="846"/>
                    </a:cubicBezTo>
                    <a:cubicBezTo>
                      <a:pt x="669" y="846"/>
                      <a:pt x="547" y="801"/>
                      <a:pt x="434" y="801"/>
                    </a:cubicBezTo>
                    <a:cubicBezTo>
                      <a:pt x="389" y="801"/>
                      <a:pt x="345" y="808"/>
                      <a:pt x="303" y="828"/>
                    </a:cubicBezTo>
                    <a:cubicBezTo>
                      <a:pt x="97" y="925"/>
                      <a:pt x="1" y="1421"/>
                      <a:pt x="1" y="1614"/>
                    </a:cubicBezTo>
                    <a:cubicBezTo>
                      <a:pt x="1" y="1917"/>
                      <a:pt x="194" y="2195"/>
                      <a:pt x="484" y="2304"/>
                    </a:cubicBezTo>
                    <a:cubicBezTo>
                      <a:pt x="543" y="2321"/>
                      <a:pt x="602" y="2329"/>
                      <a:pt x="661" y="2329"/>
                    </a:cubicBezTo>
                    <a:cubicBezTo>
                      <a:pt x="898" y="2329"/>
                      <a:pt x="1138" y="2205"/>
                      <a:pt x="1331" y="2050"/>
                    </a:cubicBezTo>
                    <a:cubicBezTo>
                      <a:pt x="1730" y="1747"/>
                      <a:pt x="2033" y="1336"/>
                      <a:pt x="2226" y="876"/>
                    </a:cubicBezTo>
                    <a:cubicBezTo>
                      <a:pt x="2299" y="731"/>
                      <a:pt x="2335" y="562"/>
                      <a:pt x="2323" y="405"/>
                    </a:cubicBezTo>
                    <a:cubicBezTo>
                      <a:pt x="2311" y="235"/>
                      <a:pt x="2214" y="90"/>
                      <a:pt x="2069" y="30"/>
                    </a:cubicBezTo>
                    <a:cubicBezTo>
                      <a:pt x="2026" y="9"/>
                      <a:pt x="1980" y="0"/>
                      <a:pt x="1934" y="0"/>
                    </a:cubicBezTo>
                    <a:close/>
                  </a:path>
                </a:pathLst>
              </a:custGeom>
              <a:solidFill>
                <a:schemeClr val="accent2">
                  <a:alpha val="5491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85" name="Google Shape;2985;p8"/>
            <p:cNvGrpSpPr/>
            <p:nvPr/>
          </p:nvGrpSpPr>
          <p:grpSpPr>
            <a:xfrm rot="1592248">
              <a:off x="-275979" y="2650633"/>
              <a:ext cx="2057488" cy="1863504"/>
              <a:chOff x="168680" y="2785500"/>
              <a:chExt cx="2215594" cy="2006704"/>
            </a:xfrm>
          </p:grpSpPr>
          <p:grpSp>
            <p:nvGrpSpPr>
              <p:cNvPr id="2986" name="Google Shape;2986;p8"/>
              <p:cNvGrpSpPr/>
              <p:nvPr/>
            </p:nvGrpSpPr>
            <p:grpSpPr>
              <a:xfrm>
                <a:off x="244392" y="2831804"/>
                <a:ext cx="1134008" cy="607901"/>
                <a:chOff x="5206900" y="826150"/>
                <a:chExt cx="599275" cy="321250"/>
              </a:xfrm>
            </p:grpSpPr>
            <p:sp>
              <p:nvSpPr>
                <p:cNvPr id="2987" name="Google Shape;2987;p8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8" name="Google Shape;2988;p8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9" name="Google Shape;2989;p8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0" name="Google Shape;2990;p8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1" name="Google Shape;2991;p8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2" name="Google Shape;2992;p8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3" name="Google Shape;2993;p8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4" name="Google Shape;2994;p8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5" name="Google Shape;2995;p8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6" name="Google Shape;2996;p8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7" name="Google Shape;2997;p8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8" name="Google Shape;2998;p8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9" name="Google Shape;2999;p8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0" name="Google Shape;3000;p8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01" name="Google Shape;3001;p8"/>
              <p:cNvGrpSpPr/>
              <p:nvPr/>
            </p:nvGrpSpPr>
            <p:grpSpPr>
              <a:xfrm rot="-9256633">
                <a:off x="587604" y="3229487"/>
                <a:ext cx="1134020" cy="607908"/>
                <a:chOff x="5206900" y="826150"/>
                <a:chExt cx="599275" cy="321250"/>
              </a:xfrm>
            </p:grpSpPr>
            <p:sp>
              <p:nvSpPr>
                <p:cNvPr id="3002" name="Google Shape;3002;p8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3" name="Google Shape;3003;p8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4" name="Google Shape;3004;p8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5" name="Google Shape;3005;p8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6" name="Google Shape;3006;p8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7" name="Google Shape;3007;p8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8" name="Google Shape;3008;p8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9" name="Google Shape;3009;p8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0" name="Google Shape;3010;p8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1" name="Google Shape;3011;p8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2" name="Google Shape;3012;p8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3" name="Google Shape;3013;p8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4" name="Google Shape;3014;p8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5" name="Google Shape;3015;p8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16" name="Google Shape;3016;p8"/>
              <p:cNvGrpSpPr/>
              <p:nvPr/>
            </p:nvGrpSpPr>
            <p:grpSpPr>
              <a:xfrm rot="7120513" flipH="1">
                <a:off x="636793" y="3844951"/>
                <a:ext cx="1133997" cy="607895"/>
                <a:chOff x="5206900" y="826150"/>
                <a:chExt cx="599275" cy="321250"/>
              </a:xfrm>
            </p:grpSpPr>
            <p:sp>
              <p:nvSpPr>
                <p:cNvPr id="3017" name="Google Shape;3017;p8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8" name="Google Shape;3018;p8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9" name="Google Shape;3019;p8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0" name="Google Shape;3020;p8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1" name="Google Shape;3021;p8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2" name="Google Shape;3022;p8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3" name="Google Shape;3023;p8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4" name="Google Shape;3024;p8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5" name="Google Shape;3025;p8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6" name="Google Shape;3026;p8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7" name="Google Shape;3027;p8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8" name="Google Shape;3028;p8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9" name="Google Shape;3029;p8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0" name="Google Shape;3030;p8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31" name="Google Shape;3031;p8"/>
              <p:cNvGrpSpPr/>
              <p:nvPr/>
            </p:nvGrpSpPr>
            <p:grpSpPr>
              <a:xfrm>
                <a:off x="1817929" y="3898077"/>
                <a:ext cx="566346" cy="559947"/>
                <a:chOff x="1817929" y="3898077"/>
                <a:chExt cx="566346" cy="559947"/>
              </a:xfrm>
            </p:grpSpPr>
            <p:sp>
              <p:nvSpPr>
                <p:cNvPr id="3032" name="Google Shape;3032;p8"/>
                <p:cNvSpPr/>
                <p:nvPr/>
              </p:nvSpPr>
              <p:spPr>
                <a:xfrm>
                  <a:off x="1913056" y="4081084"/>
                  <a:ext cx="53508" cy="53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7"/>
                      </a:moveTo>
                      <a:cubicBezTo>
                        <a:pt x="945" y="769"/>
                        <a:pt x="497" y="945"/>
                        <a:pt x="257" y="689"/>
                      </a:cubicBezTo>
                      <a:cubicBezTo>
                        <a:pt x="1" y="433"/>
                        <a:pt x="193" y="0"/>
                        <a:pt x="545" y="16"/>
                      </a:cubicBezTo>
                      <a:cubicBezTo>
                        <a:pt x="769" y="16"/>
                        <a:pt x="945" y="192"/>
                        <a:pt x="945" y="41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3" name="Google Shape;3033;p8"/>
                <p:cNvSpPr/>
                <p:nvPr/>
              </p:nvSpPr>
              <p:spPr>
                <a:xfrm>
                  <a:off x="2105122" y="4371901"/>
                  <a:ext cx="11834" cy="11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97"/>
                      </a:moveTo>
                      <a:cubicBezTo>
                        <a:pt x="209" y="209"/>
                        <a:pt x="1" y="17"/>
                        <a:pt x="129" y="17"/>
                      </a:cubicBezTo>
                      <a:cubicBezTo>
                        <a:pt x="177" y="1"/>
                        <a:pt x="209" y="49"/>
                        <a:pt x="209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4" name="Google Shape;3034;p8"/>
                <p:cNvSpPr/>
                <p:nvPr/>
              </p:nvSpPr>
              <p:spPr>
                <a:xfrm>
                  <a:off x="2347073" y="4228757"/>
                  <a:ext cx="9116" cy="11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209" extrusionOk="0">
                      <a:moveTo>
                        <a:pt x="160" y="97"/>
                      </a:moveTo>
                      <a:cubicBezTo>
                        <a:pt x="160" y="209"/>
                        <a:pt x="0" y="209"/>
                        <a:pt x="0" y="97"/>
                      </a:cubicBezTo>
                      <a:cubicBezTo>
                        <a:pt x="0" y="1"/>
                        <a:pt x="160" y="1"/>
                        <a:pt x="160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5" name="Google Shape;3035;p8"/>
                <p:cNvSpPr/>
                <p:nvPr/>
              </p:nvSpPr>
              <p:spPr>
                <a:xfrm>
                  <a:off x="2181280" y="4434413"/>
                  <a:ext cx="24518" cy="23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96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6" name="Google Shape;3036;p8"/>
                <p:cNvSpPr/>
                <p:nvPr/>
              </p:nvSpPr>
              <p:spPr>
                <a:xfrm>
                  <a:off x="2251946" y="4313919"/>
                  <a:ext cx="24518" cy="24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2" y="193"/>
                      </a:moveTo>
                      <a:cubicBezTo>
                        <a:pt x="432" y="353"/>
                        <a:pt x="240" y="433"/>
                        <a:pt x="128" y="321"/>
                      </a:cubicBezTo>
                      <a:cubicBezTo>
                        <a:pt x="0" y="209"/>
                        <a:pt x="96" y="1"/>
                        <a:pt x="256" y="1"/>
                      </a:cubicBezTo>
                      <a:cubicBezTo>
                        <a:pt x="352" y="1"/>
                        <a:pt x="432" y="81"/>
                        <a:pt x="432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7" name="Google Shape;3037;p8"/>
                <p:cNvSpPr/>
                <p:nvPr/>
              </p:nvSpPr>
              <p:spPr>
                <a:xfrm>
                  <a:off x="2174939" y="3898077"/>
                  <a:ext cx="19988" cy="19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" h="353" extrusionOk="0">
                      <a:moveTo>
                        <a:pt x="352" y="176"/>
                      </a:moveTo>
                      <a:cubicBezTo>
                        <a:pt x="352" y="272"/>
                        <a:pt x="272" y="352"/>
                        <a:pt x="176" y="352"/>
                      </a:cubicBezTo>
                      <a:cubicBezTo>
                        <a:pt x="80" y="352"/>
                        <a:pt x="0" y="272"/>
                        <a:pt x="0" y="176"/>
                      </a:cubicBezTo>
                      <a:cubicBezTo>
                        <a:pt x="0" y="80"/>
                        <a:pt x="80" y="0"/>
                        <a:pt x="176" y="0"/>
                      </a:cubicBezTo>
                      <a:cubicBezTo>
                        <a:pt x="272" y="0"/>
                        <a:pt x="352" y="80"/>
                        <a:pt x="352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8" name="Google Shape;3038;p8"/>
                <p:cNvSpPr/>
                <p:nvPr/>
              </p:nvSpPr>
              <p:spPr>
                <a:xfrm>
                  <a:off x="2360663" y="4408140"/>
                  <a:ext cx="23612" cy="281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97" extrusionOk="0">
                      <a:moveTo>
                        <a:pt x="384" y="225"/>
                      </a:moveTo>
                      <a:cubicBezTo>
                        <a:pt x="416" y="497"/>
                        <a:pt x="0" y="497"/>
                        <a:pt x="32" y="225"/>
                      </a:cubicBezTo>
                      <a:cubicBezTo>
                        <a:pt x="48" y="1"/>
                        <a:pt x="368" y="1"/>
                        <a:pt x="384" y="22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9" name="Google Shape;3039;p8"/>
                <p:cNvSpPr/>
                <p:nvPr/>
              </p:nvSpPr>
              <p:spPr>
                <a:xfrm>
                  <a:off x="1817929" y="4332944"/>
                  <a:ext cx="87935" cy="87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9" y="1553"/>
                      </a:moveTo>
                      <a:lnTo>
                        <a:pt x="769" y="1553"/>
                      </a:lnTo>
                      <a:cubicBezTo>
                        <a:pt x="769" y="1121"/>
                        <a:pt x="433" y="785"/>
                        <a:pt x="1" y="785"/>
                      </a:cubicBezTo>
                      <a:lnTo>
                        <a:pt x="1" y="785"/>
                      </a:lnTo>
                      <a:cubicBezTo>
                        <a:pt x="433" y="785"/>
                        <a:pt x="769" y="433"/>
                        <a:pt x="769" y="1"/>
                      </a:cubicBezTo>
                      <a:lnTo>
                        <a:pt x="769" y="1"/>
                      </a:lnTo>
                      <a:cubicBezTo>
                        <a:pt x="769" y="433"/>
                        <a:pt x="1121" y="785"/>
                        <a:pt x="1553" y="785"/>
                      </a:cubicBezTo>
                      <a:lnTo>
                        <a:pt x="1553" y="785"/>
                      </a:lnTo>
                      <a:cubicBezTo>
                        <a:pt x="1121" y="785"/>
                        <a:pt x="769" y="1121"/>
                        <a:pt x="769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0" name="Google Shape;3040;p8"/>
                <p:cNvSpPr/>
                <p:nvPr/>
              </p:nvSpPr>
              <p:spPr>
                <a:xfrm>
                  <a:off x="2106934" y="4149938"/>
                  <a:ext cx="87991" cy="87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53" extrusionOk="0">
                      <a:moveTo>
                        <a:pt x="769" y="1553"/>
                      </a:moveTo>
                      <a:lnTo>
                        <a:pt x="769" y="1553"/>
                      </a:lnTo>
                      <a:cubicBezTo>
                        <a:pt x="769" y="1121"/>
                        <a:pt x="417" y="785"/>
                        <a:pt x="1" y="785"/>
                      </a:cubicBezTo>
                      <a:lnTo>
                        <a:pt x="1" y="785"/>
                      </a:lnTo>
                      <a:cubicBezTo>
                        <a:pt x="417" y="785"/>
                        <a:pt x="769" y="433"/>
                        <a:pt x="769" y="1"/>
                      </a:cubicBezTo>
                      <a:lnTo>
                        <a:pt x="769" y="1"/>
                      </a:lnTo>
                      <a:cubicBezTo>
                        <a:pt x="769" y="433"/>
                        <a:pt x="1121" y="785"/>
                        <a:pt x="1553" y="785"/>
                      </a:cubicBezTo>
                      <a:lnTo>
                        <a:pt x="1553" y="785"/>
                      </a:lnTo>
                      <a:cubicBezTo>
                        <a:pt x="1121" y="785"/>
                        <a:pt x="769" y="1121"/>
                        <a:pt x="769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041" name="Google Shape;3041;p8"/>
              <p:cNvSpPr/>
              <p:nvPr/>
            </p:nvSpPr>
            <p:spPr>
              <a:xfrm>
                <a:off x="1138393" y="4312107"/>
                <a:ext cx="53508" cy="53508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45" extrusionOk="0">
                    <a:moveTo>
                      <a:pt x="945" y="401"/>
                    </a:moveTo>
                    <a:cubicBezTo>
                      <a:pt x="945" y="769"/>
                      <a:pt x="513" y="945"/>
                      <a:pt x="257" y="689"/>
                    </a:cubicBezTo>
                    <a:cubicBezTo>
                      <a:pt x="1" y="433"/>
                      <a:pt x="193" y="1"/>
                      <a:pt x="561" y="17"/>
                    </a:cubicBezTo>
                    <a:cubicBezTo>
                      <a:pt x="769" y="17"/>
                      <a:pt x="945" y="193"/>
                      <a:pt x="945" y="4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8"/>
              <p:cNvSpPr/>
              <p:nvPr/>
            </p:nvSpPr>
            <p:spPr>
              <a:xfrm>
                <a:off x="991625" y="3974179"/>
                <a:ext cx="10022" cy="10022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160" y="96"/>
                    </a:moveTo>
                    <a:cubicBezTo>
                      <a:pt x="160" y="128"/>
                      <a:pt x="128" y="176"/>
                      <a:pt x="80" y="176"/>
                    </a:cubicBezTo>
                    <a:cubicBezTo>
                      <a:pt x="48" y="176"/>
                      <a:pt x="0" y="128"/>
                      <a:pt x="0" y="96"/>
                    </a:cubicBezTo>
                    <a:cubicBezTo>
                      <a:pt x="0" y="48"/>
                      <a:pt x="48" y="0"/>
                      <a:pt x="80" y="16"/>
                    </a:cubicBezTo>
                    <a:cubicBezTo>
                      <a:pt x="128" y="0"/>
                      <a:pt x="176" y="48"/>
                      <a:pt x="160" y="9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8"/>
              <p:cNvSpPr/>
              <p:nvPr/>
            </p:nvSpPr>
            <p:spPr>
              <a:xfrm>
                <a:off x="1065915" y="4088331"/>
                <a:ext cx="14552" cy="10928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93" extrusionOk="0">
                    <a:moveTo>
                      <a:pt x="225" y="81"/>
                    </a:moveTo>
                    <a:cubicBezTo>
                      <a:pt x="257" y="193"/>
                      <a:pt x="1" y="48"/>
                      <a:pt x="129" y="16"/>
                    </a:cubicBezTo>
                    <a:cubicBezTo>
                      <a:pt x="177" y="0"/>
                      <a:pt x="209" y="32"/>
                      <a:pt x="225" y="8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8"/>
              <p:cNvSpPr/>
              <p:nvPr/>
            </p:nvSpPr>
            <p:spPr>
              <a:xfrm>
                <a:off x="1314151" y="4410858"/>
                <a:ext cx="24518" cy="24518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433" y="193"/>
                    </a:moveTo>
                    <a:cubicBezTo>
                      <a:pt x="433" y="353"/>
                      <a:pt x="241" y="433"/>
                      <a:pt x="129" y="321"/>
                    </a:cubicBezTo>
                    <a:cubicBezTo>
                      <a:pt x="1" y="209"/>
                      <a:pt x="81" y="1"/>
                      <a:pt x="257" y="1"/>
                    </a:cubicBezTo>
                    <a:cubicBezTo>
                      <a:pt x="353" y="1"/>
                      <a:pt x="433" y="81"/>
                      <a:pt x="43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8"/>
              <p:cNvSpPr/>
              <p:nvPr/>
            </p:nvSpPr>
            <p:spPr>
              <a:xfrm>
                <a:off x="1246203" y="4014042"/>
                <a:ext cx="23612" cy="24518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33" extrusionOk="0">
                    <a:moveTo>
                      <a:pt x="417" y="192"/>
                    </a:moveTo>
                    <a:cubicBezTo>
                      <a:pt x="417" y="352"/>
                      <a:pt x="225" y="432"/>
                      <a:pt x="113" y="320"/>
                    </a:cubicBezTo>
                    <a:cubicBezTo>
                      <a:pt x="1" y="192"/>
                      <a:pt x="81" y="0"/>
                      <a:pt x="241" y="0"/>
                    </a:cubicBezTo>
                    <a:cubicBezTo>
                      <a:pt x="337" y="0"/>
                      <a:pt x="417" y="80"/>
                      <a:pt x="417" y="19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8"/>
              <p:cNvSpPr/>
              <p:nvPr/>
            </p:nvSpPr>
            <p:spPr>
              <a:xfrm>
                <a:off x="1146546" y="4165339"/>
                <a:ext cx="87935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537" extrusionOk="0">
                    <a:moveTo>
                      <a:pt x="769" y="1537"/>
                    </a:moveTo>
                    <a:lnTo>
                      <a:pt x="769" y="1537"/>
                    </a:lnTo>
                    <a:cubicBezTo>
                      <a:pt x="769" y="1121"/>
                      <a:pt x="417" y="769"/>
                      <a:pt x="1" y="769"/>
                    </a:cubicBezTo>
                    <a:lnTo>
                      <a:pt x="1" y="769"/>
                    </a:lnTo>
                    <a:cubicBezTo>
                      <a:pt x="417" y="769"/>
                      <a:pt x="769" y="417"/>
                      <a:pt x="769" y="1"/>
                    </a:cubicBezTo>
                    <a:lnTo>
                      <a:pt x="769" y="1"/>
                    </a:lnTo>
                    <a:cubicBezTo>
                      <a:pt x="769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21" y="769"/>
                      <a:pt x="769" y="1121"/>
                      <a:pt x="769" y="1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047" name="Google Shape;3047;p8"/>
              <p:cNvGrpSpPr/>
              <p:nvPr/>
            </p:nvGrpSpPr>
            <p:grpSpPr>
              <a:xfrm rot="-6871190">
                <a:off x="1467458" y="3320379"/>
                <a:ext cx="566335" cy="559937"/>
                <a:chOff x="1817929" y="3898077"/>
                <a:chExt cx="566346" cy="559947"/>
              </a:xfrm>
            </p:grpSpPr>
            <p:sp>
              <p:nvSpPr>
                <p:cNvPr id="3048" name="Google Shape;3048;p8"/>
                <p:cNvSpPr/>
                <p:nvPr/>
              </p:nvSpPr>
              <p:spPr>
                <a:xfrm>
                  <a:off x="1913056" y="4081084"/>
                  <a:ext cx="53508" cy="53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5" h="945" extrusionOk="0">
                      <a:moveTo>
                        <a:pt x="945" y="417"/>
                      </a:moveTo>
                      <a:cubicBezTo>
                        <a:pt x="945" y="769"/>
                        <a:pt x="497" y="945"/>
                        <a:pt x="257" y="689"/>
                      </a:cubicBezTo>
                      <a:cubicBezTo>
                        <a:pt x="1" y="433"/>
                        <a:pt x="193" y="0"/>
                        <a:pt x="545" y="16"/>
                      </a:cubicBezTo>
                      <a:cubicBezTo>
                        <a:pt x="769" y="16"/>
                        <a:pt x="945" y="192"/>
                        <a:pt x="945" y="41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9" name="Google Shape;3049;p8"/>
                <p:cNvSpPr/>
                <p:nvPr/>
              </p:nvSpPr>
              <p:spPr>
                <a:xfrm>
                  <a:off x="2105122" y="4371901"/>
                  <a:ext cx="11834" cy="11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209" extrusionOk="0">
                      <a:moveTo>
                        <a:pt x="209" y="97"/>
                      </a:moveTo>
                      <a:cubicBezTo>
                        <a:pt x="209" y="209"/>
                        <a:pt x="1" y="17"/>
                        <a:pt x="129" y="17"/>
                      </a:cubicBezTo>
                      <a:cubicBezTo>
                        <a:pt x="177" y="1"/>
                        <a:pt x="209" y="49"/>
                        <a:pt x="209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0" name="Google Shape;3050;p8"/>
                <p:cNvSpPr/>
                <p:nvPr/>
              </p:nvSpPr>
              <p:spPr>
                <a:xfrm>
                  <a:off x="2347073" y="4228757"/>
                  <a:ext cx="9116" cy="11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209" extrusionOk="0">
                      <a:moveTo>
                        <a:pt x="160" y="97"/>
                      </a:moveTo>
                      <a:cubicBezTo>
                        <a:pt x="160" y="209"/>
                        <a:pt x="0" y="209"/>
                        <a:pt x="0" y="97"/>
                      </a:cubicBezTo>
                      <a:cubicBezTo>
                        <a:pt x="0" y="1"/>
                        <a:pt x="160" y="1"/>
                        <a:pt x="160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1" name="Google Shape;3051;p8"/>
                <p:cNvSpPr/>
                <p:nvPr/>
              </p:nvSpPr>
              <p:spPr>
                <a:xfrm>
                  <a:off x="2181280" y="4434413"/>
                  <a:ext cx="24518" cy="23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17" extrusionOk="0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96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2" name="Google Shape;3052;p8"/>
                <p:cNvSpPr/>
                <p:nvPr/>
              </p:nvSpPr>
              <p:spPr>
                <a:xfrm>
                  <a:off x="2251946" y="4313919"/>
                  <a:ext cx="24518" cy="24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433" extrusionOk="0">
                      <a:moveTo>
                        <a:pt x="432" y="193"/>
                      </a:moveTo>
                      <a:cubicBezTo>
                        <a:pt x="432" y="353"/>
                        <a:pt x="240" y="433"/>
                        <a:pt x="128" y="321"/>
                      </a:cubicBezTo>
                      <a:cubicBezTo>
                        <a:pt x="0" y="209"/>
                        <a:pt x="96" y="1"/>
                        <a:pt x="256" y="1"/>
                      </a:cubicBezTo>
                      <a:cubicBezTo>
                        <a:pt x="352" y="1"/>
                        <a:pt x="432" y="81"/>
                        <a:pt x="432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3" name="Google Shape;3053;p8"/>
                <p:cNvSpPr/>
                <p:nvPr/>
              </p:nvSpPr>
              <p:spPr>
                <a:xfrm>
                  <a:off x="2174939" y="3898077"/>
                  <a:ext cx="19988" cy="19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" h="353" extrusionOk="0">
                      <a:moveTo>
                        <a:pt x="352" y="176"/>
                      </a:moveTo>
                      <a:cubicBezTo>
                        <a:pt x="352" y="272"/>
                        <a:pt x="272" y="352"/>
                        <a:pt x="176" y="352"/>
                      </a:cubicBezTo>
                      <a:cubicBezTo>
                        <a:pt x="80" y="352"/>
                        <a:pt x="0" y="272"/>
                        <a:pt x="0" y="176"/>
                      </a:cubicBezTo>
                      <a:cubicBezTo>
                        <a:pt x="0" y="80"/>
                        <a:pt x="80" y="0"/>
                        <a:pt x="176" y="0"/>
                      </a:cubicBezTo>
                      <a:cubicBezTo>
                        <a:pt x="272" y="0"/>
                        <a:pt x="352" y="80"/>
                        <a:pt x="352" y="17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4" name="Google Shape;3054;p8"/>
                <p:cNvSpPr/>
                <p:nvPr/>
              </p:nvSpPr>
              <p:spPr>
                <a:xfrm>
                  <a:off x="2360663" y="4408140"/>
                  <a:ext cx="23612" cy="281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497" extrusionOk="0">
                      <a:moveTo>
                        <a:pt x="384" y="225"/>
                      </a:moveTo>
                      <a:cubicBezTo>
                        <a:pt x="416" y="497"/>
                        <a:pt x="0" y="497"/>
                        <a:pt x="32" y="225"/>
                      </a:cubicBezTo>
                      <a:cubicBezTo>
                        <a:pt x="48" y="1"/>
                        <a:pt x="368" y="1"/>
                        <a:pt x="384" y="22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5" name="Google Shape;3055;p8"/>
                <p:cNvSpPr/>
                <p:nvPr/>
              </p:nvSpPr>
              <p:spPr>
                <a:xfrm>
                  <a:off x="1817929" y="4332944"/>
                  <a:ext cx="87935" cy="87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" h="1553" extrusionOk="0">
                      <a:moveTo>
                        <a:pt x="769" y="1553"/>
                      </a:moveTo>
                      <a:lnTo>
                        <a:pt x="769" y="1553"/>
                      </a:lnTo>
                      <a:cubicBezTo>
                        <a:pt x="769" y="1121"/>
                        <a:pt x="433" y="785"/>
                        <a:pt x="1" y="785"/>
                      </a:cubicBezTo>
                      <a:lnTo>
                        <a:pt x="1" y="785"/>
                      </a:lnTo>
                      <a:cubicBezTo>
                        <a:pt x="433" y="785"/>
                        <a:pt x="769" y="433"/>
                        <a:pt x="769" y="1"/>
                      </a:cubicBezTo>
                      <a:lnTo>
                        <a:pt x="769" y="1"/>
                      </a:lnTo>
                      <a:cubicBezTo>
                        <a:pt x="769" y="433"/>
                        <a:pt x="1121" y="785"/>
                        <a:pt x="1553" y="785"/>
                      </a:cubicBezTo>
                      <a:lnTo>
                        <a:pt x="1553" y="785"/>
                      </a:lnTo>
                      <a:cubicBezTo>
                        <a:pt x="1121" y="785"/>
                        <a:pt x="769" y="1121"/>
                        <a:pt x="769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6" name="Google Shape;3056;p8"/>
                <p:cNvSpPr/>
                <p:nvPr/>
              </p:nvSpPr>
              <p:spPr>
                <a:xfrm>
                  <a:off x="2106934" y="4149938"/>
                  <a:ext cx="87991" cy="87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553" extrusionOk="0">
                      <a:moveTo>
                        <a:pt x="769" y="1553"/>
                      </a:moveTo>
                      <a:lnTo>
                        <a:pt x="769" y="1553"/>
                      </a:lnTo>
                      <a:cubicBezTo>
                        <a:pt x="769" y="1121"/>
                        <a:pt x="417" y="785"/>
                        <a:pt x="1" y="785"/>
                      </a:cubicBezTo>
                      <a:lnTo>
                        <a:pt x="1" y="785"/>
                      </a:lnTo>
                      <a:cubicBezTo>
                        <a:pt x="417" y="785"/>
                        <a:pt x="769" y="433"/>
                        <a:pt x="769" y="1"/>
                      </a:cubicBezTo>
                      <a:lnTo>
                        <a:pt x="769" y="1"/>
                      </a:lnTo>
                      <a:cubicBezTo>
                        <a:pt x="769" y="433"/>
                        <a:pt x="1121" y="785"/>
                        <a:pt x="1553" y="785"/>
                      </a:cubicBezTo>
                      <a:lnTo>
                        <a:pt x="1553" y="785"/>
                      </a:lnTo>
                      <a:cubicBezTo>
                        <a:pt x="1121" y="785"/>
                        <a:pt x="769" y="1121"/>
                        <a:pt x="769" y="155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57" name="Google Shape;3057;p8"/>
              <p:cNvGrpSpPr/>
              <p:nvPr/>
            </p:nvGrpSpPr>
            <p:grpSpPr>
              <a:xfrm>
                <a:off x="168680" y="2785500"/>
                <a:ext cx="1791633" cy="1445350"/>
                <a:chOff x="168680" y="2785500"/>
                <a:chExt cx="1791633" cy="1445350"/>
              </a:xfrm>
            </p:grpSpPr>
            <p:sp>
              <p:nvSpPr>
                <p:cNvPr id="3058" name="Google Shape;3058;p8"/>
                <p:cNvSpPr/>
                <p:nvPr/>
              </p:nvSpPr>
              <p:spPr>
                <a:xfrm flipH="1">
                  <a:off x="425700" y="2785500"/>
                  <a:ext cx="894400" cy="49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76" h="19758" extrusionOk="0">
                      <a:moveTo>
                        <a:pt x="9180" y="13709"/>
                      </a:moveTo>
                      <a:cubicBezTo>
                        <a:pt x="8298" y="14013"/>
                        <a:pt x="7447" y="14469"/>
                        <a:pt x="6535" y="14469"/>
                      </a:cubicBezTo>
                      <a:cubicBezTo>
                        <a:pt x="6292" y="14439"/>
                        <a:pt x="6049" y="14499"/>
                        <a:pt x="5836" y="14591"/>
                      </a:cubicBezTo>
                      <a:cubicBezTo>
                        <a:pt x="5623" y="14743"/>
                        <a:pt x="5441" y="14986"/>
                        <a:pt x="5350" y="15229"/>
                      </a:cubicBezTo>
                      <a:cubicBezTo>
                        <a:pt x="4924" y="15958"/>
                        <a:pt x="4043" y="16232"/>
                        <a:pt x="3222" y="16414"/>
                      </a:cubicBezTo>
                      <a:cubicBezTo>
                        <a:pt x="2401" y="16597"/>
                        <a:pt x="1550" y="16718"/>
                        <a:pt x="882" y="17235"/>
                      </a:cubicBezTo>
                      <a:cubicBezTo>
                        <a:pt x="243" y="17752"/>
                        <a:pt x="0" y="18876"/>
                        <a:pt x="608" y="19393"/>
                      </a:cubicBezTo>
                      <a:cubicBezTo>
                        <a:pt x="1094" y="19728"/>
                        <a:pt x="1702" y="19758"/>
                        <a:pt x="2189" y="19484"/>
                      </a:cubicBezTo>
                      <a:cubicBezTo>
                        <a:pt x="2675" y="19180"/>
                        <a:pt x="3101" y="18846"/>
                        <a:pt x="3465" y="18421"/>
                      </a:cubicBezTo>
                      <a:cubicBezTo>
                        <a:pt x="4590" y="17296"/>
                        <a:pt x="5867" y="16384"/>
                        <a:pt x="7295" y="15685"/>
                      </a:cubicBezTo>
                      <a:cubicBezTo>
                        <a:pt x="8937" y="14864"/>
                        <a:pt x="31277" y="2645"/>
                        <a:pt x="35776" y="1"/>
                      </a:cubicBezTo>
                      <a:cubicBezTo>
                        <a:pt x="25928" y="5502"/>
                        <a:pt x="13648" y="12007"/>
                        <a:pt x="9180" y="137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9" name="Google Shape;3059;p8"/>
                <p:cNvSpPr/>
                <p:nvPr/>
              </p:nvSpPr>
              <p:spPr>
                <a:xfrm flipH="1">
                  <a:off x="460539" y="3115816"/>
                  <a:ext cx="1225328" cy="676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76" h="19758" extrusionOk="0">
                      <a:moveTo>
                        <a:pt x="9180" y="13709"/>
                      </a:moveTo>
                      <a:cubicBezTo>
                        <a:pt x="8298" y="14013"/>
                        <a:pt x="7447" y="14469"/>
                        <a:pt x="6535" y="14469"/>
                      </a:cubicBezTo>
                      <a:cubicBezTo>
                        <a:pt x="6292" y="14439"/>
                        <a:pt x="6049" y="14499"/>
                        <a:pt x="5836" y="14591"/>
                      </a:cubicBezTo>
                      <a:cubicBezTo>
                        <a:pt x="5623" y="14743"/>
                        <a:pt x="5441" y="14986"/>
                        <a:pt x="5350" y="15229"/>
                      </a:cubicBezTo>
                      <a:cubicBezTo>
                        <a:pt x="4924" y="15958"/>
                        <a:pt x="4043" y="16232"/>
                        <a:pt x="3222" y="16414"/>
                      </a:cubicBezTo>
                      <a:cubicBezTo>
                        <a:pt x="2401" y="16597"/>
                        <a:pt x="1550" y="16718"/>
                        <a:pt x="882" y="17235"/>
                      </a:cubicBezTo>
                      <a:cubicBezTo>
                        <a:pt x="243" y="17752"/>
                        <a:pt x="0" y="18876"/>
                        <a:pt x="608" y="19393"/>
                      </a:cubicBezTo>
                      <a:cubicBezTo>
                        <a:pt x="1094" y="19728"/>
                        <a:pt x="1702" y="19758"/>
                        <a:pt x="2189" y="19484"/>
                      </a:cubicBezTo>
                      <a:cubicBezTo>
                        <a:pt x="2675" y="19180"/>
                        <a:pt x="3101" y="18846"/>
                        <a:pt x="3465" y="18421"/>
                      </a:cubicBezTo>
                      <a:cubicBezTo>
                        <a:pt x="4590" y="17296"/>
                        <a:pt x="5867" y="16384"/>
                        <a:pt x="7295" y="15685"/>
                      </a:cubicBezTo>
                      <a:cubicBezTo>
                        <a:pt x="8937" y="14864"/>
                        <a:pt x="31277" y="2645"/>
                        <a:pt x="35776" y="1"/>
                      </a:cubicBezTo>
                      <a:cubicBezTo>
                        <a:pt x="25928" y="5502"/>
                        <a:pt x="13648" y="12007"/>
                        <a:pt x="9180" y="137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0" name="Google Shape;3060;p8"/>
                <p:cNvSpPr/>
                <p:nvPr/>
              </p:nvSpPr>
              <p:spPr>
                <a:xfrm flipH="1">
                  <a:off x="1065913" y="3678311"/>
                  <a:ext cx="894400" cy="49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76" h="19758" extrusionOk="0">
                      <a:moveTo>
                        <a:pt x="9180" y="13709"/>
                      </a:moveTo>
                      <a:cubicBezTo>
                        <a:pt x="8298" y="14013"/>
                        <a:pt x="7447" y="14469"/>
                        <a:pt x="6535" y="14469"/>
                      </a:cubicBezTo>
                      <a:cubicBezTo>
                        <a:pt x="6292" y="14439"/>
                        <a:pt x="6049" y="14499"/>
                        <a:pt x="5836" y="14591"/>
                      </a:cubicBezTo>
                      <a:cubicBezTo>
                        <a:pt x="5623" y="14743"/>
                        <a:pt x="5441" y="14986"/>
                        <a:pt x="5350" y="15229"/>
                      </a:cubicBezTo>
                      <a:cubicBezTo>
                        <a:pt x="4924" y="15958"/>
                        <a:pt x="4043" y="16232"/>
                        <a:pt x="3222" y="16414"/>
                      </a:cubicBezTo>
                      <a:cubicBezTo>
                        <a:pt x="2401" y="16597"/>
                        <a:pt x="1550" y="16718"/>
                        <a:pt x="882" y="17235"/>
                      </a:cubicBezTo>
                      <a:cubicBezTo>
                        <a:pt x="243" y="17752"/>
                        <a:pt x="0" y="18876"/>
                        <a:pt x="608" y="19393"/>
                      </a:cubicBezTo>
                      <a:cubicBezTo>
                        <a:pt x="1094" y="19728"/>
                        <a:pt x="1702" y="19758"/>
                        <a:pt x="2189" y="19484"/>
                      </a:cubicBezTo>
                      <a:cubicBezTo>
                        <a:pt x="2675" y="19180"/>
                        <a:pt x="3101" y="18846"/>
                        <a:pt x="3465" y="18421"/>
                      </a:cubicBezTo>
                      <a:cubicBezTo>
                        <a:pt x="4590" y="17296"/>
                        <a:pt x="5867" y="16384"/>
                        <a:pt x="7295" y="15685"/>
                      </a:cubicBezTo>
                      <a:cubicBezTo>
                        <a:pt x="8937" y="14864"/>
                        <a:pt x="31277" y="2645"/>
                        <a:pt x="35776" y="1"/>
                      </a:cubicBezTo>
                      <a:cubicBezTo>
                        <a:pt x="25928" y="5502"/>
                        <a:pt x="13648" y="12007"/>
                        <a:pt x="9180" y="137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1" name="Google Shape;3061;p8"/>
                <p:cNvSpPr/>
                <p:nvPr/>
              </p:nvSpPr>
              <p:spPr>
                <a:xfrm flipH="1">
                  <a:off x="168680" y="3520945"/>
                  <a:ext cx="1285432" cy="70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76" h="19758" extrusionOk="0">
                      <a:moveTo>
                        <a:pt x="9180" y="13709"/>
                      </a:moveTo>
                      <a:cubicBezTo>
                        <a:pt x="8298" y="14013"/>
                        <a:pt x="7447" y="14469"/>
                        <a:pt x="6535" y="14469"/>
                      </a:cubicBezTo>
                      <a:cubicBezTo>
                        <a:pt x="6292" y="14439"/>
                        <a:pt x="6049" y="14499"/>
                        <a:pt x="5836" y="14591"/>
                      </a:cubicBezTo>
                      <a:cubicBezTo>
                        <a:pt x="5623" y="14743"/>
                        <a:pt x="5441" y="14986"/>
                        <a:pt x="5350" y="15229"/>
                      </a:cubicBezTo>
                      <a:cubicBezTo>
                        <a:pt x="4924" y="15958"/>
                        <a:pt x="4043" y="16232"/>
                        <a:pt x="3222" y="16414"/>
                      </a:cubicBezTo>
                      <a:cubicBezTo>
                        <a:pt x="2401" y="16597"/>
                        <a:pt x="1550" y="16718"/>
                        <a:pt x="882" y="17235"/>
                      </a:cubicBezTo>
                      <a:cubicBezTo>
                        <a:pt x="243" y="17752"/>
                        <a:pt x="0" y="18876"/>
                        <a:pt x="608" y="19393"/>
                      </a:cubicBezTo>
                      <a:cubicBezTo>
                        <a:pt x="1094" y="19728"/>
                        <a:pt x="1702" y="19758"/>
                        <a:pt x="2189" y="19484"/>
                      </a:cubicBezTo>
                      <a:cubicBezTo>
                        <a:pt x="2675" y="19180"/>
                        <a:pt x="3101" y="18846"/>
                        <a:pt x="3465" y="18421"/>
                      </a:cubicBezTo>
                      <a:cubicBezTo>
                        <a:pt x="4590" y="17296"/>
                        <a:pt x="5867" y="16384"/>
                        <a:pt x="7295" y="15685"/>
                      </a:cubicBezTo>
                      <a:cubicBezTo>
                        <a:pt x="8937" y="14864"/>
                        <a:pt x="31277" y="2645"/>
                        <a:pt x="35776" y="1"/>
                      </a:cubicBezTo>
                      <a:cubicBezTo>
                        <a:pt x="25928" y="5502"/>
                        <a:pt x="13648" y="12007"/>
                        <a:pt x="9180" y="137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062" name="Google Shape;3062;p8"/>
            <p:cNvGrpSpPr/>
            <p:nvPr/>
          </p:nvGrpSpPr>
          <p:grpSpPr>
            <a:xfrm>
              <a:off x="7755822" y="401891"/>
              <a:ext cx="2196360" cy="4250619"/>
              <a:chOff x="7755822" y="401891"/>
              <a:chExt cx="2196360" cy="4250619"/>
            </a:xfrm>
          </p:grpSpPr>
          <p:grpSp>
            <p:nvGrpSpPr>
              <p:cNvPr id="3063" name="Google Shape;3063;p8"/>
              <p:cNvGrpSpPr/>
              <p:nvPr/>
            </p:nvGrpSpPr>
            <p:grpSpPr>
              <a:xfrm flipH="1">
                <a:off x="7854696" y="401891"/>
                <a:ext cx="1699100" cy="2145071"/>
                <a:chOff x="146217" y="2712579"/>
                <a:chExt cx="1552966" cy="1960401"/>
              </a:xfrm>
            </p:grpSpPr>
            <p:grpSp>
              <p:nvGrpSpPr>
                <p:cNvPr id="3064" name="Google Shape;3064;p8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3065" name="Google Shape;3065;p8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66" name="Google Shape;3066;p8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67" name="Google Shape;3067;p8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68" name="Google Shape;3068;p8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69" name="Google Shape;3069;p8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70" name="Google Shape;3070;p8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71" name="Google Shape;3071;p8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72" name="Google Shape;3072;p8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73" name="Google Shape;3073;p8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74" name="Google Shape;3074;p8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75" name="Google Shape;3075;p8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76" name="Google Shape;3076;p8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77" name="Google Shape;3077;p8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78" name="Google Shape;3078;p8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079" name="Google Shape;3079;p8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3080" name="Google Shape;3080;p8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81" name="Google Shape;3081;p8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82" name="Google Shape;3082;p8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83" name="Google Shape;3083;p8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84" name="Google Shape;3084;p8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85" name="Google Shape;3085;p8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86" name="Google Shape;3086;p8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87" name="Google Shape;3087;p8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88" name="Google Shape;3088;p8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89" name="Google Shape;3089;p8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90" name="Google Shape;3090;p8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91" name="Google Shape;3091;p8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92" name="Google Shape;3092;p8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93" name="Google Shape;3093;p8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094" name="Google Shape;3094;p8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3095" name="Google Shape;3095;p8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96" name="Google Shape;3096;p8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97" name="Google Shape;3097;p8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98" name="Google Shape;3098;p8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99" name="Google Shape;3099;p8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00" name="Google Shape;3100;p8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01" name="Google Shape;3101;p8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02" name="Google Shape;3102;p8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03" name="Google Shape;3103;p8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04" name="Google Shape;3104;p8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05" name="Google Shape;3105;p8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06" name="Google Shape;3106;p8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07" name="Google Shape;3107;p8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08" name="Google Shape;3108;p8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3109" name="Google Shape;3109;p8"/>
              <p:cNvGrpSpPr/>
              <p:nvPr/>
            </p:nvGrpSpPr>
            <p:grpSpPr>
              <a:xfrm rot="9899905" flipH="1">
                <a:off x="8004461" y="2324117"/>
                <a:ext cx="1699081" cy="2145040"/>
                <a:chOff x="146217" y="2712579"/>
                <a:chExt cx="1552966" cy="1960401"/>
              </a:xfrm>
            </p:grpSpPr>
            <p:grpSp>
              <p:nvGrpSpPr>
                <p:cNvPr id="3110" name="Google Shape;3110;p8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3111" name="Google Shape;3111;p8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12" name="Google Shape;3112;p8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13" name="Google Shape;3113;p8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14" name="Google Shape;3114;p8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15" name="Google Shape;3115;p8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16" name="Google Shape;3116;p8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17" name="Google Shape;3117;p8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18" name="Google Shape;3118;p8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19" name="Google Shape;3119;p8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20" name="Google Shape;3120;p8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21" name="Google Shape;3121;p8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22" name="Google Shape;3122;p8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23" name="Google Shape;3123;p8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24" name="Google Shape;3124;p8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125" name="Google Shape;3125;p8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3126" name="Google Shape;3126;p8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27" name="Google Shape;3127;p8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28" name="Google Shape;3128;p8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29" name="Google Shape;3129;p8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30" name="Google Shape;3130;p8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31" name="Google Shape;3131;p8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32" name="Google Shape;3132;p8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33" name="Google Shape;3133;p8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34" name="Google Shape;3134;p8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35" name="Google Shape;3135;p8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36" name="Google Shape;3136;p8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37" name="Google Shape;3137;p8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38" name="Google Shape;3138;p8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39" name="Google Shape;3139;p8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140" name="Google Shape;3140;p8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3141" name="Google Shape;3141;p8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42" name="Google Shape;3142;p8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43" name="Google Shape;3143;p8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44" name="Google Shape;3144;p8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45" name="Google Shape;3145;p8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46" name="Google Shape;3146;p8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47" name="Google Shape;3147;p8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48" name="Google Shape;3148;p8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49" name="Google Shape;3149;p8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50" name="Google Shape;3150;p8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51" name="Google Shape;3151;p8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52" name="Google Shape;3152;p8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53" name="Google Shape;3153;p8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54" name="Google Shape;3154;p8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3155" name="Google Shape;3155;p8"/>
            <p:cNvGrpSpPr/>
            <p:nvPr/>
          </p:nvGrpSpPr>
          <p:grpSpPr>
            <a:xfrm>
              <a:off x="-874077" y="237431"/>
              <a:ext cx="2543970" cy="2707148"/>
              <a:chOff x="-874077" y="237431"/>
              <a:chExt cx="2543970" cy="2707148"/>
            </a:xfrm>
          </p:grpSpPr>
          <p:grpSp>
            <p:nvGrpSpPr>
              <p:cNvPr id="3156" name="Google Shape;3156;p8"/>
              <p:cNvGrpSpPr/>
              <p:nvPr/>
            </p:nvGrpSpPr>
            <p:grpSpPr>
              <a:xfrm>
                <a:off x="534204" y="729736"/>
                <a:ext cx="358049" cy="375903"/>
                <a:chOff x="1063586" y="401894"/>
                <a:chExt cx="262134" cy="275226"/>
              </a:xfrm>
            </p:grpSpPr>
            <p:sp>
              <p:nvSpPr>
                <p:cNvPr id="3157" name="Google Shape;3157;p8"/>
                <p:cNvSpPr/>
                <p:nvPr/>
              </p:nvSpPr>
              <p:spPr>
                <a:xfrm>
                  <a:off x="1063586" y="548421"/>
                  <a:ext cx="82520" cy="84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2850" extrusionOk="0">
                      <a:moveTo>
                        <a:pt x="80" y="1409"/>
                      </a:moveTo>
                      <a:cubicBezTo>
                        <a:pt x="32" y="1457"/>
                        <a:pt x="0" y="1521"/>
                        <a:pt x="0" y="1601"/>
                      </a:cubicBezTo>
                      <a:cubicBezTo>
                        <a:pt x="16" y="1681"/>
                        <a:pt x="64" y="1745"/>
                        <a:pt x="128" y="1809"/>
                      </a:cubicBezTo>
                      <a:lnTo>
                        <a:pt x="1040" y="2705"/>
                      </a:lnTo>
                      <a:cubicBezTo>
                        <a:pt x="1088" y="2769"/>
                        <a:pt x="1168" y="2817"/>
                        <a:pt x="1248" y="2849"/>
                      </a:cubicBezTo>
                      <a:cubicBezTo>
                        <a:pt x="1360" y="2849"/>
                        <a:pt x="1472" y="2817"/>
                        <a:pt x="1552" y="2753"/>
                      </a:cubicBezTo>
                      <a:cubicBezTo>
                        <a:pt x="2048" y="2385"/>
                        <a:pt x="2320" y="1809"/>
                        <a:pt x="2560" y="1249"/>
                      </a:cubicBezTo>
                      <a:cubicBezTo>
                        <a:pt x="2672" y="993"/>
                        <a:pt x="2784" y="689"/>
                        <a:pt x="2640" y="449"/>
                      </a:cubicBezTo>
                      <a:cubicBezTo>
                        <a:pt x="2400" y="49"/>
                        <a:pt x="1520" y="1"/>
                        <a:pt x="1136" y="161"/>
                      </a:cubicBezTo>
                      <a:cubicBezTo>
                        <a:pt x="704" y="369"/>
                        <a:pt x="336" y="1025"/>
                        <a:pt x="80" y="14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8" name="Google Shape;3158;p8"/>
                <p:cNvSpPr/>
                <p:nvPr/>
              </p:nvSpPr>
              <p:spPr>
                <a:xfrm>
                  <a:off x="1241304" y="608348"/>
                  <a:ext cx="84416" cy="68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9" h="2321" extrusionOk="0">
                      <a:moveTo>
                        <a:pt x="561" y="1521"/>
                      </a:moveTo>
                      <a:cubicBezTo>
                        <a:pt x="833" y="1969"/>
                        <a:pt x="1345" y="2177"/>
                        <a:pt x="1841" y="2273"/>
                      </a:cubicBezTo>
                      <a:cubicBezTo>
                        <a:pt x="2033" y="2321"/>
                        <a:pt x="2225" y="2321"/>
                        <a:pt x="2401" y="2241"/>
                      </a:cubicBezTo>
                      <a:cubicBezTo>
                        <a:pt x="2545" y="2129"/>
                        <a:pt x="2641" y="2001"/>
                        <a:pt x="2689" y="1841"/>
                      </a:cubicBezTo>
                      <a:cubicBezTo>
                        <a:pt x="2769" y="1585"/>
                        <a:pt x="2817" y="1329"/>
                        <a:pt x="2833" y="1073"/>
                      </a:cubicBezTo>
                      <a:cubicBezTo>
                        <a:pt x="2849" y="865"/>
                        <a:pt x="2801" y="641"/>
                        <a:pt x="2689" y="449"/>
                      </a:cubicBezTo>
                      <a:cubicBezTo>
                        <a:pt x="2497" y="177"/>
                        <a:pt x="2177" y="17"/>
                        <a:pt x="1841" y="17"/>
                      </a:cubicBezTo>
                      <a:cubicBezTo>
                        <a:pt x="1041" y="1"/>
                        <a:pt x="1" y="609"/>
                        <a:pt x="561" y="152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3159" name="Google Shape;3159;p8"/>
                <p:cNvGrpSpPr/>
                <p:nvPr/>
              </p:nvGrpSpPr>
              <p:grpSpPr>
                <a:xfrm>
                  <a:off x="1146109" y="401894"/>
                  <a:ext cx="171173" cy="146520"/>
                  <a:chOff x="1146109" y="401894"/>
                  <a:chExt cx="171173" cy="146520"/>
                </a:xfrm>
              </p:grpSpPr>
              <p:sp>
                <p:nvSpPr>
                  <p:cNvPr id="3160" name="Google Shape;3160;p8"/>
                  <p:cNvSpPr/>
                  <p:nvPr/>
                </p:nvSpPr>
                <p:spPr>
                  <a:xfrm>
                    <a:off x="1146109" y="401894"/>
                    <a:ext cx="171173" cy="146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77" h="4945" extrusionOk="0">
                        <a:moveTo>
                          <a:pt x="512" y="2352"/>
                        </a:moveTo>
                        <a:cubicBezTo>
                          <a:pt x="976" y="3104"/>
                          <a:pt x="1536" y="3792"/>
                          <a:pt x="2160" y="4400"/>
                        </a:cubicBezTo>
                        <a:cubicBezTo>
                          <a:pt x="2320" y="4576"/>
                          <a:pt x="2512" y="4704"/>
                          <a:pt x="2736" y="4800"/>
                        </a:cubicBezTo>
                        <a:cubicBezTo>
                          <a:pt x="3152" y="4944"/>
                          <a:pt x="3616" y="4752"/>
                          <a:pt x="4032" y="4560"/>
                        </a:cubicBezTo>
                        <a:lnTo>
                          <a:pt x="5008" y="4096"/>
                        </a:lnTo>
                        <a:cubicBezTo>
                          <a:pt x="5185" y="4016"/>
                          <a:pt x="5345" y="3920"/>
                          <a:pt x="5473" y="3792"/>
                        </a:cubicBezTo>
                        <a:cubicBezTo>
                          <a:pt x="5729" y="3536"/>
                          <a:pt x="5761" y="3136"/>
                          <a:pt x="5761" y="2784"/>
                        </a:cubicBezTo>
                        <a:cubicBezTo>
                          <a:pt x="5777" y="2288"/>
                          <a:pt x="5777" y="1728"/>
                          <a:pt x="5457" y="1360"/>
                        </a:cubicBezTo>
                        <a:cubicBezTo>
                          <a:pt x="5249" y="1136"/>
                          <a:pt x="4992" y="976"/>
                          <a:pt x="4704" y="880"/>
                        </a:cubicBezTo>
                        <a:cubicBezTo>
                          <a:pt x="3680" y="416"/>
                          <a:pt x="2528" y="0"/>
                          <a:pt x="1408" y="432"/>
                        </a:cubicBezTo>
                        <a:cubicBezTo>
                          <a:pt x="592" y="752"/>
                          <a:pt x="0" y="1520"/>
                          <a:pt x="512" y="235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3161" name="Google Shape;3161;p8"/>
                  <p:cNvGrpSpPr/>
                  <p:nvPr/>
                </p:nvGrpSpPr>
                <p:grpSpPr>
                  <a:xfrm>
                    <a:off x="1167199" y="418649"/>
                    <a:ext cx="111953" cy="108115"/>
                    <a:chOff x="1167199" y="418649"/>
                    <a:chExt cx="111953" cy="108115"/>
                  </a:xfrm>
                </p:grpSpPr>
                <p:sp>
                  <p:nvSpPr>
                    <p:cNvPr id="3162" name="Google Shape;3162;p8"/>
                    <p:cNvSpPr/>
                    <p:nvPr/>
                  </p:nvSpPr>
                  <p:spPr>
                    <a:xfrm rot="10526915">
                      <a:off x="1169905" y="421851"/>
                      <a:ext cx="83539" cy="7152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77" h="4945" extrusionOk="0">
                          <a:moveTo>
                            <a:pt x="512" y="2352"/>
                          </a:moveTo>
                          <a:cubicBezTo>
                            <a:pt x="976" y="3104"/>
                            <a:pt x="1536" y="3792"/>
                            <a:pt x="2160" y="4400"/>
                          </a:cubicBezTo>
                          <a:cubicBezTo>
                            <a:pt x="2320" y="4576"/>
                            <a:pt x="2512" y="4704"/>
                            <a:pt x="2736" y="4800"/>
                          </a:cubicBezTo>
                          <a:cubicBezTo>
                            <a:pt x="3152" y="4944"/>
                            <a:pt x="3616" y="4752"/>
                            <a:pt x="4032" y="4560"/>
                          </a:cubicBezTo>
                          <a:lnTo>
                            <a:pt x="5008" y="4096"/>
                          </a:lnTo>
                          <a:cubicBezTo>
                            <a:pt x="5185" y="4016"/>
                            <a:pt x="5345" y="3920"/>
                            <a:pt x="5473" y="3792"/>
                          </a:cubicBezTo>
                          <a:cubicBezTo>
                            <a:pt x="5729" y="3536"/>
                            <a:pt x="5761" y="3136"/>
                            <a:pt x="5761" y="2784"/>
                          </a:cubicBezTo>
                          <a:cubicBezTo>
                            <a:pt x="5777" y="2288"/>
                            <a:pt x="5777" y="1728"/>
                            <a:pt x="5457" y="1360"/>
                          </a:cubicBezTo>
                          <a:cubicBezTo>
                            <a:pt x="5249" y="1136"/>
                            <a:pt x="4992" y="976"/>
                            <a:pt x="4704" y="880"/>
                          </a:cubicBezTo>
                          <a:cubicBezTo>
                            <a:pt x="3680" y="416"/>
                            <a:pt x="2528" y="0"/>
                            <a:pt x="1408" y="432"/>
                          </a:cubicBezTo>
                          <a:cubicBezTo>
                            <a:pt x="592" y="752"/>
                            <a:pt x="0" y="1520"/>
                            <a:pt x="512" y="235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163" name="Google Shape;3163;p8"/>
                    <p:cNvSpPr/>
                    <p:nvPr/>
                  </p:nvSpPr>
                  <p:spPr>
                    <a:xfrm rot="6620808">
                      <a:off x="1179769" y="452836"/>
                      <a:ext cx="63818" cy="653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85" h="2850" extrusionOk="0">
                          <a:moveTo>
                            <a:pt x="80" y="1409"/>
                          </a:moveTo>
                          <a:cubicBezTo>
                            <a:pt x="32" y="1457"/>
                            <a:pt x="0" y="1521"/>
                            <a:pt x="0" y="1601"/>
                          </a:cubicBezTo>
                          <a:cubicBezTo>
                            <a:pt x="16" y="1681"/>
                            <a:pt x="64" y="1745"/>
                            <a:pt x="128" y="1809"/>
                          </a:cubicBezTo>
                          <a:lnTo>
                            <a:pt x="1040" y="2705"/>
                          </a:lnTo>
                          <a:cubicBezTo>
                            <a:pt x="1088" y="2769"/>
                            <a:pt x="1168" y="2817"/>
                            <a:pt x="1248" y="2849"/>
                          </a:cubicBezTo>
                          <a:cubicBezTo>
                            <a:pt x="1360" y="2849"/>
                            <a:pt x="1472" y="2817"/>
                            <a:pt x="1552" y="2753"/>
                          </a:cubicBezTo>
                          <a:cubicBezTo>
                            <a:pt x="2048" y="2385"/>
                            <a:pt x="2320" y="1809"/>
                            <a:pt x="2560" y="1249"/>
                          </a:cubicBezTo>
                          <a:cubicBezTo>
                            <a:pt x="2672" y="993"/>
                            <a:pt x="2784" y="689"/>
                            <a:pt x="2640" y="449"/>
                          </a:cubicBezTo>
                          <a:cubicBezTo>
                            <a:pt x="2400" y="49"/>
                            <a:pt x="1520" y="1"/>
                            <a:pt x="1136" y="161"/>
                          </a:cubicBezTo>
                          <a:cubicBezTo>
                            <a:pt x="704" y="369"/>
                            <a:pt x="336" y="1025"/>
                            <a:pt x="80" y="1409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164" name="Google Shape;3164;p8"/>
                    <p:cNvSpPr/>
                    <p:nvPr/>
                  </p:nvSpPr>
                  <p:spPr>
                    <a:xfrm rot="1447158">
                      <a:off x="1204983" y="439347"/>
                      <a:ext cx="66059" cy="5383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49" h="2321" extrusionOk="0">
                          <a:moveTo>
                            <a:pt x="561" y="1521"/>
                          </a:moveTo>
                          <a:cubicBezTo>
                            <a:pt x="833" y="1969"/>
                            <a:pt x="1345" y="2177"/>
                            <a:pt x="1841" y="2273"/>
                          </a:cubicBezTo>
                          <a:cubicBezTo>
                            <a:pt x="2033" y="2321"/>
                            <a:pt x="2225" y="2321"/>
                            <a:pt x="2401" y="2241"/>
                          </a:cubicBezTo>
                          <a:cubicBezTo>
                            <a:pt x="2545" y="2129"/>
                            <a:pt x="2641" y="2001"/>
                            <a:pt x="2689" y="1841"/>
                          </a:cubicBezTo>
                          <a:cubicBezTo>
                            <a:pt x="2769" y="1585"/>
                            <a:pt x="2817" y="1329"/>
                            <a:pt x="2833" y="1073"/>
                          </a:cubicBezTo>
                          <a:cubicBezTo>
                            <a:pt x="2849" y="865"/>
                            <a:pt x="2801" y="641"/>
                            <a:pt x="2689" y="449"/>
                          </a:cubicBezTo>
                          <a:cubicBezTo>
                            <a:pt x="2497" y="177"/>
                            <a:pt x="2177" y="17"/>
                            <a:pt x="1841" y="17"/>
                          </a:cubicBezTo>
                          <a:cubicBezTo>
                            <a:pt x="1041" y="1"/>
                            <a:pt x="1" y="609"/>
                            <a:pt x="561" y="1521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3165" name="Google Shape;3165;p8"/>
              <p:cNvGrpSpPr/>
              <p:nvPr/>
            </p:nvGrpSpPr>
            <p:grpSpPr>
              <a:xfrm rot="-1799893" flipH="1">
                <a:off x="-451610" y="518474"/>
                <a:ext cx="1699036" cy="2145062"/>
                <a:chOff x="146217" y="2712579"/>
                <a:chExt cx="1552966" cy="1960401"/>
              </a:xfrm>
            </p:grpSpPr>
            <p:grpSp>
              <p:nvGrpSpPr>
                <p:cNvPr id="3166" name="Google Shape;3166;p8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3167" name="Google Shape;3167;p8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68" name="Google Shape;3168;p8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69" name="Google Shape;3169;p8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70" name="Google Shape;3170;p8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71" name="Google Shape;3171;p8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72" name="Google Shape;3172;p8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73" name="Google Shape;3173;p8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74" name="Google Shape;3174;p8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75" name="Google Shape;3175;p8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76" name="Google Shape;3176;p8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77" name="Google Shape;3177;p8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78" name="Google Shape;3178;p8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79" name="Google Shape;3179;p8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80" name="Google Shape;3180;p8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181" name="Google Shape;3181;p8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3182" name="Google Shape;3182;p8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83" name="Google Shape;3183;p8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84" name="Google Shape;3184;p8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85" name="Google Shape;3185;p8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86" name="Google Shape;3186;p8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87" name="Google Shape;3187;p8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88" name="Google Shape;3188;p8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89" name="Google Shape;3189;p8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90" name="Google Shape;3190;p8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91" name="Google Shape;3191;p8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92" name="Google Shape;3192;p8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93" name="Google Shape;3193;p8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94" name="Google Shape;3194;p8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95" name="Google Shape;3195;p8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196" name="Google Shape;3196;p8"/>
                <p:cNvGrpSpPr/>
                <p:nvPr/>
              </p:nvGrpSpPr>
              <p:grpSpPr>
                <a:xfrm rot="7120513" flipH="1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3197" name="Google Shape;3197;p8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" h="1025" extrusionOk="0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98" name="Google Shape;3198;p8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09" extrusionOk="0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99" name="Google Shape;3199;p8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5" h="1026" extrusionOk="0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00" name="Google Shape;3200;p8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7" h="177" extrusionOk="0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01" name="Google Shape;3201;p8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02" name="Google Shape;3202;p8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41" extrusionOk="0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03" name="Google Shape;3203;p8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1" h="225" extrusionOk="0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04" name="Google Shape;3204;p8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05" name="Google Shape;3205;p8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06" name="Google Shape;3206;p8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81" extrusionOk="0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07" name="Google Shape;3207;p8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65" extrusionOk="0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08" name="Google Shape;3208;p8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481" extrusionOk="0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09" name="Google Shape;3209;p8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" h="465" extrusionOk="0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10" name="Google Shape;3210;p8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9" h="1729" extrusionOk="0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3211" name="Google Shape;3211;p8"/>
          <p:cNvSpPr txBox="1">
            <a:spLocks noGrp="1"/>
          </p:cNvSpPr>
          <p:nvPr>
            <p:ph type="subTitle" idx="1"/>
          </p:nvPr>
        </p:nvSpPr>
        <p:spPr>
          <a:xfrm>
            <a:off x="1391100" y="1823000"/>
            <a:ext cx="6361800" cy="107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12" name="Google Shape;3212;p8"/>
          <p:cNvSpPr txBox="1">
            <a:spLocks noGrp="1"/>
          </p:cNvSpPr>
          <p:nvPr>
            <p:ph type="title"/>
          </p:nvPr>
        </p:nvSpPr>
        <p:spPr>
          <a:xfrm>
            <a:off x="5695500" y="2944575"/>
            <a:ext cx="2057400" cy="37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2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4" name="Google Shape;3214;p9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3215" name="Google Shape;3215;p9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16" name="Google Shape;3216;p9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3217" name="Google Shape;3217;p9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8" name="Google Shape;3218;p9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9" name="Google Shape;3219;p9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0" name="Google Shape;3220;p9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1" name="Google Shape;3221;p9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2" name="Google Shape;3222;p9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3" name="Google Shape;3223;p9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4" name="Google Shape;3224;p9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5" name="Google Shape;3225;p9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6" name="Google Shape;3226;p9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7" name="Google Shape;3227;p9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8" name="Google Shape;3228;p9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9" name="Google Shape;3229;p9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0" name="Google Shape;3230;p9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1" name="Google Shape;3231;p9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2" name="Google Shape;3232;p9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3" name="Google Shape;3233;p9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4" name="Google Shape;3234;p9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5" name="Google Shape;3235;p9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6" name="Google Shape;3236;p9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7" name="Google Shape;3237;p9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8" name="Google Shape;3238;p9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9" name="Google Shape;3239;p9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0" name="Google Shape;3240;p9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1" name="Google Shape;3241;p9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42" name="Google Shape;3242;p9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3243" name="Google Shape;3243;p9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244;p9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9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6" name="Google Shape;3246;p9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7" name="Google Shape;3247;p9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9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9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9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9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9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9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9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9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9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9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9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259;p9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" name="Google Shape;3260;p9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261;p9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262;p9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9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9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5" name="Google Shape;3265;p9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6" name="Google Shape;3266;p9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7" name="Google Shape;3267;p9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8" name="Google Shape;3268;p9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69" name="Google Shape;3269;p9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9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9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9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9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9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9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9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9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9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9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9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9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9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9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9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9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9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9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9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9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9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9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9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9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9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9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9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9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9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9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9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9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9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9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9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9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9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9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9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9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9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9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9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9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9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9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9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9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9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9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9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9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9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9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9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9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9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9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9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9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9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9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9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9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9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9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9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9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9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9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9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9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9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9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9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9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9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9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9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9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9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9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9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9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9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9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9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9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9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9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9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9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9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9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9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9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9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9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9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69" name="Google Shape;3369;p9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3370" name="Google Shape;3370;p9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9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9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9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4" name="Google Shape;3374;p9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5" name="Google Shape;3375;p9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6" name="Google Shape;3376;p9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7" name="Google Shape;3377;p9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9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9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380;p9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381;p9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382;p9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383;p9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384;p9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9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9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387;p9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388;p9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9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9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391;p9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392;p9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3" name="Google Shape;3393;p9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4" name="Google Shape;3394;p9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5" name="Google Shape;3395;p9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96" name="Google Shape;3396;p9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9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9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9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9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401" name="Google Shape;3401;p9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3402" name="Google Shape;3402;p9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3" name="Google Shape;3403;p9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4" name="Google Shape;3404;p9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5" name="Google Shape;3405;p9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6" name="Google Shape;3406;p9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7" name="Google Shape;3407;p9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408;p9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9" name="Google Shape;3409;p9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410;p9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1" name="Google Shape;3411;p9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9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9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9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9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9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9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9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9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9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9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9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9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9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9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9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9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28" name="Google Shape;3428;p9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429" name="Google Shape;3429;p9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3430" name="Google Shape;3430;p9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9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2" name="Google Shape;3432;p9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9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9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9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9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9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9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9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9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9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9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9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9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9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9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9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9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9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9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9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9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9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9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9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456" name="Google Shape;3456;p9"/>
          <p:cNvGrpSpPr/>
          <p:nvPr/>
        </p:nvGrpSpPr>
        <p:grpSpPr>
          <a:xfrm>
            <a:off x="7367733" y="196366"/>
            <a:ext cx="1699100" cy="2145071"/>
            <a:chOff x="7367733" y="196366"/>
            <a:chExt cx="1699100" cy="2145071"/>
          </a:xfrm>
        </p:grpSpPr>
        <p:grpSp>
          <p:nvGrpSpPr>
            <p:cNvPr id="3457" name="Google Shape;3457;p9"/>
            <p:cNvGrpSpPr/>
            <p:nvPr/>
          </p:nvGrpSpPr>
          <p:grpSpPr>
            <a:xfrm flipH="1">
              <a:off x="7367733" y="196366"/>
              <a:ext cx="1699100" cy="2145071"/>
              <a:chOff x="146217" y="2712579"/>
              <a:chExt cx="1552966" cy="1960401"/>
            </a:xfrm>
          </p:grpSpPr>
          <p:grpSp>
            <p:nvGrpSpPr>
              <p:cNvPr id="3458" name="Google Shape;3458;p9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3459" name="Google Shape;3459;p9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0" name="Google Shape;3460;p9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1" name="Google Shape;3461;p9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2" name="Google Shape;3462;p9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3" name="Google Shape;3463;p9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4" name="Google Shape;3464;p9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5" name="Google Shape;3465;p9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6" name="Google Shape;3466;p9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7" name="Google Shape;3467;p9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8" name="Google Shape;3468;p9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9" name="Google Shape;3469;p9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0" name="Google Shape;3470;p9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1" name="Google Shape;3471;p9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2" name="Google Shape;3472;p9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73" name="Google Shape;3473;p9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3474" name="Google Shape;3474;p9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5" name="Google Shape;3475;p9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6" name="Google Shape;3476;p9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7" name="Google Shape;3477;p9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8" name="Google Shape;3478;p9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9" name="Google Shape;3479;p9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0" name="Google Shape;3480;p9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1" name="Google Shape;3481;p9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2" name="Google Shape;3482;p9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3" name="Google Shape;3483;p9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4" name="Google Shape;3484;p9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5" name="Google Shape;3485;p9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6" name="Google Shape;3486;p9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7" name="Google Shape;3487;p9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88" name="Google Shape;3488;p9"/>
              <p:cNvGrpSpPr/>
              <p:nvPr/>
            </p:nvGrpSpPr>
            <p:grpSpPr>
              <a:xfrm rot="7120513" flipH="1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3489" name="Google Shape;3489;p9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" h="1025" extrusionOk="0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0" name="Google Shape;3490;p9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09" extrusionOk="0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1" name="Google Shape;3491;p9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026" extrusionOk="0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2" name="Google Shape;3492;p9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77" extrusionOk="0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3" name="Google Shape;3493;p9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4" name="Google Shape;3494;p9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41" extrusionOk="0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5" name="Google Shape;3495;p9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25" extrusionOk="0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6" name="Google Shape;3496;p9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7" name="Google Shape;3497;p9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8" name="Google Shape;3498;p9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81" extrusionOk="0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9" name="Google Shape;3499;p9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65" extrusionOk="0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0" name="Google Shape;3500;p9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81" extrusionOk="0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1" name="Google Shape;3501;p9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465" extrusionOk="0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2" name="Google Shape;3502;p9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" h="1729" extrusionOk="0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503" name="Google Shape;3503;p9"/>
            <p:cNvGrpSpPr/>
            <p:nvPr/>
          </p:nvGrpSpPr>
          <p:grpSpPr>
            <a:xfrm>
              <a:off x="7920143" y="332346"/>
              <a:ext cx="611894" cy="953110"/>
              <a:chOff x="7920143" y="332346"/>
              <a:chExt cx="611894" cy="953110"/>
            </a:xfrm>
          </p:grpSpPr>
          <p:grpSp>
            <p:nvGrpSpPr>
              <p:cNvPr id="3504" name="Google Shape;3504;p9"/>
              <p:cNvGrpSpPr/>
              <p:nvPr/>
            </p:nvGrpSpPr>
            <p:grpSpPr>
              <a:xfrm>
                <a:off x="7925836" y="1010231"/>
                <a:ext cx="262134" cy="275226"/>
                <a:chOff x="1063586" y="401894"/>
                <a:chExt cx="262134" cy="275226"/>
              </a:xfrm>
            </p:grpSpPr>
            <p:sp>
              <p:nvSpPr>
                <p:cNvPr id="3505" name="Google Shape;3505;p9"/>
                <p:cNvSpPr/>
                <p:nvPr/>
              </p:nvSpPr>
              <p:spPr>
                <a:xfrm>
                  <a:off x="1063586" y="548421"/>
                  <a:ext cx="82520" cy="84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2850" extrusionOk="0">
                      <a:moveTo>
                        <a:pt x="80" y="1409"/>
                      </a:moveTo>
                      <a:cubicBezTo>
                        <a:pt x="32" y="1457"/>
                        <a:pt x="0" y="1521"/>
                        <a:pt x="0" y="1601"/>
                      </a:cubicBezTo>
                      <a:cubicBezTo>
                        <a:pt x="16" y="1681"/>
                        <a:pt x="64" y="1745"/>
                        <a:pt x="128" y="1809"/>
                      </a:cubicBezTo>
                      <a:lnTo>
                        <a:pt x="1040" y="2705"/>
                      </a:lnTo>
                      <a:cubicBezTo>
                        <a:pt x="1088" y="2769"/>
                        <a:pt x="1168" y="2817"/>
                        <a:pt x="1248" y="2849"/>
                      </a:cubicBezTo>
                      <a:cubicBezTo>
                        <a:pt x="1360" y="2849"/>
                        <a:pt x="1472" y="2817"/>
                        <a:pt x="1552" y="2753"/>
                      </a:cubicBezTo>
                      <a:cubicBezTo>
                        <a:pt x="2048" y="2385"/>
                        <a:pt x="2320" y="1809"/>
                        <a:pt x="2560" y="1249"/>
                      </a:cubicBezTo>
                      <a:cubicBezTo>
                        <a:pt x="2672" y="993"/>
                        <a:pt x="2784" y="689"/>
                        <a:pt x="2640" y="449"/>
                      </a:cubicBezTo>
                      <a:cubicBezTo>
                        <a:pt x="2400" y="49"/>
                        <a:pt x="1520" y="1"/>
                        <a:pt x="1136" y="161"/>
                      </a:cubicBezTo>
                      <a:cubicBezTo>
                        <a:pt x="704" y="369"/>
                        <a:pt x="336" y="1025"/>
                        <a:pt x="80" y="14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3506" name="Google Shape;3506;p9"/>
                <p:cNvGrpSpPr/>
                <p:nvPr/>
              </p:nvGrpSpPr>
              <p:grpSpPr>
                <a:xfrm>
                  <a:off x="1241304" y="608348"/>
                  <a:ext cx="84416" cy="68771"/>
                  <a:chOff x="1241304" y="608348"/>
                  <a:chExt cx="84416" cy="68771"/>
                </a:xfrm>
              </p:grpSpPr>
              <p:sp>
                <p:nvSpPr>
                  <p:cNvPr id="3507" name="Google Shape;3507;p9"/>
                  <p:cNvSpPr/>
                  <p:nvPr/>
                </p:nvSpPr>
                <p:spPr>
                  <a:xfrm>
                    <a:off x="1241304" y="608348"/>
                    <a:ext cx="84416" cy="68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9" h="2321" extrusionOk="0">
                        <a:moveTo>
                          <a:pt x="561" y="1521"/>
                        </a:moveTo>
                        <a:cubicBezTo>
                          <a:pt x="833" y="1969"/>
                          <a:pt x="1345" y="2177"/>
                          <a:pt x="1841" y="2273"/>
                        </a:cubicBezTo>
                        <a:cubicBezTo>
                          <a:pt x="2033" y="2321"/>
                          <a:pt x="2225" y="2321"/>
                          <a:pt x="2401" y="2241"/>
                        </a:cubicBezTo>
                        <a:cubicBezTo>
                          <a:pt x="2545" y="2129"/>
                          <a:pt x="2641" y="2001"/>
                          <a:pt x="2689" y="1841"/>
                        </a:cubicBezTo>
                        <a:cubicBezTo>
                          <a:pt x="2769" y="1585"/>
                          <a:pt x="2817" y="1329"/>
                          <a:pt x="2833" y="1073"/>
                        </a:cubicBezTo>
                        <a:cubicBezTo>
                          <a:pt x="2849" y="865"/>
                          <a:pt x="2801" y="641"/>
                          <a:pt x="2689" y="449"/>
                        </a:cubicBezTo>
                        <a:cubicBezTo>
                          <a:pt x="2497" y="177"/>
                          <a:pt x="2177" y="17"/>
                          <a:pt x="1841" y="17"/>
                        </a:cubicBezTo>
                        <a:cubicBezTo>
                          <a:pt x="1041" y="1"/>
                          <a:pt x="1" y="609"/>
                          <a:pt x="561" y="152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08" name="Google Shape;3508;p9"/>
                  <p:cNvSpPr/>
                  <p:nvPr/>
                </p:nvSpPr>
                <p:spPr>
                  <a:xfrm rot="1446749">
                    <a:off x="1253704" y="622868"/>
                    <a:ext cx="53594" cy="436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9" h="2321" extrusionOk="0">
                        <a:moveTo>
                          <a:pt x="561" y="1521"/>
                        </a:moveTo>
                        <a:cubicBezTo>
                          <a:pt x="833" y="1969"/>
                          <a:pt x="1345" y="2177"/>
                          <a:pt x="1841" y="2273"/>
                        </a:cubicBezTo>
                        <a:cubicBezTo>
                          <a:pt x="2033" y="2321"/>
                          <a:pt x="2225" y="2321"/>
                          <a:pt x="2401" y="2241"/>
                        </a:cubicBezTo>
                        <a:cubicBezTo>
                          <a:pt x="2545" y="2129"/>
                          <a:pt x="2641" y="2001"/>
                          <a:pt x="2689" y="1841"/>
                        </a:cubicBezTo>
                        <a:cubicBezTo>
                          <a:pt x="2769" y="1585"/>
                          <a:pt x="2817" y="1329"/>
                          <a:pt x="2833" y="1073"/>
                        </a:cubicBezTo>
                        <a:cubicBezTo>
                          <a:pt x="2849" y="865"/>
                          <a:pt x="2801" y="641"/>
                          <a:pt x="2689" y="449"/>
                        </a:cubicBezTo>
                        <a:cubicBezTo>
                          <a:pt x="2497" y="177"/>
                          <a:pt x="2177" y="17"/>
                          <a:pt x="1841" y="17"/>
                        </a:cubicBezTo>
                        <a:cubicBezTo>
                          <a:pt x="1041" y="1"/>
                          <a:pt x="1" y="609"/>
                          <a:pt x="561" y="152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509" name="Google Shape;3509;p9"/>
                <p:cNvGrpSpPr/>
                <p:nvPr/>
              </p:nvGrpSpPr>
              <p:grpSpPr>
                <a:xfrm>
                  <a:off x="1146109" y="401894"/>
                  <a:ext cx="171173" cy="146520"/>
                  <a:chOff x="1146109" y="401894"/>
                  <a:chExt cx="171173" cy="146520"/>
                </a:xfrm>
              </p:grpSpPr>
              <p:sp>
                <p:nvSpPr>
                  <p:cNvPr id="3510" name="Google Shape;3510;p9"/>
                  <p:cNvSpPr/>
                  <p:nvPr/>
                </p:nvSpPr>
                <p:spPr>
                  <a:xfrm>
                    <a:off x="1146109" y="401894"/>
                    <a:ext cx="171173" cy="146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77" h="4945" extrusionOk="0">
                        <a:moveTo>
                          <a:pt x="512" y="2352"/>
                        </a:moveTo>
                        <a:cubicBezTo>
                          <a:pt x="976" y="3104"/>
                          <a:pt x="1536" y="3792"/>
                          <a:pt x="2160" y="4400"/>
                        </a:cubicBezTo>
                        <a:cubicBezTo>
                          <a:pt x="2320" y="4576"/>
                          <a:pt x="2512" y="4704"/>
                          <a:pt x="2736" y="4800"/>
                        </a:cubicBezTo>
                        <a:cubicBezTo>
                          <a:pt x="3152" y="4944"/>
                          <a:pt x="3616" y="4752"/>
                          <a:pt x="4032" y="4560"/>
                        </a:cubicBezTo>
                        <a:lnTo>
                          <a:pt x="5008" y="4096"/>
                        </a:lnTo>
                        <a:cubicBezTo>
                          <a:pt x="5185" y="4016"/>
                          <a:pt x="5345" y="3920"/>
                          <a:pt x="5473" y="3792"/>
                        </a:cubicBezTo>
                        <a:cubicBezTo>
                          <a:pt x="5729" y="3536"/>
                          <a:pt x="5761" y="3136"/>
                          <a:pt x="5761" y="2784"/>
                        </a:cubicBezTo>
                        <a:cubicBezTo>
                          <a:pt x="5777" y="2288"/>
                          <a:pt x="5777" y="1728"/>
                          <a:pt x="5457" y="1360"/>
                        </a:cubicBezTo>
                        <a:cubicBezTo>
                          <a:pt x="5249" y="1136"/>
                          <a:pt x="4992" y="976"/>
                          <a:pt x="4704" y="880"/>
                        </a:cubicBezTo>
                        <a:cubicBezTo>
                          <a:pt x="3680" y="416"/>
                          <a:pt x="2528" y="0"/>
                          <a:pt x="1408" y="432"/>
                        </a:cubicBezTo>
                        <a:cubicBezTo>
                          <a:pt x="592" y="752"/>
                          <a:pt x="0" y="1520"/>
                          <a:pt x="512" y="235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3511" name="Google Shape;3511;p9"/>
                  <p:cNvGrpSpPr/>
                  <p:nvPr/>
                </p:nvGrpSpPr>
                <p:grpSpPr>
                  <a:xfrm>
                    <a:off x="1167199" y="418649"/>
                    <a:ext cx="111953" cy="108115"/>
                    <a:chOff x="1167199" y="418649"/>
                    <a:chExt cx="111953" cy="108115"/>
                  </a:xfrm>
                </p:grpSpPr>
                <p:sp>
                  <p:nvSpPr>
                    <p:cNvPr id="3512" name="Google Shape;3512;p9"/>
                    <p:cNvSpPr/>
                    <p:nvPr/>
                  </p:nvSpPr>
                  <p:spPr>
                    <a:xfrm rot="10526915">
                      <a:off x="1169905" y="421851"/>
                      <a:ext cx="83539" cy="7152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77" h="4945" extrusionOk="0">
                          <a:moveTo>
                            <a:pt x="512" y="2352"/>
                          </a:moveTo>
                          <a:cubicBezTo>
                            <a:pt x="976" y="3104"/>
                            <a:pt x="1536" y="3792"/>
                            <a:pt x="2160" y="4400"/>
                          </a:cubicBezTo>
                          <a:cubicBezTo>
                            <a:pt x="2320" y="4576"/>
                            <a:pt x="2512" y="4704"/>
                            <a:pt x="2736" y="4800"/>
                          </a:cubicBezTo>
                          <a:cubicBezTo>
                            <a:pt x="3152" y="4944"/>
                            <a:pt x="3616" y="4752"/>
                            <a:pt x="4032" y="4560"/>
                          </a:cubicBezTo>
                          <a:lnTo>
                            <a:pt x="5008" y="4096"/>
                          </a:lnTo>
                          <a:cubicBezTo>
                            <a:pt x="5185" y="4016"/>
                            <a:pt x="5345" y="3920"/>
                            <a:pt x="5473" y="3792"/>
                          </a:cubicBezTo>
                          <a:cubicBezTo>
                            <a:pt x="5729" y="3536"/>
                            <a:pt x="5761" y="3136"/>
                            <a:pt x="5761" y="2784"/>
                          </a:cubicBezTo>
                          <a:cubicBezTo>
                            <a:pt x="5777" y="2288"/>
                            <a:pt x="5777" y="1728"/>
                            <a:pt x="5457" y="1360"/>
                          </a:cubicBezTo>
                          <a:cubicBezTo>
                            <a:pt x="5249" y="1136"/>
                            <a:pt x="4992" y="976"/>
                            <a:pt x="4704" y="880"/>
                          </a:cubicBezTo>
                          <a:cubicBezTo>
                            <a:pt x="3680" y="416"/>
                            <a:pt x="2528" y="0"/>
                            <a:pt x="1408" y="432"/>
                          </a:cubicBezTo>
                          <a:cubicBezTo>
                            <a:pt x="592" y="752"/>
                            <a:pt x="0" y="1520"/>
                            <a:pt x="512" y="2352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13" name="Google Shape;3513;p9"/>
                    <p:cNvSpPr/>
                    <p:nvPr/>
                  </p:nvSpPr>
                  <p:spPr>
                    <a:xfrm rot="6620808">
                      <a:off x="1179769" y="452836"/>
                      <a:ext cx="63818" cy="653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85" h="2850" extrusionOk="0">
                          <a:moveTo>
                            <a:pt x="80" y="1409"/>
                          </a:moveTo>
                          <a:cubicBezTo>
                            <a:pt x="32" y="1457"/>
                            <a:pt x="0" y="1521"/>
                            <a:pt x="0" y="1601"/>
                          </a:cubicBezTo>
                          <a:cubicBezTo>
                            <a:pt x="16" y="1681"/>
                            <a:pt x="64" y="1745"/>
                            <a:pt x="128" y="1809"/>
                          </a:cubicBezTo>
                          <a:lnTo>
                            <a:pt x="1040" y="2705"/>
                          </a:lnTo>
                          <a:cubicBezTo>
                            <a:pt x="1088" y="2769"/>
                            <a:pt x="1168" y="2817"/>
                            <a:pt x="1248" y="2849"/>
                          </a:cubicBezTo>
                          <a:cubicBezTo>
                            <a:pt x="1360" y="2849"/>
                            <a:pt x="1472" y="2817"/>
                            <a:pt x="1552" y="2753"/>
                          </a:cubicBezTo>
                          <a:cubicBezTo>
                            <a:pt x="2048" y="2385"/>
                            <a:pt x="2320" y="1809"/>
                            <a:pt x="2560" y="1249"/>
                          </a:cubicBezTo>
                          <a:cubicBezTo>
                            <a:pt x="2672" y="993"/>
                            <a:pt x="2784" y="689"/>
                            <a:pt x="2640" y="449"/>
                          </a:cubicBezTo>
                          <a:cubicBezTo>
                            <a:pt x="2400" y="49"/>
                            <a:pt x="1520" y="1"/>
                            <a:pt x="1136" y="161"/>
                          </a:cubicBezTo>
                          <a:cubicBezTo>
                            <a:pt x="704" y="369"/>
                            <a:pt x="336" y="1025"/>
                            <a:pt x="80" y="1409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14" name="Google Shape;3514;p9"/>
                    <p:cNvSpPr/>
                    <p:nvPr/>
                  </p:nvSpPr>
                  <p:spPr>
                    <a:xfrm rot="1447158">
                      <a:off x="1204983" y="439347"/>
                      <a:ext cx="66059" cy="5383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49" h="2321" extrusionOk="0">
                          <a:moveTo>
                            <a:pt x="561" y="1521"/>
                          </a:moveTo>
                          <a:cubicBezTo>
                            <a:pt x="833" y="1969"/>
                            <a:pt x="1345" y="2177"/>
                            <a:pt x="1841" y="2273"/>
                          </a:cubicBezTo>
                          <a:cubicBezTo>
                            <a:pt x="2033" y="2321"/>
                            <a:pt x="2225" y="2321"/>
                            <a:pt x="2401" y="2241"/>
                          </a:cubicBezTo>
                          <a:cubicBezTo>
                            <a:pt x="2545" y="2129"/>
                            <a:pt x="2641" y="2001"/>
                            <a:pt x="2689" y="1841"/>
                          </a:cubicBezTo>
                          <a:cubicBezTo>
                            <a:pt x="2769" y="1585"/>
                            <a:pt x="2817" y="1329"/>
                            <a:pt x="2833" y="1073"/>
                          </a:cubicBezTo>
                          <a:cubicBezTo>
                            <a:pt x="2849" y="865"/>
                            <a:pt x="2801" y="641"/>
                            <a:pt x="2689" y="449"/>
                          </a:cubicBezTo>
                          <a:cubicBezTo>
                            <a:pt x="2497" y="177"/>
                            <a:pt x="2177" y="17"/>
                            <a:pt x="1841" y="17"/>
                          </a:cubicBezTo>
                          <a:cubicBezTo>
                            <a:pt x="1041" y="1"/>
                            <a:pt x="1" y="609"/>
                            <a:pt x="561" y="1521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3515" name="Google Shape;3515;p9"/>
              <p:cNvGrpSpPr/>
              <p:nvPr/>
            </p:nvGrpSpPr>
            <p:grpSpPr>
              <a:xfrm>
                <a:off x="7920143" y="332346"/>
                <a:ext cx="611894" cy="715202"/>
                <a:chOff x="7920143" y="332346"/>
                <a:chExt cx="611894" cy="715202"/>
              </a:xfrm>
            </p:grpSpPr>
            <p:sp>
              <p:nvSpPr>
                <p:cNvPr id="3516" name="Google Shape;3516;p9"/>
                <p:cNvSpPr/>
                <p:nvPr/>
              </p:nvSpPr>
              <p:spPr>
                <a:xfrm rot="-3261661">
                  <a:off x="8416538" y="639068"/>
                  <a:ext cx="95677" cy="97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2850" extrusionOk="0">
                      <a:moveTo>
                        <a:pt x="80" y="1409"/>
                      </a:moveTo>
                      <a:cubicBezTo>
                        <a:pt x="32" y="1457"/>
                        <a:pt x="0" y="1521"/>
                        <a:pt x="0" y="1601"/>
                      </a:cubicBezTo>
                      <a:cubicBezTo>
                        <a:pt x="16" y="1681"/>
                        <a:pt x="64" y="1745"/>
                        <a:pt x="128" y="1809"/>
                      </a:cubicBezTo>
                      <a:lnTo>
                        <a:pt x="1040" y="2705"/>
                      </a:lnTo>
                      <a:cubicBezTo>
                        <a:pt x="1088" y="2769"/>
                        <a:pt x="1168" y="2817"/>
                        <a:pt x="1248" y="2849"/>
                      </a:cubicBezTo>
                      <a:cubicBezTo>
                        <a:pt x="1360" y="2849"/>
                        <a:pt x="1472" y="2817"/>
                        <a:pt x="1552" y="2753"/>
                      </a:cubicBezTo>
                      <a:cubicBezTo>
                        <a:pt x="2048" y="2385"/>
                        <a:pt x="2320" y="1809"/>
                        <a:pt x="2560" y="1249"/>
                      </a:cubicBezTo>
                      <a:cubicBezTo>
                        <a:pt x="2672" y="993"/>
                        <a:pt x="2784" y="689"/>
                        <a:pt x="2640" y="449"/>
                      </a:cubicBezTo>
                      <a:cubicBezTo>
                        <a:pt x="2400" y="49"/>
                        <a:pt x="1520" y="1"/>
                        <a:pt x="1136" y="161"/>
                      </a:cubicBezTo>
                      <a:cubicBezTo>
                        <a:pt x="704" y="369"/>
                        <a:pt x="336" y="1025"/>
                        <a:pt x="80" y="140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7" name="Google Shape;3517;p9"/>
                <p:cNvSpPr/>
                <p:nvPr/>
              </p:nvSpPr>
              <p:spPr>
                <a:xfrm>
                  <a:off x="8015237" y="332346"/>
                  <a:ext cx="421673" cy="380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4" h="11090" extrusionOk="0">
                      <a:moveTo>
                        <a:pt x="624" y="7825"/>
                      </a:moveTo>
                      <a:cubicBezTo>
                        <a:pt x="960" y="8417"/>
                        <a:pt x="1520" y="8817"/>
                        <a:pt x="2016" y="9297"/>
                      </a:cubicBezTo>
                      <a:cubicBezTo>
                        <a:pt x="2465" y="9729"/>
                        <a:pt x="2865" y="10241"/>
                        <a:pt x="3425" y="10529"/>
                      </a:cubicBezTo>
                      <a:cubicBezTo>
                        <a:pt x="3825" y="10689"/>
                        <a:pt x="4241" y="10801"/>
                        <a:pt x="4657" y="10833"/>
                      </a:cubicBezTo>
                      <a:cubicBezTo>
                        <a:pt x="5521" y="10961"/>
                        <a:pt x="6417" y="11089"/>
                        <a:pt x="7265" y="10881"/>
                      </a:cubicBezTo>
                      <a:cubicBezTo>
                        <a:pt x="8193" y="10641"/>
                        <a:pt x="8961" y="10017"/>
                        <a:pt x="9681" y="9393"/>
                      </a:cubicBezTo>
                      <a:cubicBezTo>
                        <a:pt x="10753" y="8481"/>
                        <a:pt x="11873" y="7425"/>
                        <a:pt x="12081" y="6033"/>
                      </a:cubicBezTo>
                      <a:cubicBezTo>
                        <a:pt x="12273" y="4849"/>
                        <a:pt x="11761" y="3665"/>
                        <a:pt x="10993" y="2752"/>
                      </a:cubicBezTo>
                      <a:cubicBezTo>
                        <a:pt x="10225" y="1840"/>
                        <a:pt x="9233" y="1184"/>
                        <a:pt x="8241" y="528"/>
                      </a:cubicBezTo>
                      <a:cubicBezTo>
                        <a:pt x="7841" y="272"/>
                        <a:pt x="7393" y="0"/>
                        <a:pt x="6913" y="32"/>
                      </a:cubicBezTo>
                      <a:cubicBezTo>
                        <a:pt x="6257" y="64"/>
                        <a:pt x="5793" y="656"/>
                        <a:pt x="5345" y="1136"/>
                      </a:cubicBezTo>
                      <a:cubicBezTo>
                        <a:pt x="4209" y="2352"/>
                        <a:pt x="2561" y="2544"/>
                        <a:pt x="1424" y="3553"/>
                      </a:cubicBezTo>
                      <a:cubicBezTo>
                        <a:pt x="448" y="4449"/>
                        <a:pt x="0" y="6673"/>
                        <a:pt x="624" y="7825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3518" name="Google Shape;3518;p9"/>
                <p:cNvGrpSpPr/>
                <p:nvPr/>
              </p:nvGrpSpPr>
              <p:grpSpPr>
                <a:xfrm>
                  <a:off x="7920143" y="760581"/>
                  <a:ext cx="198469" cy="169885"/>
                  <a:chOff x="7920143" y="760581"/>
                  <a:chExt cx="198469" cy="169885"/>
                </a:xfrm>
              </p:grpSpPr>
              <p:sp>
                <p:nvSpPr>
                  <p:cNvPr id="3519" name="Google Shape;3519;p9"/>
                  <p:cNvSpPr/>
                  <p:nvPr/>
                </p:nvSpPr>
                <p:spPr>
                  <a:xfrm>
                    <a:off x="7920143" y="760581"/>
                    <a:ext cx="198469" cy="1698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77" h="4945" extrusionOk="0">
                        <a:moveTo>
                          <a:pt x="512" y="2352"/>
                        </a:moveTo>
                        <a:cubicBezTo>
                          <a:pt x="976" y="3104"/>
                          <a:pt x="1536" y="3792"/>
                          <a:pt x="2160" y="4400"/>
                        </a:cubicBezTo>
                        <a:cubicBezTo>
                          <a:pt x="2320" y="4576"/>
                          <a:pt x="2512" y="4704"/>
                          <a:pt x="2736" y="4800"/>
                        </a:cubicBezTo>
                        <a:cubicBezTo>
                          <a:pt x="3152" y="4944"/>
                          <a:pt x="3616" y="4752"/>
                          <a:pt x="4032" y="4560"/>
                        </a:cubicBezTo>
                        <a:lnTo>
                          <a:pt x="5008" y="4096"/>
                        </a:lnTo>
                        <a:cubicBezTo>
                          <a:pt x="5185" y="4016"/>
                          <a:pt x="5345" y="3920"/>
                          <a:pt x="5473" y="3792"/>
                        </a:cubicBezTo>
                        <a:cubicBezTo>
                          <a:pt x="5729" y="3536"/>
                          <a:pt x="5761" y="3136"/>
                          <a:pt x="5761" y="2784"/>
                        </a:cubicBezTo>
                        <a:cubicBezTo>
                          <a:pt x="5777" y="2288"/>
                          <a:pt x="5777" y="1728"/>
                          <a:pt x="5457" y="1360"/>
                        </a:cubicBezTo>
                        <a:cubicBezTo>
                          <a:pt x="5249" y="1136"/>
                          <a:pt x="4992" y="976"/>
                          <a:pt x="4704" y="880"/>
                        </a:cubicBezTo>
                        <a:cubicBezTo>
                          <a:pt x="3680" y="416"/>
                          <a:pt x="2528" y="0"/>
                          <a:pt x="1408" y="432"/>
                        </a:cubicBezTo>
                        <a:cubicBezTo>
                          <a:pt x="592" y="752"/>
                          <a:pt x="0" y="1520"/>
                          <a:pt x="512" y="2352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20" name="Google Shape;3520;p9"/>
                  <p:cNvSpPr/>
                  <p:nvPr/>
                </p:nvSpPr>
                <p:spPr>
                  <a:xfrm>
                    <a:off x="7954080" y="786290"/>
                    <a:ext cx="97877" cy="1184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8" h="6897" extrusionOk="0">
                        <a:moveTo>
                          <a:pt x="337" y="3040"/>
                        </a:moveTo>
                        <a:cubicBezTo>
                          <a:pt x="513" y="3264"/>
                          <a:pt x="721" y="3472"/>
                          <a:pt x="961" y="3649"/>
                        </a:cubicBezTo>
                        <a:cubicBezTo>
                          <a:pt x="1505" y="4161"/>
                          <a:pt x="1713" y="4913"/>
                          <a:pt x="2049" y="5585"/>
                        </a:cubicBezTo>
                        <a:cubicBezTo>
                          <a:pt x="2385" y="6257"/>
                          <a:pt x="2993" y="6897"/>
                          <a:pt x="3745" y="6833"/>
                        </a:cubicBezTo>
                        <a:cubicBezTo>
                          <a:pt x="4193" y="6753"/>
                          <a:pt x="4593" y="6481"/>
                          <a:pt x="4833" y="6065"/>
                        </a:cubicBezTo>
                        <a:cubicBezTo>
                          <a:pt x="5041" y="5665"/>
                          <a:pt x="5201" y="5233"/>
                          <a:pt x="5297" y="4785"/>
                        </a:cubicBezTo>
                        <a:cubicBezTo>
                          <a:pt x="5521" y="3937"/>
                          <a:pt x="5697" y="2928"/>
                          <a:pt x="5121" y="2272"/>
                        </a:cubicBezTo>
                        <a:cubicBezTo>
                          <a:pt x="4897" y="2032"/>
                          <a:pt x="4593" y="1872"/>
                          <a:pt x="4417" y="1584"/>
                        </a:cubicBezTo>
                        <a:cubicBezTo>
                          <a:pt x="4241" y="1280"/>
                          <a:pt x="4289" y="864"/>
                          <a:pt x="4097" y="544"/>
                        </a:cubicBezTo>
                        <a:cubicBezTo>
                          <a:pt x="3873" y="128"/>
                          <a:pt x="3329" y="0"/>
                          <a:pt x="2865" y="0"/>
                        </a:cubicBezTo>
                        <a:cubicBezTo>
                          <a:pt x="2129" y="0"/>
                          <a:pt x="993" y="256"/>
                          <a:pt x="561" y="912"/>
                        </a:cubicBezTo>
                        <a:cubicBezTo>
                          <a:pt x="225" y="1408"/>
                          <a:pt x="1" y="2544"/>
                          <a:pt x="337" y="304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521" name="Google Shape;3521;p9"/>
                <p:cNvSpPr/>
                <p:nvPr/>
              </p:nvSpPr>
              <p:spPr>
                <a:xfrm>
                  <a:off x="8318661" y="810602"/>
                  <a:ext cx="195755" cy="236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8" h="6897" extrusionOk="0">
                      <a:moveTo>
                        <a:pt x="337" y="3040"/>
                      </a:moveTo>
                      <a:cubicBezTo>
                        <a:pt x="513" y="3264"/>
                        <a:pt x="721" y="3472"/>
                        <a:pt x="961" y="3649"/>
                      </a:cubicBezTo>
                      <a:cubicBezTo>
                        <a:pt x="1505" y="4161"/>
                        <a:pt x="1713" y="4913"/>
                        <a:pt x="2049" y="5585"/>
                      </a:cubicBezTo>
                      <a:cubicBezTo>
                        <a:pt x="2385" y="6257"/>
                        <a:pt x="2993" y="6897"/>
                        <a:pt x="3745" y="6833"/>
                      </a:cubicBezTo>
                      <a:cubicBezTo>
                        <a:pt x="4193" y="6753"/>
                        <a:pt x="4593" y="6481"/>
                        <a:pt x="4833" y="6065"/>
                      </a:cubicBezTo>
                      <a:cubicBezTo>
                        <a:pt x="5041" y="5665"/>
                        <a:pt x="5201" y="5233"/>
                        <a:pt x="5297" y="4785"/>
                      </a:cubicBezTo>
                      <a:cubicBezTo>
                        <a:pt x="5521" y="3937"/>
                        <a:pt x="5697" y="2928"/>
                        <a:pt x="5121" y="2272"/>
                      </a:cubicBezTo>
                      <a:cubicBezTo>
                        <a:pt x="4897" y="2032"/>
                        <a:pt x="4593" y="1872"/>
                        <a:pt x="4417" y="1584"/>
                      </a:cubicBezTo>
                      <a:cubicBezTo>
                        <a:pt x="4241" y="1280"/>
                        <a:pt x="4289" y="864"/>
                        <a:pt x="4097" y="544"/>
                      </a:cubicBezTo>
                      <a:cubicBezTo>
                        <a:pt x="3873" y="128"/>
                        <a:pt x="3329" y="0"/>
                        <a:pt x="2865" y="0"/>
                      </a:cubicBezTo>
                      <a:cubicBezTo>
                        <a:pt x="2129" y="0"/>
                        <a:pt x="993" y="256"/>
                        <a:pt x="561" y="912"/>
                      </a:cubicBezTo>
                      <a:cubicBezTo>
                        <a:pt x="225" y="1408"/>
                        <a:pt x="1" y="2544"/>
                        <a:pt x="337" y="304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3522" name="Google Shape;3522;p9"/>
                <p:cNvGrpSpPr/>
                <p:nvPr/>
              </p:nvGrpSpPr>
              <p:grpSpPr>
                <a:xfrm>
                  <a:off x="8207076" y="945274"/>
                  <a:ext cx="97879" cy="79738"/>
                  <a:chOff x="8207076" y="945274"/>
                  <a:chExt cx="97879" cy="79738"/>
                </a:xfrm>
              </p:grpSpPr>
              <p:sp>
                <p:nvSpPr>
                  <p:cNvPr id="3523" name="Google Shape;3523;p9"/>
                  <p:cNvSpPr/>
                  <p:nvPr/>
                </p:nvSpPr>
                <p:spPr>
                  <a:xfrm>
                    <a:off x="8207076" y="945274"/>
                    <a:ext cx="97877" cy="797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9" h="2321" extrusionOk="0">
                        <a:moveTo>
                          <a:pt x="561" y="1521"/>
                        </a:moveTo>
                        <a:cubicBezTo>
                          <a:pt x="833" y="1969"/>
                          <a:pt x="1345" y="2177"/>
                          <a:pt x="1841" y="2273"/>
                        </a:cubicBezTo>
                        <a:cubicBezTo>
                          <a:pt x="2033" y="2321"/>
                          <a:pt x="2225" y="2321"/>
                          <a:pt x="2401" y="2241"/>
                        </a:cubicBezTo>
                        <a:cubicBezTo>
                          <a:pt x="2545" y="2129"/>
                          <a:pt x="2641" y="2001"/>
                          <a:pt x="2689" y="1841"/>
                        </a:cubicBezTo>
                        <a:cubicBezTo>
                          <a:pt x="2769" y="1585"/>
                          <a:pt x="2817" y="1329"/>
                          <a:pt x="2833" y="1073"/>
                        </a:cubicBezTo>
                        <a:cubicBezTo>
                          <a:pt x="2849" y="865"/>
                          <a:pt x="2801" y="641"/>
                          <a:pt x="2689" y="449"/>
                        </a:cubicBezTo>
                        <a:cubicBezTo>
                          <a:pt x="2497" y="177"/>
                          <a:pt x="2177" y="17"/>
                          <a:pt x="1841" y="17"/>
                        </a:cubicBezTo>
                        <a:cubicBezTo>
                          <a:pt x="1041" y="1"/>
                          <a:pt x="1" y="609"/>
                          <a:pt x="561" y="152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24" name="Google Shape;3524;p9"/>
                  <p:cNvSpPr/>
                  <p:nvPr/>
                </p:nvSpPr>
                <p:spPr>
                  <a:xfrm rot="2700000">
                    <a:off x="8245618" y="956203"/>
                    <a:ext cx="45547" cy="578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77" h="4945" extrusionOk="0">
                        <a:moveTo>
                          <a:pt x="512" y="2352"/>
                        </a:moveTo>
                        <a:cubicBezTo>
                          <a:pt x="976" y="3104"/>
                          <a:pt x="1536" y="3792"/>
                          <a:pt x="2160" y="4400"/>
                        </a:cubicBezTo>
                        <a:cubicBezTo>
                          <a:pt x="2320" y="4576"/>
                          <a:pt x="2512" y="4704"/>
                          <a:pt x="2736" y="4800"/>
                        </a:cubicBezTo>
                        <a:cubicBezTo>
                          <a:pt x="3152" y="4944"/>
                          <a:pt x="3616" y="4752"/>
                          <a:pt x="4032" y="4560"/>
                        </a:cubicBezTo>
                        <a:lnTo>
                          <a:pt x="5008" y="4096"/>
                        </a:lnTo>
                        <a:cubicBezTo>
                          <a:pt x="5185" y="4016"/>
                          <a:pt x="5345" y="3920"/>
                          <a:pt x="5473" y="3792"/>
                        </a:cubicBezTo>
                        <a:cubicBezTo>
                          <a:pt x="5729" y="3536"/>
                          <a:pt x="5761" y="3136"/>
                          <a:pt x="5761" y="2784"/>
                        </a:cubicBezTo>
                        <a:cubicBezTo>
                          <a:pt x="5777" y="2288"/>
                          <a:pt x="5777" y="1728"/>
                          <a:pt x="5457" y="1360"/>
                        </a:cubicBezTo>
                        <a:cubicBezTo>
                          <a:pt x="5249" y="1136"/>
                          <a:pt x="4992" y="976"/>
                          <a:pt x="4704" y="880"/>
                        </a:cubicBezTo>
                        <a:cubicBezTo>
                          <a:pt x="3680" y="416"/>
                          <a:pt x="2528" y="0"/>
                          <a:pt x="1408" y="432"/>
                        </a:cubicBezTo>
                        <a:cubicBezTo>
                          <a:pt x="592" y="752"/>
                          <a:pt x="0" y="1520"/>
                          <a:pt x="512" y="2352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3525" name="Google Shape;3525;p9"/>
          <p:cNvSpPr txBox="1">
            <a:spLocks noGrp="1"/>
          </p:cNvSpPr>
          <p:nvPr>
            <p:ph type="title"/>
          </p:nvPr>
        </p:nvSpPr>
        <p:spPr>
          <a:xfrm>
            <a:off x="5438050" y="2961536"/>
            <a:ext cx="2170800" cy="5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31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526" name="Google Shape;3526;p9"/>
          <p:cNvSpPr txBox="1">
            <a:spLocks noGrp="1"/>
          </p:cNvSpPr>
          <p:nvPr>
            <p:ph type="subTitle" idx="1"/>
          </p:nvPr>
        </p:nvSpPr>
        <p:spPr>
          <a:xfrm>
            <a:off x="5438050" y="3514842"/>
            <a:ext cx="2170800" cy="58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527" name="Google Shape;3527;p9"/>
          <p:cNvSpPr txBox="1">
            <a:spLocks noGrp="1"/>
          </p:cNvSpPr>
          <p:nvPr>
            <p:ph type="title" idx="2" hasCustomPrompt="1"/>
          </p:nvPr>
        </p:nvSpPr>
        <p:spPr>
          <a:xfrm>
            <a:off x="5438050" y="1047550"/>
            <a:ext cx="2170800" cy="165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9" name="Google Shape;3529;p10"/>
          <p:cNvSpPr txBox="1">
            <a:spLocks noGrp="1"/>
          </p:cNvSpPr>
          <p:nvPr>
            <p:ph type="title"/>
          </p:nvPr>
        </p:nvSpPr>
        <p:spPr>
          <a:xfrm>
            <a:off x="713225" y="1454248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grpSp>
        <p:nvGrpSpPr>
          <p:cNvPr id="3530" name="Google Shape;3530;p10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3531" name="Google Shape;3531;p10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32" name="Google Shape;3532;p10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3533" name="Google Shape;3533;p10"/>
              <p:cNvSpPr/>
              <p:nvPr/>
            </p:nvSpPr>
            <p:spPr>
              <a:xfrm rot="5400000" flipH="1">
                <a:off x="1356823" y="353957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10"/>
              <p:cNvSpPr/>
              <p:nvPr/>
            </p:nvSpPr>
            <p:spPr>
              <a:xfrm rot="5400000" flipH="1">
                <a:off x="368247" y="3804694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10"/>
              <p:cNvSpPr/>
              <p:nvPr/>
            </p:nvSpPr>
            <p:spPr>
              <a:xfrm rot="5400000" flipH="1">
                <a:off x="1212834" y="4945234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10"/>
              <p:cNvSpPr/>
              <p:nvPr/>
            </p:nvSpPr>
            <p:spPr>
              <a:xfrm rot="5400000" flipH="1">
                <a:off x="1889810" y="3456082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10"/>
              <p:cNvSpPr/>
              <p:nvPr/>
            </p:nvSpPr>
            <p:spPr>
              <a:xfrm rot="5400000" flipH="1">
                <a:off x="871337" y="4472741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10"/>
              <p:cNvSpPr/>
              <p:nvPr/>
            </p:nvSpPr>
            <p:spPr>
              <a:xfrm rot="5400000" flipH="1">
                <a:off x="1458022" y="2595443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10"/>
              <p:cNvSpPr/>
              <p:nvPr/>
            </p:nvSpPr>
            <p:spPr>
              <a:xfrm rot="5400000" flipH="1">
                <a:off x="373906" y="24622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10"/>
              <p:cNvSpPr/>
              <p:nvPr/>
            </p:nvSpPr>
            <p:spPr>
              <a:xfrm rot="5400000" flipH="1">
                <a:off x="573665" y="420799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10"/>
              <p:cNvSpPr/>
              <p:nvPr/>
            </p:nvSpPr>
            <p:spPr>
              <a:xfrm rot="5400000" flipH="1">
                <a:off x="368214" y="3290320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10"/>
              <p:cNvSpPr/>
              <p:nvPr/>
            </p:nvSpPr>
            <p:spPr>
              <a:xfrm rot="5400000" flipH="1">
                <a:off x="149520" y="294366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10"/>
              <p:cNvSpPr/>
              <p:nvPr/>
            </p:nvSpPr>
            <p:spPr>
              <a:xfrm rot="5400000" flipH="1">
                <a:off x="1558343" y="306837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10"/>
              <p:cNvSpPr/>
              <p:nvPr/>
            </p:nvSpPr>
            <p:spPr>
              <a:xfrm rot="5400000" flipH="1">
                <a:off x="130236" y="3708247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10"/>
              <p:cNvSpPr/>
              <p:nvPr/>
            </p:nvSpPr>
            <p:spPr>
              <a:xfrm rot="5400000" flipH="1">
                <a:off x="400364" y="4926212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10"/>
              <p:cNvSpPr/>
              <p:nvPr/>
            </p:nvSpPr>
            <p:spPr>
              <a:xfrm rot="5400000" flipH="1">
                <a:off x="799823" y="3303605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10"/>
              <p:cNvSpPr/>
              <p:nvPr/>
            </p:nvSpPr>
            <p:spPr>
              <a:xfrm rot="5400000" flipH="1">
                <a:off x="1234010" y="4104986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10"/>
              <p:cNvSpPr/>
              <p:nvPr/>
            </p:nvSpPr>
            <p:spPr>
              <a:xfrm rot="5400000" flipH="1">
                <a:off x="379148" y="2080743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10"/>
              <p:cNvSpPr/>
              <p:nvPr/>
            </p:nvSpPr>
            <p:spPr>
              <a:xfrm rot="5400000" flipH="1">
                <a:off x="891672" y="3760348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10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10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10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10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10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10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10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10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58" name="Google Shape;3558;p10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3559" name="Google Shape;3559;p10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10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10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10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10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10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10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10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10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10"/>
              <p:cNvSpPr/>
              <p:nvPr/>
            </p:nvSpPr>
            <p:spPr>
              <a:xfrm rot="10800000" flipH="1">
                <a:off x="5542101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10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10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10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10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10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10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10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10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10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10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10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10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10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10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10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10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585" name="Google Shape;3585;p10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10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10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10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10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10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10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10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10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10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10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10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10"/>
            <p:cNvSpPr/>
            <p:nvPr/>
          </p:nvSpPr>
          <p:spPr>
            <a:xfrm rot="10800000" flipH="1">
              <a:off x="2379646" y="1608191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10"/>
            <p:cNvSpPr/>
            <p:nvPr/>
          </p:nvSpPr>
          <p:spPr>
            <a:xfrm rot="10800000" flipH="1">
              <a:off x="2845296" y="2160906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10"/>
            <p:cNvSpPr/>
            <p:nvPr/>
          </p:nvSpPr>
          <p:spPr>
            <a:xfrm rot="10800000" flipH="1">
              <a:off x="1555075" y="19177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10"/>
            <p:cNvSpPr/>
            <p:nvPr/>
          </p:nvSpPr>
          <p:spPr>
            <a:xfrm rot="10800000" flipH="1">
              <a:off x="3472169" y="201385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10"/>
            <p:cNvSpPr/>
            <p:nvPr/>
          </p:nvSpPr>
          <p:spPr>
            <a:xfrm rot="10800000" flipH="1">
              <a:off x="2801524" y="179093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10"/>
            <p:cNvSpPr/>
            <p:nvPr/>
          </p:nvSpPr>
          <p:spPr>
            <a:xfrm rot="10800000" flipH="1">
              <a:off x="2007089" y="1854122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10"/>
            <p:cNvSpPr/>
            <p:nvPr/>
          </p:nvSpPr>
          <p:spPr>
            <a:xfrm rot="10800000" flipH="1">
              <a:off x="2379655" y="22472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10"/>
            <p:cNvSpPr/>
            <p:nvPr/>
          </p:nvSpPr>
          <p:spPr>
            <a:xfrm rot="10800000" flipH="1">
              <a:off x="3188821" y="1835070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10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10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10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10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10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10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10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10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10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10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10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10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10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10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10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10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10"/>
            <p:cNvSpPr/>
            <p:nvPr/>
          </p:nvSpPr>
          <p:spPr>
            <a:xfrm rot="-5400000" flipH="1">
              <a:off x="6867546" y="170195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10"/>
            <p:cNvSpPr/>
            <p:nvPr/>
          </p:nvSpPr>
          <p:spPr>
            <a:xfrm rot="-5400000" flipH="1">
              <a:off x="6728032" y="2081749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10"/>
            <p:cNvSpPr/>
            <p:nvPr/>
          </p:nvSpPr>
          <p:spPr>
            <a:xfrm rot="-5400000" flipH="1">
              <a:off x="6580720" y="2418065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10"/>
            <p:cNvSpPr/>
            <p:nvPr/>
          </p:nvSpPr>
          <p:spPr>
            <a:xfrm rot="-5400000" flipH="1">
              <a:off x="7106104" y="203783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10"/>
            <p:cNvSpPr/>
            <p:nvPr/>
          </p:nvSpPr>
          <p:spPr>
            <a:xfrm rot="-5400000" flipH="1">
              <a:off x="5855819" y="285569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10"/>
            <p:cNvSpPr/>
            <p:nvPr/>
          </p:nvSpPr>
          <p:spPr>
            <a:xfrm rot="-5400000" flipH="1">
              <a:off x="8557992" y="4224196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10"/>
            <p:cNvSpPr/>
            <p:nvPr/>
          </p:nvSpPr>
          <p:spPr>
            <a:xfrm rot="-5400000" flipH="1">
              <a:off x="7075119" y="2427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10"/>
            <p:cNvSpPr/>
            <p:nvPr/>
          </p:nvSpPr>
          <p:spPr>
            <a:xfrm rot="-5400000" flipH="1">
              <a:off x="6923371" y="255804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10"/>
            <p:cNvSpPr/>
            <p:nvPr/>
          </p:nvSpPr>
          <p:spPr>
            <a:xfrm rot="-5400000" flipH="1">
              <a:off x="7452482" y="411755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10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10"/>
            <p:cNvSpPr/>
            <p:nvPr/>
          </p:nvSpPr>
          <p:spPr>
            <a:xfrm>
              <a:off x="2963692" y="4896893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10"/>
            <p:cNvSpPr/>
            <p:nvPr/>
          </p:nvSpPr>
          <p:spPr>
            <a:xfrm>
              <a:off x="471112" y="4574671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10"/>
            <p:cNvSpPr/>
            <p:nvPr/>
          </p:nvSpPr>
          <p:spPr>
            <a:xfrm>
              <a:off x="2753463" y="4668875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10"/>
            <p:cNvSpPr/>
            <p:nvPr/>
          </p:nvSpPr>
          <p:spPr>
            <a:xfrm>
              <a:off x="6655795" y="4840317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10"/>
            <p:cNvSpPr/>
            <p:nvPr/>
          </p:nvSpPr>
          <p:spPr>
            <a:xfrm>
              <a:off x="4825185" y="4561639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10"/>
            <p:cNvSpPr/>
            <p:nvPr/>
          </p:nvSpPr>
          <p:spPr>
            <a:xfrm>
              <a:off x="4222013" y="4852496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10"/>
            <p:cNvSpPr/>
            <p:nvPr/>
          </p:nvSpPr>
          <p:spPr>
            <a:xfrm>
              <a:off x="2394971" y="4710131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10"/>
            <p:cNvSpPr/>
            <p:nvPr/>
          </p:nvSpPr>
          <p:spPr>
            <a:xfrm>
              <a:off x="261895" y="4144797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10"/>
            <p:cNvSpPr/>
            <p:nvPr/>
          </p:nvSpPr>
          <p:spPr>
            <a:xfrm>
              <a:off x="1147839" y="4589456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0"/>
            <p:cNvSpPr/>
            <p:nvPr/>
          </p:nvSpPr>
          <p:spPr>
            <a:xfrm>
              <a:off x="1651262" y="4079205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10"/>
            <p:cNvSpPr/>
            <p:nvPr/>
          </p:nvSpPr>
          <p:spPr>
            <a:xfrm>
              <a:off x="5460560" y="4603603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10"/>
            <p:cNvSpPr/>
            <p:nvPr/>
          </p:nvSpPr>
          <p:spPr>
            <a:xfrm>
              <a:off x="1698183" y="481064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0"/>
            <p:cNvSpPr/>
            <p:nvPr/>
          </p:nvSpPr>
          <p:spPr>
            <a:xfrm>
              <a:off x="201799" y="4466009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0"/>
            <p:cNvSpPr/>
            <p:nvPr/>
          </p:nvSpPr>
          <p:spPr>
            <a:xfrm>
              <a:off x="3465751" y="481683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0"/>
            <p:cNvSpPr/>
            <p:nvPr/>
          </p:nvSpPr>
          <p:spPr>
            <a:xfrm>
              <a:off x="2625602" y="5006428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10"/>
            <p:cNvSpPr/>
            <p:nvPr/>
          </p:nvSpPr>
          <p:spPr>
            <a:xfrm>
              <a:off x="2785939" y="4360921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10"/>
            <p:cNvSpPr/>
            <p:nvPr/>
          </p:nvSpPr>
          <p:spPr>
            <a:xfrm>
              <a:off x="189850" y="4847376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0"/>
            <p:cNvSpPr/>
            <p:nvPr/>
          </p:nvSpPr>
          <p:spPr>
            <a:xfrm flipH="1">
              <a:off x="2255392" y="3721275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0"/>
            <p:cNvSpPr/>
            <p:nvPr/>
          </p:nvSpPr>
          <p:spPr>
            <a:xfrm flipH="1">
              <a:off x="1929748" y="3759794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0"/>
            <p:cNvSpPr/>
            <p:nvPr/>
          </p:nvSpPr>
          <p:spPr>
            <a:xfrm flipH="1">
              <a:off x="3183433" y="4265621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0"/>
            <p:cNvSpPr/>
            <p:nvPr/>
          </p:nvSpPr>
          <p:spPr>
            <a:xfrm flipH="1">
              <a:off x="1435716" y="4350612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0"/>
            <p:cNvSpPr/>
            <p:nvPr/>
          </p:nvSpPr>
          <p:spPr>
            <a:xfrm flipH="1">
              <a:off x="1933866" y="4594998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0"/>
            <p:cNvSpPr/>
            <p:nvPr/>
          </p:nvSpPr>
          <p:spPr>
            <a:xfrm flipH="1">
              <a:off x="5826957" y="4975631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0"/>
            <p:cNvSpPr/>
            <p:nvPr/>
          </p:nvSpPr>
          <p:spPr>
            <a:xfrm flipH="1">
              <a:off x="5920051" y="4707077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0"/>
            <p:cNvSpPr/>
            <p:nvPr/>
          </p:nvSpPr>
          <p:spPr>
            <a:xfrm flipH="1">
              <a:off x="2402654" y="408859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0"/>
            <p:cNvSpPr/>
            <p:nvPr/>
          </p:nvSpPr>
          <p:spPr>
            <a:xfrm flipH="1">
              <a:off x="2060344" y="421051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0"/>
            <p:cNvSpPr/>
            <p:nvPr/>
          </p:nvSpPr>
          <p:spPr>
            <a:xfrm rot="10800000" flipH="1">
              <a:off x="4535130" y="4810639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0"/>
            <p:cNvSpPr/>
            <p:nvPr/>
          </p:nvSpPr>
          <p:spPr>
            <a:xfrm rot="10800000" flipH="1">
              <a:off x="7364662" y="4897030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0"/>
            <p:cNvSpPr/>
            <p:nvPr/>
          </p:nvSpPr>
          <p:spPr>
            <a:xfrm rot="10800000" flipH="1">
              <a:off x="3162438" y="4666650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0"/>
            <p:cNvSpPr/>
            <p:nvPr/>
          </p:nvSpPr>
          <p:spPr>
            <a:xfrm rot="10800000" flipH="1">
              <a:off x="7867920" y="4559015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0"/>
            <p:cNvSpPr/>
            <p:nvPr/>
          </p:nvSpPr>
          <p:spPr>
            <a:xfrm rot="10800000" flipH="1">
              <a:off x="3602098" y="4325302"/>
              <a:ext cx="85022" cy="84723"/>
            </a:xfrm>
            <a:custGeom>
              <a:avLst/>
              <a:gdLst/>
              <a:ahLst/>
              <a:cxnLst/>
              <a:rect l="l" t="t" r="r" b="b"/>
              <a:pathLst>
                <a:path w="5671" h="5651" extrusionOk="0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10"/>
            <p:cNvSpPr/>
            <p:nvPr/>
          </p:nvSpPr>
          <p:spPr>
            <a:xfrm rot="10800000" flipH="1">
              <a:off x="5530138" y="4911830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10"/>
            <p:cNvSpPr/>
            <p:nvPr/>
          </p:nvSpPr>
          <p:spPr>
            <a:xfrm rot="10800000" flipH="1">
              <a:off x="8747946" y="4902554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0"/>
            <p:cNvSpPr/>
            <p:nvPr/>
          </p:nvSpPr>
          <p:spPr>
            <a:xfrm rot="10800000" flipH="1">
              <a:off x="3920145" y="4027480"/>
              <a:ext cx="31574" cy="31574"/>
            </a:xfrm>
            <a:custGeom>
              <a:avLst/>
              <a:gdLst/>
              <a:ahLst/>
              <a:cxnLst/>
              <a:rect l="l" t="t" r="r" b="b"/>
              <a:pathLst>
                <a:path w="2106" h="2106" extrusionOk="0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0"/>
            <p:cNvSpPr/>
            <p:nvPr/>
          </p:nvSpPr>
          <p:spPr>
            <a:xfrm rot="10800000" flipH="1">
              <a:off x="7908601" y="4897013"/>
              <a:ext cx="55172" cy="55157"/>
            </a:xfrm>
            <a:custGeom>
              <a:avLst/>
              <a:gdLst/>
              <a:ahLst/>
              <a:cxnLst/>
              <a:rect l="l" t="t" r="r" b="b"/>
              <a:pathLst>
                <a:path w="3680" h="3679" extrusionOk="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0"/>
            <p:cNvSpPr/>
            <p:nvPr/>
          </p:nvSpPr>
          <p:spPr>
            <a:xfrm rot="10800000" flipH="1">
              <a:off x="8263362" y="4678160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0"/>
            <p:cNvSpPr/>
            <p:nvPr/>
          </p:nvSpPr>
          <p:spPr>
            <a:xfrm rot="10800000" flipH="1">
              <a:off x="5062260" y="501437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0"/>
            <p:cNvSpPr/>
            <p:nvPr/>
          </p:nvSpPr>
          <p:spPr>
            <a:xfrm rot="10800000" flipH="1">
              <a:off x="7008383" y="4595115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0"/>
            <p:cNvSpPr/>
            <p:nvPr/>
          </p:nvSpPr>
          <p:spPr>
            <a:xfrm rot="10800000" flipH="1">
              <a:off x="6522899" y="50118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0"/>
            <p:cNvSpPr/>
            <p:nvPr/>
          </p:nvSpPr>
          <p:spPr>
            <a:xfrm rot="10800000" flipH="1">
              <a:off x="4825176" y="4255993"/>
              <a:ext cx="33283" cy="28576"/>
            </a:xfrm>
            <a:custGeom>
              <a:avLst/>
              <a:gdLst/>
              <a:ahLst/>
              <a:cxnLst/>
              <a:rect l="l" t="t" r="r" b="b"/>
              <a:pathLst>
                <a:path w="2220" h="1906" extrusionOk="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0"/>
            <p:cNvSpPr/>
            <p:nvPr/>
          </p:nvSpPr>
          <p:spPr>
            <a:xfrm rot="10800000" flipH="1">
              <a:off x="3801114" y="4644633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0"/>
            <p:cNvSpPr/>
            <p:nvPr/>
          </p:nvSpPr>
          <p:spPr>
            <a:xfrm rot="10800000" flipH="1">
              <a:off x="6242864" y="3650405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0"/>
            <p:cNvSpPr/>
            <p:nvPr/>
          </p:nvSpPr>
          <p:spPr>
            <a:xfrm rot="10800000" flipH="1">
              <a:off x="4355000" y="4345488"/>
              <a:ext cx="44363" cy="44363"/>
            </a:xfrm>
            <a:custGeom>
              <a:avLst/>
              <a:gdLst/>
              <a:ahLst/>
              <a:cxnLst/>
              <a:rect l="l" t="t" r="r" b="b"/>
              <a:pathLst>
                <a:path w="2959" h="2959" extrusionOk="0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0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avLst/>
              <a:gdLst/>
              <a:ahLst/>
              <a:cxnLst/>
              <a:rect l="l" t="t" r="r" b="b"/>
              <a:pathLst>
                <a:path w="5670" h="5671" extrusionOk="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0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0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avLst/>
              <a:gdLst/>
              <a:ahLst/>
              <a:cxnLst/>
              <a:rect l="l" t="t" r="r" b="b"/>
              <a:pathLst>
                <a:path w="2713" h="2731" extrusionOk="0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0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avLst/>
              <a:gdLst/>
              <a:ahLst/>
              <a:cxnLst/>
              <a:rect l="l" t="t" r="r" b="b"/>
              <a:pathLst>
                <a:path w="2276" h="2277" extrusionOk="0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0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avLst/>
              <a:gdLst/>
              <a:ahLst/>
              <a:cxnLst/>
              <a:rect l="l" t="t" r="r" b="b"/>
              <a:pathLst>
                <a:path w="2921" h="2940" extrusionOk="0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0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0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0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0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avLst/>
              <a:gdLst/>
              <a:ahLst/>
              <a:cxnLst/>
              <a:rect l="l" t="t" r="r" b="b"/>
              <a:pathLst>
                <a:path w="2219" h="1888" extrusionOk="0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0"/>
            <p:cNvSpPr/>
            <p:nvPr/>
          </p:nvSpPr>
          <p:spPr>
            <a:xfrm rot="10800000" flipH="1">
              <a:off x="1874423" y="1457649"/>
              <a:ext cx="28456" cy="28441"/>
            </a:xfrm>
            <a:custGeom>
              <a:avLst/>
              <a:gdLst/>
              <a:ahLst/>
              <a:cxnLst/>
              <a:rect l="l" t="t" r="r" b="b"/>
              <a:pathLst>
                <a:path w="1898" h="1897" extrusionOk="0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0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avLst/>
              <a:gdLst/>
              <a:ahLst/>
              <a:cxnLst/>
              <a:rect l="l" t="t" r="r" b="b"/>
              <a:pathLst>
                <a:path w="2220" h="1896" extrusionOk="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685" name="Google Shape;3685;p10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3686" name="Google Shape;3686;p10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10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10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10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10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10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10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10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10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10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10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10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10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10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10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10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10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10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10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10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10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10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10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10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10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10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12" name="Google Shape;3712;p10"/>
            <p:cNvSpPr/>
            <p:nvPr/>
          </p:nvSpPr>
          <p:spPr>
            <a:xfrm rot="-5400000" flipH="1">
              <a:off x="6408804" y="1645169"/>
              <a:ext cx="31289" cy="26867"/>
            </a:xfrm>
            <a:custGeom>
              <a:avLst/>
              <a:gdLst/>
              <a:ahLst/>
              <a:cxnLst/>
              <a:rect l="l" t="t" r="r" b="b"/>
              <a:pathLst>
                <a:path w="2087" h="1792" extrusionOk="0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0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avLst/>
              <a:gdLst/>
              <a:ahLst/>
              <a:cxnLst/>
              <a:rect l="l" t="t" r="r" b="b"/>
              <a:pathLst>
                <a:path w="1367" h="1185" extrusionOk="0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0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avLst/>
              <a:gdLst/>
              <a:ahLst/>
              <a:cxnLst/>
              <a:rect l="l" t="t" r="r" b="b"/>
              <a:pathLst>
                <a:path w="1366" h="1172" extrusionOk="0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0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avLst/>
              <a:gdLst/>
              <a:ahLst/>
              <a:cxnLst/>
              <a:rect l="l" t="t" r="r" b="b"/>
              <a:pathLst>
                <a:path w="5651" h="5652" extrusionOk="0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0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avLst/>
              <a:gdLst/>
              <a:ahLst/>
              <a:cxnLst/>
              <a:rect l="l" t="t" r="r" b="b"/>
              <a:pathLst>
                <a:path w="5670" h="5670" extrusionOk="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17" name="Google Shape;3717;p10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3718" name="Google Shape;3718;p10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10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10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10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10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10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10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10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10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10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10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10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10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10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10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10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10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10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10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10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10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10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10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10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10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10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44" name="Google Shape;3744;p10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avLst/>
              <a:gdLst/>
              <a:ahLst/>
              <a:cxnLst/>
              <a:rect l="l" t="t" r="r" b="b"/>
              <a:pathLst>
                <a:path w="3129" h="3149" extrusionOk="0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45" name="Google Shape;3745;p10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3746" name="Google Shape;3746;p10"/>
              <p:cNvSpPr/>
              <p:nvPr/>
            </p:nvSpPr>
            <p:spPr>
              <a:xfrm rot="10800000" flipH="1">
                <a:off x="4341237" y="377380"/>
                <a:ext cx="84723" cy="84738"/>
              </a:xfrm>
              <a:custGeom>
                <a:avLst/>
                <a:gdLst/>
                <a:ahLst/>
                <a:cxnLst/>
                <a:rect l="l" t="t" r="r" b="b"/>
                <a:pathLst>
                  <a:path w="5651" h="5652" extrusionOk="0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10"/>
              <p:cNvSpPr/>
              <p:nvPr/>
            </p:nvSpPr>
            <p:spPr>
              <a:xfrm rot="10800000" flipH="1">
                <a:off x="3673048" y="880627"/>
                <a:ext cx="85022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651" extrusionOk="0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10"/>
              <p:cNvSpPr/>
              <p:nvPr/>
            </p:nvSpPr>
            <p:spPr>
              <a:xfrm rot="10800000" flipH="1">
                <a:off x="5601088" y="1467155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10"/>
              <p:cNvSpPr/>
              <p:nvPr/>
            </p:nvSpPr>
            <p:spPr>
              <a:xfrm rot="10800000" flipH="1">
                <a:off x="5724521" y="382904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10"/>
              <p:cNvSpPr/>
              <p:nvPr/>
            </p:nvSpPr>
            <p:spPr>
              <a:xfrm rot="10800000" flipH="1">
                <a:off x="3991095" y="582805"/>
                <a:ext cx="31574" cy="31574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106" extrusionOk="0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10"/>
              <p:cNvSpPr/>
              <p:nvPr/>
            </p:nvSpPr>
            <p:spPr>
              <a:xfrm rot="10800000" flipH="1">
                <a:off x="4885176" y="377363"/>
                <a:ext cx="55172" cy="55157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3679" extrusionOk="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10"/>
              <p:cNvSpPr/>
              <p:nvPr/>
            </p:nvSpPr>
            <p:spPr>
              <a:xfrm rot="10800000" flipH="1">
                <a:off x="5239937" y="158510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10"/>
              <p:cNvSpPr/>
              <p:nvPr/>
            </p:nvSpPr>
            <p:spPr>
              <a:xfrm rot="10800000" flipH="1">
                <a:off x="5133210" y="1569695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10"/>
              <p:cNvSpPr/>
              <p:nvPr/>
            </p:nvSpPr>
            <p:spPr>
              <a:xfrm rot="10800000" flipH="1">
                <a:off x="4503283" y="140740"/>
                <a:ext cx="20495" cy="17766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85" extrusionOk="0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10"/>
              <p:cNvSpPr/>
              <p:nvPr/>
            </p:nvSpPr>
            <p:spPr>
              <a:xfrm rot="10800000" flipH="1">
                <a:off x="3285424" y="410959"/>
                <a:ext cx="20480" cy="1757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172" extrusionOk="0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10"/>
              <p:cNvSpPr/>
              <p:nvPr/>
            </p:nvSpPr>
            <p:spPr>
              <a:xfrm rot="10800000" flipH="1">
                <a:off x="4896126" y="811318"/>
                <a:ext cx="33283" cy="2857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90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10"/>
              <p:cNvSpPr/>
              <p:nvPr/>
            </p:nvSpPr>
            <p:spPr>
              <a:xfrm rot="10800000" flipH="1">
                <a:off x="6313814" y="205730"/>
                <a:ext cx="33283" cy="28426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1896" extrusionOk="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10"/>
              <p:cNvSpPr/>
              <p:nvPr/>
            </p:nvSpPr>
            <p:spPr>
              <a:xfrm rot="10800000" flipH="1">
                <a:off x="4425950" y="900813"/>
                <a:ext cx="44363" cy="44363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59" extrusionOk="0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10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1" extrusionOk="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10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10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277" extrusionOk="0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10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940" extrusionOk="0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10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3149" extrusionOk="0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10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10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88" extrusionOk="0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10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avLst/>
                <a:gdLst/>
                <a:ahLst/>
                <a:cxnLst/>
                <a:rect l="l" t="t" r="r" b="b"/>
                <a:pathLst>
                  <a:path w="2087" h="1792" extrusionOk="0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10"/>
              <p:cNvSpPr/>
              <p:nvPr/>
            </p:nvSpPr>
            <p:spPr>
              <a:xfrm rot="10800000" flipH="1">
                <a:off x="6920595" y="1365965"/>
                <a:ext cx="40675" cy="4094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731" extrusionOk="0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10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10"/>
              <p:cNvSpPr/>
              <p:nvPr/>
            </p:nvSpPr>
            <p:spPr>
              <a:xfrm rot="10800000" flipH="1">
                <a:off x="4606080" y="1365964"/>
                <a:ext cx="85007" cy="85007"/>
              </a:xfrm>
              <a:custGeom>
                <a:avLst/>
                <a:gdLst/>
                <a:ahLst/>
                <a:cxnLst/>
                <a:rect l="l" t="t" r="r" b="b"/>
                <a:pathLst>
                  <a:path w="5670" h="5670" extrusionOk="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10"/>
              <p:cNvSpPr/>
              <p:nvPr/>
            </p:nvSpPr>
            <p:spPr>
              <a:xfrm rot="10800000" flipH="1">
                <a:off x="4097227" y="1243158"/>
                <a:ext cx="28456" cy="28441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897" extrusionOk="0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10"/>
              <p:cNvSpPr/>
              <p:nvPr/>
            </p:nvSpPr>
            <p:spPr>
              <a:xfrm rot="10800000" flipH="1">
                <a:off x="3233388" y="1221975"/>
                <a:ext cx="52039" cy="5203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471" extrusionOk="0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772" name="Google Shape;3772;p10"/>
          <p:cNvSpPr txBox="1">
            <a:spLocks noGrp="1"/>
          </p:cNvSpPr>
          <p:nvPr>
            <p:ph type="body" idx="1"/>
          </p:nvPr>
        </p:nvSpPr>
        <p:spPr>
          <a:xfrm>
            <a:off x="2459274" y="1554125"/>
            <a:ext cx="4651500" cy="63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Big Shoulders Text"/>
              <a:buNone/>
              <a:defRPr sz="2800">
                <a:solidFill>
                  <a:schemeClr val="accent3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Big Shoulders Text"/>
              <a:buNone/>
              <a:defRPr sz="30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ig Shoulders Text"/>
              <a:buNone/>
              <a:defRPr sz="28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ig Shoulders Text"/>
              <a:buNone/>
              <a:defRPr sz="28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ig Shoulders Text"/>
              <a:buNone/>
              <a:defRPr sz="28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ig Shoulders Text"/>
              <a:buNone/>
              <a:defRPr sz="28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ig Shoulders Text"/>
              <a:buNone/>
              <a:defRPr sz="28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ig Shoulders Text"/>
              <a:buNone/>
              <a:defRPr sz="28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ig Shoulders Text"/>
              <a:buNone/>
              <a:defRPr sz="28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ig Shoulders Text"/>
              <a:buNone/>
              <a:defRPr sz="280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54100" cy="3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Roboto"/>
              <a:buChar char="●"/>
              <a:defRPr sz="180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Roboto"/>
              <a:buChar char="○"/>
              <a:defRPr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Roboto"/>
              <a:buChar char="■"/>
              <a:defRPr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Roboto"/>
              <a:buChar char="●"/>
              <a:defRPr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Roboto"/>
              <a:buChar char="○"/>
              <a:defRPr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Roboto"/>
              <a:buChar char="■"/>
              <a:defRPr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Roboto"/>
              <a:buChar char="●"/>
              <a:defRPr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Roboto"/>
              <a:buChar char="○"/>
              <a:defRPr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3"/>
              </a:buClr>
              <a:buSzPts val="1400"/>
              <a:buFont typeface="Roboto"/>
              <a:buChar char="■"/>
              <a:defRPr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679" r:id="rId32"/>
    <p:sldLayoutId id="2147483680" r:id="rId33"/>
    <p:sldLayoutId id="2147483681" r:id="rId34"/>
    <p:sldLayoutId id="2147483682" r:id="rId35"/>
    <p:sldLayoutId id="2147483683" r:id="rId36"/>
    <p:sldLayoutId id="2147483684" r:id="rId37"/>
    <p:sldLayoutId id="2147483685" r:id="rId38"/>
    <p:sldLayoutId id="2147483686" r:id="rId39"/>
    <p:sldLayoutId id="2147483687" r:id="rId4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orient="horz" pos="2900">
          <p15:clr>
            <a:srgbClr val="EA4335"/>
          </p15:clr>
        </p15:guide>
        <p15:guide id="3" pos="449">
          <p15:clr>
            <a:srgbClr val="EA4335"/>
          </p15:clr>
        </p15:guide>
        <p15:guide id="4" pos="5311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5" Type="http://schemas.openxmlformats.org/officeDocument/2006/relationships/image" Target="../media/image3.png"/><Relationship Id="rId4" Type="http://schemas.openxmlformats.org/officeDocument/2006/relationships/notesSlide" Target="../notesSlides/notesSlide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5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5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4" Type="http://schemas.openxmlformats.org/officeDocument/2006/relationships/image" Target="../media/image6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0A651E0-F845-BF38-A7C7-EB63F059AB6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91300" y="157110"/>
            <a:ext cx="5516529" cy="841800"/>
          </a:xfrm>
        </p:spPr>
        <p:txBody>
          <a:bodyPr/>
          <a:lstStyle/>
          <a:p>
            <a:r>
              <a:rPr lang="en-VN" sz="4400" dirty="0"/>
              <a:t>Solve the message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6BD64F3-550E-4257-3D93-EA6B0F11E804}"/>
              </a:ext>
            </a:extLst>
          </p:cNvPr>
          <p:cNvSpPr txBox="1"/>
          <p:nvPr/>
        </p:nvSpPr>
        <p:spPr>
          <a:xfrm>
            <a:off x="2982687" y="998910"/>
            <a:ext cx="5225142" cy="707886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VN" sz="2000" b="1" dirty="0">
                <a:solidFill>
                  <a:schemeClr val="bg1"/>
                </a:solidFill>
                <a:latin typeface="Cabin" pitchFamily="2" charset="77"/>
              </a:rPr>
              <a:t>Some sciencetists discover a letter from outer space. Please help them resolve the message. </a:t>
            </a:r>
          </a:p>
        </p:txBody>
      </p:sp>
      <p:graphicFrame>
        <p:nvGraphicFramePr>
          <p:cNvPr id="5" name="Table 5">
            <a:extLst>
              <a:ext uri="{FF2B5EF4-FFF2-40B4-BE49-F238E27FC236}">
                <a16:creationId xmlns:a16="http://schemas.microsoft.com/office/drawing/2014/main" id="{483238C1-7FB1-5BF5-5EC4-727F6F1BC54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7500397"/>
              </p:ext>
            </p:extLst>
          </p:nvPr>
        </p:nvGraphicFramePr>
        <p:xfrm>
          <a:off x="435428" y="2830286"/>
          <a:ext cx="8316688" cy="2068284"/>
        </p:xfrm>
        <a:graphic>
          <a:graphicData uri="http://schemas.openxmlformats.org/drawingml/2006/table">
            <a:tbl>
              <a:tblPr firstRow="1" bandRow="1">
                <a:tableStyleId>{2F41EE51-40D8-4631-824D-5B3A67200A93}</a:tableStyleId>
              </a:tblPr>
              <a:tblGrid>
                <a:gridCol w="1039586">
                  <a:extLst>
                    <a:ext uri="{9D8B030D-6E8A-4147-A177-3AD203B41FA5}">
                      <a16:colId xmlns:a16="http://schemas.microsoft.com/office/drawing/2014/main" val="2281264231"/>
                    </a:ext>
                  </a:extLst>
                </a:gridCol>
                <a:gridCol w="1039586">
                  <a:extLst>
                    <a:ext uri="{9D8B030D-6E8A-4147-A177-3AD203B41FA5}">
                      <a16:colId xmlns:a16="http://schemas.microsoft.com/office/drawing/2014/main" val="2843172484"/>
                    </a:ext>
                  </a:extLst>
                </a:gridCol>
                <a:gridCol w="1039586">
                  <a:extLst>
                    <a:ext uri="{9D8B030D-6E8A-4147-A177-3AD203B41FA5}">
                      <a16:colId xmlns:a16="http://schemas.microsoft.com/office/drawing/2014/main" val="2813561916"/>
                    </a:ext>
                  </a:extLst>
                </a:gridCol>
                <a:gridCol w="1039586">
                  <a:extLst>
                    <a:ext uri="{9D8B030D-6E8A-4147-A177-3AD203B41FA5}">
                      <a16:colId xmlns:a16="http://schemas.microsoft.com/office/drawing/2014/main" val="3295978161"/>
                    </a:ext>
                  </a:extLst>
                </a:gridCol>
                <a:gridCol w="1039586">
                  <a:extLst>
                    <a:ext uri="{9D8B030D-6E8A-4147-A177-3AD203B41FA5}">
                      <a16:colId xmlns:a16="http://schemas.microsoft.com/office/drawing/2014/main" val="1173727758"/>
                    </a:ext>
                  </a:extLst>
                </a:gridCol>
                <a:gridCol w="1039586">
                  <a:extLst>
                    <a:ext uri="{9D8B030D-6E8A-4147-A177-3AD203B41FA5}">
                      <a16:colId xmlns:a16="http://schemas.microsoft.com/office/drawing/2014/main" val="932713793"/>
                    </a:ext>
                  </a:extLst>
                </a:gridCol>
                <a:gridCol w="1039586">
                  <a:extLst>
                    <a:ext uri="{9D8B030D-6E8A-4147-A177-3AD203B41FA5}">
                      <a16:colId xmlns:a16="http://schemas.microsoft.com/office/drawing/2014/main" val="1104780454"/>
                    </a:ext>
                  </a:extLst>
                </a:gridCol>
                <a:gridCol w="1039586">
                  <a:extLst>
                    <a:ext uri="{9D8B030D-6E8A-4147-A177-3AD203B41FA5}">
                      <a16:colId xmlns:a16="http://schemas.microsoft.com/office/drawing/2014/main" val="1123711962"/>
                    </a:ext>
                  </a:extLst>
                </a:gridCol>
              </a:tblGrid>
              <a:tr h="517071">
                <a:tc>
                  <a:txBody>
                    <a:bodyPr/>
                    <a:lstStyle/>
                    <a:p>
                      <a:pPr algn="ctr"/>
                      <a:r>
                        <a:rPr lang="en-VN" sz="1800" b="1" dirty="0">
                          <a:solidFill>
                            <a:schemeClr val="tx1"/>
                          </a:solidFill>
                          <a:latin typeface="Cabin" pitchFamily="2" charset="77"/>
                        </a:rPr>
                        <a:t>A = ⇧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1800" b="1" dirty="0">
                          <a:solidFill>
                            <a:schemeClr val="tx1"/>
                          </a:solidFill>
                          <a:latin typeface="Cabin" pitchFamily="2" charset="77"/>
                        </a:rPr>
                        <a:t>B = ▶︎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1800" b="1" dirty="0">
                          <a:solidFill>
                            <a:schemeClr val="tx1"/>
                          </a:solidFill>
                          <a:latin typeface="Cabin" pitchFamily="2" charset="77"/>
                        </a:rPr>
                        <a:t>C = ⌫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1800" b="1" dirty="0">
                          <a:solidFill>
                            <a:schemeClr val="tx1"/>
                          </a:solidFill>
                          <a:latin typeface="Cabin" pitchFamily="2" charset="77"/>
                        </a:rPr>
                        <a:t>D = ⌘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1800" b="1" dirty="0">
                          <a:solidFill>
                            <a:schemeClr val="tx1"/>
                          </a:solidFill>
                          <a:latin typeface="Cabin" pitchFamily="2" charset="77"/>
                        </a:rPr>
                        <a:t>E = ❋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1800" b="1" dirty="0">
                          <a:solidFill>
                            <a:schemeClr val="tx1"/>
                          </a:solidFill>
                          <a:latin typeface="Cabin" pitchFamily="2" charset="77"/>
                        </a:rPr>
                        <a:t>F = ◇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1800" b="1" dirty="0">
                          <a:solidFill>
                            <a:schemeClr val="tx1"/>
                          </a:solidFill>
                          <a:latin typeface="Cabin" pitchFamily="2" charset="77"/>
                        </a:rPr>
                        <a:t>G = ●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1800" b="1" dirty="0">
                          <a:solidFill>
                            <a:schemeClr val="tx1"/>
                          </a:solidFill>
                          <a:latin typeface="Cabin" pitchFamily="2" charset="77"/>
                        </a:rPr>
                        <a:t>H = ◉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7847349"/>
                  </a:ext>
                </a:extLst>
              </a:tr>
              <a:tr h="517071">
                <a:tc>
                  <a:txBody>
                    <a:bodyPr/>
                    <a:lstStyle/>
                    <a:p>
                      <a:pPr algn="ctr"/>
                      <a:r>
                        <a:rPr lang="en-VN" sz="1800" b="1" dirty="0">
                          <a:solidFill>
                            <a:schemeClr val="tx1"/>
                          </a:solidFill>
                          <a:latin typeface="Cabin" pitchFamily="2" charset="77"/>
                        </a:rPr>
                        <a:t>I = ❖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1800" b="1" dirty="0">
                          <a:solidFill>
                            <a:schemeClr val="tx1"/>
                          </a:solidFill>
                          <a:latin typeface="Cabin" pitchFamily="2" charset="77"/>
                        </a:rPr>
                        <a:t>J = ☛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1800" b="1" dirty="0">
                          <a:solidFill>
                            <a:schemeClr val="tx1"/>
                          </a:solidFill>
                          <a:latin typeface="Cabin" pitchFamily="2" charset="77"/>
                        </a:rPr>
                        <a:t>K = ✪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1800" b="1" dirty="0">
                          <a:solidFill>
                            <a:schemeClr val="tx1"/>
                          </a:solidFill>
                          <a:latin typeface="Cabin" pitchFamily="2" charset="77"/>
                        </a:rPr>
                        <a:t>L = ❥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1800" b="1" dirty="0">
                          <a:solidFill>
                            <a:schemeClr val="tx1"/>
                          </a:solidFill>
                          <a:latin typeface="Cabin" pitchFamily="2" charset="77"/>
                        </a:rPr>
                        <a:t>M = ✲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1800" b="1" dirty="0">
                          <a:solidFill>
                            <a:schemeClr val="tx1"/>
                          </a:solidFill>
                          <a:latin typeface="Cabin" pitchFamily="2" charset="77"/>
                        </a:rPr>
                        <a:t>N = ⌀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1800" b="1" dirty="0">
                          <a:solidFill>
                            <a:schemeClr val="tx1"/>
                          </a:solidFill>
                          <a:latin typeface="Cabin" pitchFamily="2" charset="77"/>
                        </a:rPr>
                        <a:t>O = ❒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1800" b="1" dirty="0">
                          <a:solidFill>
                            <a:schemeClr val="tx1"/>
                          </a:solidFill>
                          <a:latin typeface="Cabin" pitchFamily="2" charset="77"/>
                        </a:rPr>
                        <a:t>P = ✆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4262313"/>
                  </a:ext>
                </a:extLst>
              </a:tr>
              <a:tr h="517071">
                <a:tc>
                  <a:txBody>
                    <a:bodyPr/>
                    <a:lstStyle/>
                    <a:p>
                      <a:pPr algn="ctr"/>
                      <a:r>
                        <a:rPr lang="en-VN" sz="1800" b="1" dirty="0">
                          <a:solidFill>
                            <a:schemeClr val="tx1"/>
                          </a:solidFill>
                          <a:latin typeface="Cabin" pitchFamily="2" charset="77"/>
                        </a:rPr>
                        <a:t>Q = ⏥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1800" b="1" dirty="0">
                          <a:solidFill>
                            <a:schemeClr val="tx1"/>
                          </a:solidFill>
                          <a:latin typeface="Cabin" pitchFamily="2" charset="77"/>
                        </a:rPr>
                        <a:t>R = ⏄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1800" b="1" dirty="0">
                          <a:solidFill>
                            <a:schemeClr val="tx1"/>
                          </a:solidFill>
                          <a:latin typeface="Cabin" pitchFamily="2" charset="77"/>
                        </a:rPr>
                        <a:t>S = ⎶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1800" b="1" dirty="0">
                          <a:solidFill>
                            <a:schemeClr val="tx1"/>
                          </a:solidFill>
                          <a:latin typeface="Cabin" pitchFamily="2" charset="77"/>
                        </a:rPr>
                        <a:t>T = ⏀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1800" b="1" dirty="0">
                          <a:solidFill>
                            <a:schemeClr val="tx1"/>
                          </a:solidFill>
                          <a:latin typeface="Cabin" pitchFamily="2" charset="77"/>
                        </a:rPr>
                        <a:t>U = ⌓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1800" b="1" dirty="0">
                          <a:solidFill>
                            <a:schemeClr val="tx1"/>
                          </a:solidFill>
                          <a:latin typeface="Cabin" pitchFamily="2" charset="77"/>
                        </a:rPr>
                        <a:t>V = ✤ 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1800" b="1" dirty="0">
                          <a:solidFill>
                            <a:schemeClr val="tx1"/>
                          </a:solidFill>
                          <a:latin typeface="Cabin" pitchFamily="2" charset="77"/>
                        </a:rPr>
                        <a:t>W = ▼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1800" b="1" dirty="0">
                          <a:solidFill>
                            <a:schemeClr val="tx1"/>
                          </a:solidFill>
                          <a:latin typeface="Cabin" pitchFamily="2" charset="77"/>
                        </a:rPr>
                        <a:t>X = ✲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89445"/>
                  </a:ext>
                </a:extLst>
              </a:tr>
              <a:tr h="517071">
                <a:tc>
                  <a:txBody>
                    <a:bodyPr/>
                    <a:lstStyle/>
                    <a:p>
                      <a:pPr algn="ctr"/>
                      <a:r>
                        <a:rPr lang="en-VN" sz="1800" b="1" dirty="0">
                          <a:solidFill>
                            <a:schemeClr val="tx1"/>
                          </a:solidFill>
                          <a:latin typeface="Cabin" pitchFamily="2" charset="77"/>
                        </a:rPr>
                        <a:t>Y = ⌂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1800" b="1" dirty="0">
                          <a:solidFill>
                            <a:schemeClr val="tx1"/>
                          </a:solidFill>
                          <a:latin typeface="Cabin" pitchFamily="2" charset="77"/>
                        </a:rPr>
                        <a:t>Z = ↘︎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 sz="1800" b="1" dirty="0">
                        <a:solidFill>
                          <a:schemeClr val="tx1"/>
                        </a:solidFill>
                        <a:latin typeface="Cabin" pitchFamily="2" charset="77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 sz="1800" b="1" dirty="0">
                        <a:solidFill>
                          <a:schemeClr val="tx1"/>
                        </a:solidFill>
                        <a:latin typeface="Cabin" pitchFamily="2" charset="77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 sz="1800" b="1" dirty="0">
                        <a:solidFill>
                          <a:schemeClr val="tx1"/>
                        </a:solidFill>
                        <a:latin typeface="Cabin" pitchFamily="2" charset="77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 sz="1800" b="1" dirty="0">
                        <a:solidFill>
                          <a:schemeClr val="tx1"/>
                        </a:solidFill>
                        <a:latin typeface="Cabin" pitchFamily="2" charset="77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 sz="1800" b="1" dirty="0">
                        <a:solidFill>
                          <a:schemeClr val="tx1"/>
                        </a:solidFill>
                        <a:latin typeface="Cabin" pitchFamily="2" charset="77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 sz="1800" b="1" dirty="0">
                        <a:solidFill>
                          <a:schemeClr val="tx1"/>
                        </a:solidFill>
                        <a:latin typeface="Cabin" pitchFamily="2" charset="77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064712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F3BEAF9F-FEE1-17A6-B243-1CBAF9E5F454}"/>
              </a:ext>
            </a:extLst>
          </p:cNvPr>
          <p:cNvSpPr txBox="1"/>
          <p:nvPr/>
        </p:nvSpPr>
        <p:spPr>
          <a:xfrm>
            <a:off x="2379306" y="1791487"/>
            <a:ext cx="571033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VN" sz="2800" dirty="0">
                <a:solidFill>
                  <a:srgbClr val="FFC000"/>
                </a:solidFill>
                <a:latin typeface="Cabin" pitchFamily="2" charset="77"/>
              </a:rPr>
              <a:t>◉❒✆❋⇧⌀</a:t>
            </a:r>
            <a:r>
              <a:rPr lang="en-VN" sz="2800" b="1" dirty="0">
                <a:solidFill>
                  <a:srgbClr val="FFC000"/>
                </a:solidFill>
                <a:latin typeface="Cabin" pitchFamily="2" charset="77"/>
              </a:rPr>
              <a:t>⎶</a:t>
            </a:r>
            <a:r>
              <a:rPr lang="en-VN" sz="2800" dirty="0">
                <a:solidFill>
                  <a:srgbClr val="FFC000"/>
                </a:solidFill>
                <a:latin typeface="Cabin" pitchFamily="2" charset="77"/>
              </a:rPr>
              <a:t>    </a:t>
            </a:r>
            <a:r>
              <a:rPr lang="en-VN" sz="2800" b="1" dirty="0">
                <a:solidFill>
                  <a:srgbClr val="FFC000"/>
                </a:solidFill>
                <a:latin typeface="Cabin" pitchFamily="2" charset="77"/>
              </a:rPr>
              <a:t>❖⌀</a:t>
            </a:r>
          </a:p>
          <a:p>
            <a:pPr algn="ctr"/>
            <a:r>
              <a:rPr lang="en-VN" sz="2800" dirty="0">
                <a:solidFill>
                  <a:srgbClr val="FFC000"/>
                </a:solidFill>
                <a:latin typeface="Cabin" pitchFamily="2" charset="77"/>
              </a:rPr>
              <a:t> ◉❒✆❋     </a:t>
            </a:r>
            <a:r>
              <a:rPr lang="en-VN" sz="2800" b="1" dirty="0">
                <a:solidFill>
                  <a:srgbClr val="FFC000"/>
                </a:solidFill>
                <a:latin typeface="Cabin" pitchFamily="2" charset="77"/>
              </a:rPr>
              <a:t>✆❥⇧⌀❋⏀</a:t>
            </a:r>
            <a:endParaRPr lang="en-VN" sz="2800" dirty="0">
              <a:solidFill>
                <a:srgbClr val="FFC000"/>
              </a:solidFill>
              <a:latin typeface="Cabin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4184112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56F5FA9-2597-5FE8-CDC8-7508624232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1381" y="207504"/>
            <a:ext cx="8447340" cy="572700"/>
          </a:xfrm>
        </p:spPr>
        <p:txBody>
          <a:bodyPr/>
          <a:lstStyle/>
          <a:p>
            <a:pPr algn="l"/>
            <a:r>
              <a:rPr lang="en-US" sz="2800" b="1" dirty="0"/>
              <a:t>CHECK YOUR ANSWERS</a:t>
            </a:r>
            <a:endParaRPr lang="en-VN" sz="2800" b="1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B265B7F-4AE8-DCE9-595E-1158BEFB7D07}"/>
              </a:ext>
            </a:extLst>
          </p:cNvPr>
          <p:cNvSpPr txBox="1"/>
          <p:nvPr/>
        </p:nvSpPr>
        <p:spPr>
          <a:xfrm>
            <a:off x="446431" y="922784"/>
            <a:ext cx="4382442" cy="3916393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1.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Planet Hope is located  _____.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A. in the Milky Way Galaxy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B. in the Andromeda Galaxy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C. close to the Milky Way Galaxy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2.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Planet Hope is _____.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A. as big as Earth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B. half the size of Earth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C. three times the size of Earth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3.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The climate on Planet Hope is _____.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A. very hot all year around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B. very cold all year around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C. hot in the day but very cold at night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1DFF203-648F-FB9C-040D-8FC80C9485D1}"/>
              </a:ext>
            </a:extLst>
          </p:cNvPr>
          <p:cNvSpPr txBox="1"/>
          <p:nvPr/>
        </p:nvSpPr>
        <p:spPr>
          <a:xfrm>
            <a:off x="4993140" y="2235117"/>
            <a:ext cx="3926541" cy="147732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just"/>
            <a:r>
              <a:rPr lang="en-US" sz="1800" spc="-150" dirty="0">
                <a:solidFill>
                  <a:schemeClr val="tx1"/>
                </a:solidFill>
                <a:effectLst/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Good morning, everyone. Today I’d like to tell you about life on a planet called Planet Hope. </a:t>
            </a:r>
            <a:r>
              <a:rPr lang="en-VN" sz="1800" spc="-150" dirty="0">
                <a:solidFill>
                  <a:schemeClr val="tx1"/>
                </a:solidFill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 </a:t>
            </a:r>
            <a:r>
              <a:rPr lang="en-US" sz="1800" spc="-150" dirty="0">
                <a:solidFill>
                  <a:schemeClr val="tx1"/>
                </a:solidFill>
                <a:effectLst/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Planet </a:t>
            </a:r>
            <a:r>
              <a:rPr lang="en-US" sz="1800" spc="-150" dirty="0">
                <a:solidFill>
                  <a:schemeClr val="tx1"/>
                </a:solidFill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Hope is in the Milky Way Galaxy. It </a:t>
            </a:r>
            <a:r>
              <a:rPr lang="en-US" sz="1800" spc="-150" dirty="0">
                <a:solidFill>
                  <a:schemeClr val="tx1"/>
                </a:solidFill>
                <a:effectLst/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is </a:t>
            </a:r>
            <a:r>
              <a:rPr lang="en-US" sz="1800" b="1" spc="-150" dirty="0">
                <a:solidFill>
                  <a:srgbClr val="C00000"/>
                </a:solidFill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three times bigger than Earth</a:t>
            </a:r>
            <a:r>
              <a:rPr lang="en-VN" sz="1800" b="1" spc="-150" dirty="0">
                <a:solidFill>
                  <a:srgbClr val="C00000"/>
                </a:solidFill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 .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24540430-5819-8118-A60A-8465F405F2F7}"/>
              </a:ext>
            </a:extLst>
          </p:cNvPr>
          <p:cNvSpPr/>
          <p:nvPr/>
        </p:nvSpPr>
        <p:spPr>
          <a:xfrm>
            <a:off x="446431" y="1305525"/>
            <a:ext cx="310644" cy="291500"/>
          </a:xfrm>
          <a:prstGeom prst="ellipse">
            <a:avLst/>
          </a:prstGeom>
          <a:noFill/>
          <a:ln w="381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8E5B925A-ADBA-48FB-3391-7BA26F62A15C}"/>
              </a:ext>
            </a:extLst>
          </p:cNvPr>
          <p:cNvSpPr/>
          <p:nvPr/>
        </p:nvSpPr>
        <p:spPr>
          <a:xfrm>
            <a:off x="437964" y="3185125"/>
            <a:ext cx="310644" cy="291500"/>
          </a:xfrm>
          <a:prstGeom prst="ellipse">
            <a:avLst/>
          </a:prstGeom>
          <a:noFill/>
          <a:ln w="381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3877736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56F5FA9-2597-5FE8-CDC8-7508624232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1381" y="207504"/>
            <a:ext cx="8447340" cy="572700"/>
          </a:xfrm>
        </p:spPr>
        <p:txBody>
          <a:bodyPr/>
          <a:lstStyle/>
          <a:p>
            <a:pPr algn="l"/>
            <a:r>
              <a:rPr lang="en-US" sz="2800" b="1" dirty="0"/>
              <a:t>CHECK YOUR ANSWERS</a:t>
            </a:r>
            <a:endParaRPr lang="en-VN" sz="2800" b="1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B265B7F-4AE8-DCE9-595E-1158BEFB7D07}"/>
              </a:ext>
            </a:extLst>
          </p:cNvPr>
          <p:cNvSpPr txBox="1"/>
          <p:nvPr/>
        </p:nvSpPr>
        <p:spPr>
          <a:xfrm>
            <a:off x="446431" y="922784"/>
            <a:ext cx="4382442" cy="3916393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1.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Planet Hope is located  _____.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A. in the Milky Way Galaxy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B. in the Andromeda Galaxy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C. close to the Milky Way Galaxy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2.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Planet Hope is _____.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A. as big as Earth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B. half the size of Earth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C. three times the size of Earth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3.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The climate on Planet Hope is _____.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A. very hot all year around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B. very cold all year around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C. hot in the day but very cold at night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1DFF203-648F-FB9C-040D-8FC80C9485D1}"/>
              </a:ext>
            </a:extLst>
          </p:cNvPr>
          <p:cNvSpPr txBox="1"/>
          <p:nvPr/>
        </p:nvSpPr>
        <p:spPr>
          <a:xfrm>
            <a:off x="4984673" y="3638848"/>
            <a:ext cx="3926541" cy="120032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just"/>
            <a:r>
              <a:rPr lang="en-US" sz="1800" spc="-150" dirty="0">
                <a:solidFill>
                  <a:schemeClr val="tx1"/>
                </a:solidFill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It has three suns and four moons, so the weather is </a:t>
            </a:r>
            <a:r>
              <a:rPr lang="en-US" sz="1800" b="1" spc="-150" dirty="0">
                <a:solidFill>
                  <a:srgbClr val="C00000"/>
                </a:solidFill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hot all year round,</a:t>
            </a:r>
            <a:r>
              <a:rPr lang="en-US" sz="1800" spc="-150" dirty="0">
                <a:solidFill>
                  <a:srgbClr val="C00000"/>
                </a:solidFill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 </a:t>
            </a:r>
            <a:r>
              <a:rPr lang="en-US" sz="1800" spc="-150" dirty="0">
                <a:solidFill>
                  <a:schemeClr val="tx1"/>
                </a:solidFill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and its surface is quite dry. Planet Hope has only one season.</a:t>
            </a:r>
            <a:endParaRPr lang="en-VN" sz="1800" spc="-150" dirty="0">
              <a:solidFill>
                <a:schemeClr val="tx1"/>
              </a:solidFill>
              <a:latin typeface="Be Vietnam Pro" pitchFamily="2" charset="77"/>
              <a:ea typeface="Times New Roman" panose="02020603050405020304" pitchFamily="18" charset="0"/>
              <a:cs typeface="Calibri" panose="020F0502020204030204" pitchFamily="34" charset="0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24540430-5819-8118-A60A-8465F405F2F7}"/>
              </a:ext>
            </a:extLst>
          </p:cNvPr>
          <p:cNvSpPr/>
          <p:nvPr/>
        </p:nvSpPr>
        <p:spPr>
          <a:xfrm>
            <a:off x="446431" y="1305525"/>
            <a:ext cx="310644" cy="291500"/>
          </a:xfrm>
          <a:prstGeom prst="ellipse">
            <a:avLst/>
          </a:prstGeom>
          <a:noFill/>
          <a:ln w="381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8E5B925A-ADBA-48FB-3391-7BA26F62A15C}"/>
              </a:ext>
            </a:extLst>
          </p:cNvPr>
          <p:cNvSpPr/>
          <p:nvPr/>
        </p:nvSpPr>
        <p:spPr>
          <a:xfrm>
            <a:off x="437964" y="3185125"/>
            <a:ext cx="310644" cy="291500"/>
          </a:xfrm>
          <a:prstGeom prst="ellipse">
            <a:avLst/>
          </a:prstGeom>
          <a:noFill/>
          <a:ln w="381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608810C7-587A-470F-F900-820E7F1631D0}"/>
              </a:ext>
            </a:extLst>
          </p:cNvPr>
          <p:cNvSpPr/>
          <p:nvPr/>
        </p:nvSpPr>
        <p:spPr>
          <a:xfrm>
            <a:off x="414815" y="4122674"/>
            <a:ext cx="310644" cy="291500"/>
          </a:xfrm>
          <a:prstGeom prst="ellipse">
            <a:avLst/>
          </a:prstGeom>
          <a:noFill/>
          <a:ln w="381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1199982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56F5FA9-2597-5FE8-CDC8-7508624232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1381" y="207504"/>
            <a:ext cx="8447340" cy="572700"/>
          </a:xfrm>
        </p:spPr>
        <p:txBody>
          <a:bodyPr/>
          <a:lstStyle/>
          <a:p>
            <a:pPr algn="l"/>
            <a:r>
              <a:rPr lang="en-US" sz="2800" b="1" dirty="0"/>
              <a:t>CHECK YOUR ANSWERS</a:t>
            </a:r>
            <a:endParaRPr lang="en-VN" sz="2800" b="1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B265B7F-4AE8-DCE9-595E-1158BEFB7D07}"/>
              </a:ext>
            </a:extLst>
          </p:cNvPr>
          <p:cNvSpPr txBox="1"/>
          <p:nvPr/>
        </p:nvSpPr>
        <p:spPr>
          <a:xfrm>
            <a:off x="446431" y="922784"/>
            <a:ext cx="4382442" cy="341632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bg1"/>
                </a:solidFill>
                <a:latin typeface="Cabin" pitchFamily="2" charset="77"/>
              </a:rPr>
              <a:t>4</a:t>
            </a:r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. </a:t>
            </a:r>
            <a:r>
              <a:rPr lang="en-US" sz="1800" dirty="0" err="1">
                <a:solidFill>
                  <a:schemeClr val="bg1"/>
                </a:solidFill>
                <a:latin typeface="Cabin" pitchFamily="2" charset="77"/>
              </a:rPr>
              <a:t>Hopeans</a:t>
            </a:r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 have thick skin to protect them from _____.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A. the heat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B. the cold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C. alien attacks </a:t>
            </a:r>
          </a:p>
          <a:p>
            <a:endParaRPr lang="en-US" sz="1800" dirty="0">
              <a:solidFill>
                <a:schemeClr val="bg1"/>
              </a:solidFill>
              <a:latin typeface="Cabin" pitchFamily="2" charset="77"/>
            </a:endParaRPr>
          </a:p>
          <a:p>
            <a:r>
              <a:rPr lang="en-US" sz="1800" b="1" dirty="0">
                <a:solidFill>
                  <a:schemeClr val="bg1"/>
                </a:solidFill>
                <a:latin typeface="Cabin" pitchFamily="2" charset="77"/>
              </a:rPr>
              <a:t>5. </a:t>
            </a:r>
            <a:r>
              <a:rPr lang="en-US" sz="1800" dirty="0" err="1">
                <a:solidFill>
                  <a:schemeClr val="bg1"/>
                </a:solidFill>
                <a:latin typeface="Cabin" pitchFamily="2" charset="77"/>
              </a:rPr>
              <a:t>Hopeans</a:t>
            </a:r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 drink _____.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A. liquid water from the sea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B. petrol from under the ground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C. almost nothing </a:t>
            </a:r>
          </a:p>
          <a:p>
            <a:endParaRPr lang="en-US" sz="1800" dirty="0">
              <a:solidFill>
                <a:schemeClr val="bg1"/>
              </a:solidFill>
              <a:latin typeface="Cabin" pitchFamily="2" charset="77"/>
            </a:endParaRPr>
          </a:p>
          <a:p>
            <a:endParaRPr lang="en-US" sz="1800" dirty="0">
              <a:solidFill>
                <a:schemeClr val="bg1"/>
              </a:solidFill>
              <a:latin typeface="Cabin" pitchFamily="2" charset="7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1DFF203-648F-FB9C-040D-8FC80C9485D1}"/>
              </a:ext>
            </a:extLst>
          </p:cNvPr>
          <p:cNvSpPr txBox="1"/>
          <p:nvPr/>
        </p:nvSpPr>
        <p:spPr>
          <a:xfrm>
            <a:off x="5052406" y="929432"/>
            <a:ext cx="3926541" cy="92333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lvl="0" algn="just"/>
            <a:r>
              <a:rPr lang="en-US" sz="1800" spc="-150" dirty="0"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They have a big head, four eyes, two legs, and four arms. They have thick skin to protect them from </a:t>
            </a:r>
            <a:r>
              <a:rPr lang="en-US" sz="1800" b="1" spc="-150" dirty="0">
                <a:solidFill>
                  <a:srgbClr val="C00000"/>
                </a:solidFill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the heat.</a:t>
            </a:r>
            <a:endParaRPr kumimoji="0" lang="en-VN" sz="1800" b="1" i="0" u="none" strike="noStrike" kern="0" cap="none" spc="-15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Be Vietnam Pro" pitchFamily="2" charset="77"/>
              <a:ea typeface="Times New Roman" panose="02020603050405020304" pitchFamily="18" charset="0"/>
              <a:cs typeface="Calibri" panose="020F0502020204030204" pitchFamily="34" charset="0"/>
              <a:sym typeface="Arial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608810C7-587A-470F-F900-820E7F1631D0}"/>
              </a:ext>
            </a:extLst>
          </p:cNvPr>
          <p:cNvSpPr/>
          <p:nvPr/>
        </p:nvSpPr>
        <p:spPr>
          <a:xfrm>
            <a:off x="446431" y="1484409"/>
            <a:ext cx="310644" cy="291500"/>
          </a:xfrm>
          <a:prstGeom prst="ellipse">
            <a:avLst/>
          </a:prstGeom>
          <a:noFill/>
          <a:ln w="381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V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03725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56F5FA9-2597-5FE8-CDC8-7508624232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1381" y="207504"/>
            <a:ext cx="8447340" cy="572700"/>
          </a:xfrm>
        </p:spPr>
        <p:txBody>
          <a:bodyPr/>
          <a:lstStyle/>
          <a:p>
            <a:pPr algn="l"/>
            <a:r>
              <a:rPr lang="en-US" sz="2800" b="1" dirty="0"/>
              <a:t>CHECK YOUR ANSWERS</a:t>
            </a:r>
            <a:endParaRPr lang="en-VN" sz="2800" b="1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B265B7F-4AE8-DCE9-595E-1158BEFB7D07}"/>
              </a:ext>
            </a:extLst>
          </p:cNvPr>
          <p:cNvSpPr txBox="1"/>
          <p:nvPr/>
        </p:nvSpPr>
        <p:spPr>
          <a:xfrm>
            <a:off x="446431" y="922784"/>
            <a:ext cx="4382442" cy="341632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bg1"/>
                </a:solidFill>
                <a:latin typeface="Cabin" pitchFamily="2" charset="77"/>
              </a:rPr>
              <a:t>4</a:t>
            </a:r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. </a:t>
            </a:r>
            <a:r>
              <a:rPr lang="en-US" sz="1800" dirty="0" err="1">
                <a:solidFill>
                  <a:schemeClr val="bg1"/>
                </a:solidFill>
                <a:latin typeface="Cabin" pitchFamily="2" charset="77"/>
              </a:rPr>
              <a:t>Hopeans</a:t>
            </a:r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 have thick skin to protect them from _____.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A. the heat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B. the cold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C. alien attacks </a:t>
            </a:r>
          </a:p>
          <a:p>
            <a:endParaRPr lang="en-US" sz="1800" dirty="0">
              <a:solidFill>
                <a:schemeClr val="bg1"/>
              </a:solidFill>
              <a:latin typeface="Cabin" pitchFamily="2" charset="77"/>
            </a:endParaRPr>
          </a:p>
          <a:p>
            <a:r>
              <a:rPr lang="en-US" sz="1800" b="1" dirty="0">
                <a:solidFill>
                  <a:schemeClr val="bg1"/>
                </a:solidFill>
                <a:latin typeface="Cabin" pitchFamily="2" charset="77"/>
              </a:rPr>
              <a:t>5. </a:t>
            </a:r>
            <a:r>
              <a:rPr lang="en-US" sz="1800" dirty="0" err="1">
                <a:solidFill>
                  <a:schemeClr val="bg1"/>
                </a:solidFill>
                <a:latin typeface="Cabin" pitchFamily="2" charset="77"/>
              </a:rPr>
              <a:t>Hopeans</a:t>
            </a:r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 drink _____.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A. liquid water from the sea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B. petrol from under the ground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C. almost nothing </a:t>
            </a:r>
          </a:p>
          <a:p>
            <a:endParaRPr lang="en-US" sz="1800" dirty="0">
              <a:solidFill>
                <a:schemeClr val="bg1"/>
              </a:solidFill>
              <a:latin typeface="Cabin" pitchFamily="2" charset="77"/>
            </a:endParaRPr>
          </a:p>
          <a:p>
            <a:endParaRPr lang="en-US" sz="1800" dirty="0">
              <a:solidFill>
                <a:schemeClr val="bg1"/>
              </a:solidFill>
              <a:latin typeface="Cabin" pitchFamily="2" charset="7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1DFF203-648F-FB9C-040D-8FC80C9485D1}"/>
              </a:ext>
            </a:extLst>
          </p:cNvPr>
          <p:cNvSpPr txBox="1"/>
          <p:nvPr/>
        </p:nvSpPr>
        <p:spPr>
          <a:xfrm>
            <a:off x="5052406" y="929432"/>
            <a:ext cx="3926541" cy="147732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lvl="0" algn="just"/>
            <a:r>
              <a:rPr lang="en-US" sz="1800" spc="-150" dirty="0" err="1"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Hopeans</a:t>
            </a:r>
            <a:r>
              <a:rPr lang="en-US" sz="1800" spc="-150" dirty="0"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 grow special plants for food. They don't drink liquid water; </a:t>
            </a:r>
            <a:r>
              <a:rPr lang="en-US" sz="1800" b="1" spc="-150" dirty="0">
                <a:solidFill>
                  <a:srgbClr val="C00000"/>
                </a:solidFill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they drink a type of petrol from under the ground</a:t>
            </a:r>
            <a:r>
              <a:rPr lang="en-US" sz="1800" spc="-150" dirty="0"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. </a:t>
            </a:r>
            <a:r>
              <a:rPr lang="en-US" sz="1800" spc="-150" dirty="0" err="1"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Hopeans</a:t>
            </a:r>
            <a:r>
              <a:rPr lang="en-US" sz="1800" spc="-150" dirty="0"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 use rockets to travel at very high speeds.</a:t>
            </a:r>
            <a:endParaRPr kumimoji="0" lang="en-VN" sz="1800" b="1" i="0" u="none" strike="noStrike" kern="0" cap="none" spc="-15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Be Vietnam Pro" pitchFamily="2" charset="77"/>
              <a:ea typeface="Times New Roman" panose="02020603050405020304" pitchFamily="18" charset="0"/>
              <a:cs typeface="Calibri" panose="020F0502020204030204" pitchFamily="34" charset="0"/>
              <a:sym typeface="Arial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608810C7-587A-470F-F900-820E7F1631D0}"/>
              </a:ext>
            </a:extLst>
          </p:cNvPr>
          <p:cNvSpPr/>
          <p:nvPr/>
        </p:nvSpPr>
        <p:spPr>
          <a:xfrm>
            <a:off x="446431" y="1484409"/>
            <a:ext cx="310644" cy="291500"/>
          </a:xfrm>
          <a:prstGeom prst="ellipse">
            <a:avLst/>
          </a:prstGeom>
          <a:noFill/>
          <a:ln w="381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V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8B9D801A-9222-08ED-8731-6CDE42FD1C18}"/>
              </a:ext>
            </a:extLst>
          </p:cNvPr>
          <p:cNvSpPr/>
          <p:nvPr/>
        </p:nvSpPr>
        <p:spPr>
          <a:xfrm>
            <a:off x="446431" y="3152343"/>
            <a:ext cx="310644" cy="291500"/>
          </a:xfrm>
          <a:prstGeom prst="ellipse">
            <a:avLst/>
          </a:prstGeom>
          <a:noFill/>
          <a:ln w="381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V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53310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0" name="Google Shape;19660;p46"/>
          <p:cNvSpPr txBox="1">
            <a:spLocks noGrp="1"/>
          </p:cNvSpPr>
          <p:nvPr>
            <p:ph type="title"/>
          </p:nvPr>
        </p:nvSpPr>
        <p:spPr>
          <a:xfrm>
            <a:off x="408424" y="351931"/>
            <a:ext cx="8208037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Exercise 3: Read the following information about </a:t>
            </a:r>
            <a:r>
              <a:rPr lang="en" sz="2400" dirty="0" err="1"/>
              <a:t>Hopeans</a:t>
            </a:r>
            <a:r>
              <a:rPr lang="en" sz="2400" dirty="0"/>
              <a:t>. Listen again and fill in each blank with ONE word or number that you hear.</a:t>
            </a:r>
            <a:endParaRPr sz="24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CE2745E3-BBB3-13E4-FA4B-6DE1E3C93D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561733"/>
              </p:ext>
            </p:extLst>
          </p:nvPr>
        </p:nvGraphicFramePr>
        <p:xfrm>
          <a:off x="408424" y="1137779"/>
          <a:ext cx="8208037" cy="38341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17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9031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99110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1800" b="1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Name</a:t>
                      </a:r>
                    </a:p>
                  </a:txBody>
                  <a:tcPr>
                    <a:lnL w="12700" cmpd="sng">
                      <a:solidFill>
                        <a:schemeClr val="tx1"/>
                      </a:solidFill>
                      <a:prstDash val="solid"/>
                    </a:lnL>
                    <a:lnR w="12700" cmpd="sng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1800" b="0" dirty="0" err="1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Hopeans</a:t>
                      </a:r>
                      <a:endParaRPr lang="en-US" sz="1800" b="0" dirty="0">
                        <a:solidFill>
                          <a:schemeClr val="tx1"/>
                        </a:solidFill>
                        <a:latin typeface="Be Vietnam Pro" pitchFamily="2" charset="77"/>
                      </a:endParaRPr>
                    </a:p>
                  </a:txBody>
                  <a:tcPr>
                    <a:lnL w="12700" cmpd="sng">
                      <a:solidFill>
                        <a:schemeClr val="tx1"/>
                      </a:solidFill>
                      <a:prstDash val="solid"/>
                    </a:lnL>
                    <a:lnR w="12700" cmpd="sng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1190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1800" b="1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Living place</a:t>
                      </a:r>
                    </a:p>
                  </a:txBody>
                  <a:tcPr>
                    <a:lnL w="12700" cmpd="sng">
                      <a:solidFill>
                        <a:schemeClr val="tx1"/>
                      </a:solidFill>
                      <a:prstDash val="solid"/>
                    </a:lnL>
                    <a:lnR w="12700" cmpd="sng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1800" b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Planet Hope in the Milky Way </a:t>
                      </a:r>
                      <a:r>
                        <a:rPr lang="en-US" sz="1800">
                          <a:solidFill>
                            <a:schemeClr val="tx1"/>
                          </a:solidFill>
                          <a:latin typeface="Be Vietnam Pro" pitchFamily="2" charset="77"/>
                          <a:sym typeface="+mn-ea"/>
                        </a:rPr>
                        <a:t>Galaxy</a:t>
                      </a:r>
                      <a:endParaRPr lang="en-US" sz="1800" b="0">
                        <a:solidFill>
                          <a:schemeClr val="tx1"/>
                        </a:solidFill>
                        <a:latin typeface="Be Vietnam Pro" pitchFamily="2" charset="77"/>
                      </a:endParaRPr>
                    </a:p>
                  </a:txBody>
                  <a:tcPr>
                    <a:lnL w="12700" cmpd="sng">
                      <a:solidFill>
                        <a:schemeClr val="tx1"/>
                      </a:solidFill>
                      <a:prstDash val="solid"/>
                    </a:lnL>
                    <a:lnR w="12700" cmpd="sng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75030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1800" b="1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Apperance</a:t>
                      </a:r>
                    </a:p>
                  </a:txBody>
                  <a:tcPr>
                    <a:lnL w="12700" cmpd="sng">
                      <a:solidFill>
                        <a:schemeClr val="tx1"/>
                      </a:solidFill>
                      <a:prstDash val="solid"/>
                    </a:lnL>
                    <a:lnR w="12700" cmpd="sng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buNone/>
                      </a:pPr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– have a big head, </a:t>
                      </a:r>
                      <a:r>
                        <a:rPr lang="en-US" sz="1800" b="1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(1) _____ </a:t>
                      </a:r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eyes, two legs, and </a:t>
                      </a:r>
                      <a:r>
                        <a:rPr lang="en-US" sz="1800" b="1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(2)_____</a:t>
                      </a:r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 arms.</a:t>
                      </a:r>
                    </a:p>
                    <a:p>
                      <a:pPr>
                        <a:buNone/>
                      </a:pPr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– have thick skin to protect them from the heat.</a:t>
                      </a:r>
                    </a:p>
                  </a:txBody>
                  <a:tcPr>
                    <a:lnL w="12700" cmpd="sng">
                      <a:solidFill>
                        <a:schemeClr val="tx1"/>
                      </a:solidFill>
                      <a:prstDash val="solid"/>
                    </a:lnL>
                    <a:lnR w="12700" cmpd="sng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75030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1800" b="1" dirty="0" err="1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Behaviour</a:t>
                      </a:r>
                      <a:endParaRPr lang="en-US" sz="1800" b="1" dirty="0">
                        <a:solidFill>
                          <a:schemeClr val="tx1"/>
                        </a:solidFill>
                        <a:latin typeface="Be Vietnam Pro" pitchFamily="2" charset="77"/>
                      </a:endParaRPr>
                    </a:p>
                  </a:txBody>
                  <a:tcPr>
                    <a:lnL w="12700" cmpd="sng">
                      <a:solidFill>
                        <a:schemeClr val="tx1"/>
                      </a:solidFill>
                      <a:prstDash val="solid"/>
                    </a:lnL>
                    <a:lnR w="12700" cmpd="sng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– friendly and </a:t>
                      </a:r>
                      <a:r>
                        <a:rPr lang="en-US" sz="1800" b="1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(3)</a:t>
                      </a:r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 ______.</a:t>
                      </a:r>
                    </a:p>
                    <a:p>
                      <a:pPr>
                        <a:buNone/>
                      </a:pPr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– only </a:t>
                      </a:r>
                      <a:r>
                        <a:rPr lang="en-US" sz="1800" b="1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(4)</a:t>
                      </a:r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 ______ to people who try to attack them.</a:t>
                      </a:r>
                    </a:p>
                  </a:txBody>
                  <a:tcPr>
                    <a:lnL w="12700" cmpd="sng">
                      <a:solidFill>
                        <a:schemeClr val="tx1"/>
                      </a:solidFill>
                      <a:prstDash val="solid"/>
                    </a:lnL>
                    <a:lnR w="12700" cmpd="sng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75030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1800" b="1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Lifestyle</a:t>
                      </a:r>
                    </a:p>
                  </a:txBody>
                  <a:tcPr>
                    <a:lnL w="12700" cmpd="sng">
                      <a:solidFill>
                        <a:schemeClr val="tx1"/>
                      </a:solidFill>
                      <a:prstDash val="solid"/>
                    </a:lnL>
                    <a:lnR w="12700" cmpd="sng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– eat special </a:t>
                      </a:r>
                      <a:r>
                        <a:rPr lang="en-US" sz="1800" b="1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(5) </a:t>
                      </a:r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______ and drink petrol from under the ground.</a:t>
                      </a:r>
                    </a:p>
                    <a:p>
                      <a:pPr>
                        <a:buNone/>
                      </a:pPr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– travel by </a:t>
                      </a:r>
                      <a:r>
                        <a:rPr lang="en-US" sz="1800" b="1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(6)</a:t>
                      </a:r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 ______ at very high speeds.</a:t>
                      </a:r>
                    </a:p>
                  </a:txBody>
                  <a:tcPr>
                    <a:lnL w="12700" cmpd="sng">
                      <a:solidFill>
                        <a:schemeClr val="tx1"/>
                      </a:solidFill>
                      <a:prstDash val="solid"/>
                    </a:lnL>
                    <a:lnR w="12700" cmpd="sng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pic>
        <p:nvPicPr>
          <p:cNvPr id="2" name="Track 78">
            <a:hlinkClick r:id="" action="ppaction://media"/>
            <a:extLst>
              <a:ext uri="{FF2B5EF4-FFF2-40B4-BE49-F238E27FC236}">
                <a16:creationId xmlns:a16="http://schemas.microsoft.com/office/drawing/2014/main" id="{37292847-FF05-CF9C-B8C7-7DB2A1F4596D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9999.334999999999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166679" y="545267"/>
            <a:ext cx="572700" cy="572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4331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6653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0" name="Google Shape;19660;p46"/>
          <p:cNvSpPr txBox="1">
            <a:spLocks noGrp="1"/>
          </p:cNvSpPr>
          <p:nvPr>
            <p:ph type="title"/>
          </p:nvPr>
        </p:nvSpPr>
        <p:spPr>
          <a:xfrm>
            <a:off x="408424" y="351931"/>
            <a:ext cx="8208037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b="1" dirty="0"/>
              <a:t>Check your answers</a:t>
            </a:r>
            <a:endParaRPr sz="3200" b="1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CE2745E3-BBB3-13E4-FA4B-6DE1E3C93D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2913184"/>
              </p:ext>
            </p:extLst>
          </p:nvPr>
        </p:nvGraphicFramePr>
        <p:xfrm>
          <a:off x="408424" y="1009291"/>
          <a:ext cx="8208037" cy="211322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17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9031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15836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1800" b="1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Name</a:t>
                      </a:r>
                    </a:p>
                  </a:txBody>
                  <a:tcPr>
                    <a:lnL w="12700" cmpd="sng">
                      <a:solidFill>
                        <a:schemeClr val="tx1"/>
                      </a:solidFill>
                      <a:prstDash val="solid"/>
                    </a:lnL>
                    <a:lnR w="12700" cmpd="sng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1800" b="0" dirty="0" err="1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Hopeans</a:t>
                      </a:r>
                      <a:endParaRPr lang="en-US" sz="1800" b="0" dirty="0">
                        <a:solidFill>
                          <a:schemeClr val="tx1"/>
                        </a:solidFill>
                        <a:latin typeface="Be Vietnam Pro" pitchFamily="2" charset="77"/>
                      </a:endParaRPr>
                    </a:p>
                  </a:txBody>
                  <a:tcPr>
                    <a:lnL w="12700" cmpd="sng">
                      <a:solidFill>
                        <a:schemeClr val="tx1"/>
                      </a:solidFill>
                      <a:prstDash val="solid"/>
                    </a:lnL>
                    <a:lnR w="12700" cmpd="sng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2342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1800" b="1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Living place</a:t>
                      </a:r>
                    </a:p>
                  </a:txBody>
                  <a:tcPr>
                    <a:lnL w="12700" cmpd="sng">
                      <a:solidFill>
                        <a:schemeClr val="tx1"/>
                      </a:solidFill>
                      <a:prstDash val="solid"/>
                    </a:lnL>
                    <a:lnR w="12700" cmpd="sng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1800" b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Planet Hope in the Milky Way </a:t>
                      </a:r>
                      <a:r>
                        <a:rPr lang="en-US" sz="1800">
                          <a:solidFill>
                            <a:schemeClr val="tx1"/>
                          </a:solidFill>
                          <a:latin typeface="Be Vietnam Pro" pitchFamily="2" charset="77"/>
                          <a:sym typeface="+mn-ea"/>
                        </a:rPr>
                        <a:t>Galaxy</a:t>
                      </a:r>
                      <a:endParaRPr lang="en-US" sz="1800" b="0">
                        <a:solidFill>
                          <a:schemeClr val="tx1"/>
                        </a:solidFill>
                        <a:latin typeface="Be Vietnam Pro" pitchFamily="2" charset="77"/>
                      </a:endParaRPr>
                    </a:p>
                  </a:txBody>
                  <a:tcPr>
                    <a:lnL w="12700" cmpd="sng">
                      <a:solidFill>
                        <a:schemeClr val="tx1"/>
                      </a:solidFill>
                      <a:prstDash val="solid"/>
                    </a:lnL>
                    <a:lnR w="12700" cmpd="sng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45043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1800" b="1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Apperance</a:t>
                      </a:r>
                    </a:p>
                  </a:txBody>
                  <a:tcPr>
                    <a:lnL w="12700" cmpd="sng">
                      <a:solidFill>
                        <a:schemeClr val="tx1"/>
                      </a:solidFill>
                      <a:prstDash val="solid"/>
                    </a:lnL>
                    <a:lnR w="12700" cmpd="sng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buNone/>
                      </a:pPr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– have a big head, </a:t>
                      </a:r>
                      <a:r>
                        <a:rPr lang="en-US" sz="1800" b="1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(1) _____ </a:t>
                      </a:r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eyes, two legs, and </a:t>
                      </a:r>
                      <a:r>
                        <a:rPr lang="en-US" sz="1800" b="1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(2)_____</a:t>
                      </a:r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 arms.</a:t>
                      </a:r>
                    </a:p>
                    <a:p>
                      <a:pPr>
                        <a:buNone/>
                      </a:pPr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– have thick skin to protect them from the heat.</a:t>
                      </a:r>
                    </a:p>
                  </a:txBody>
                  <a:tcPr>
                    <a:lnL w="12700" cmpd="sng">
                      <a:solidFill>
                        <a:schemeClr val="tx1"/>
                      </a:solidFill>
                      <a:prstDash val="solid"/>
                    </a:lnL>
                    <a:lnR w="12700" cmpd="sng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79D96A8E-5C20-5F7A-9880-6D7BFD6F90B7}"/>
              </a:ext>
            </a:extLst>
          </p:cNvPr>
          <p:cNvSpPr txBox="1"/>
          <p:nvPr/>
        </p:nvSpPr>
        <p:spPr>
          <a:xfrm>
            <a:off x="408424" y="3667924"/>
            <a:ext cx="8140353" cy="120032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lvl="0" algn="just"/>
            <a:r>
              <a:rPr lang="en-US" sz="2400" spc="-150" dirty="0"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The creatures living there are </a:t>
            </a:r>
            <a:r>
              <a:rPr lang="en-US" sz="2400" spc="-150" dirty="0" err="1"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Hopeans</a:t>
            </a:r>
            <a:r>
              <a:rPr lang="en-US" sz="2400" spc="-150" dirty="0"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, and they don't look like us. They have a big head, </a:t>
            </a:r>
            <a:r>
              <a:rPr lang="en-US" sz="2400" b="1" spc="-150" dirty="0">
                <a:solidFill>
                  <a:srgbClr val="C00000"/>
                </a:solidFill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four</a:t>
            </a:r>
            <a:r>
              <a:rPr lang="en-US" sz="2400" spc="-150" dirty="0"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 eyes, two legs, and </a:t>
            </a:r>
            <a:r>
              <a:rPr lang="en-US" sz="2400" b="1" spc="-150" dirty="0">
                <a:solidFill>
                  <a:srgbClr val="C00000"/>
                </a:solidFill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four</a:t>
            </a:r>
            <a:r>
              <a:rPr lang="en-US" sz="2400" spc="-150" dirty="0"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 arms. They have thick skin to protect them from the heat.</a:t>
            </a:r>
            <a:endParaRPr lang="en-VN" sz="2400" spc="-150" dirty="0">
              <a:latin typeface="Be Vietnam Pro" pitchFamily="2" charset="77"/>
              <a:ea typeface="Times New Roman" panose="02020603050405020304" pitchFamily="18" charset="0"/>
              <a:cs typeface="Calibri" panose="020F050202020403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3BC8878-2884-1773-78CB-71D321C2334C}"/>
              </a:ext>
            </a:extLst>
          </p:cNvPr>
          <p:cNvSpPr txBox="1"/>
          <p:nvPr/>
        </p:nvSpPr>
        <p:spPr>
          <a:xfrm>
            <a:off x="5184476" y="2134911"/>
            <a:ext cx="85401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Be Vietnam Pro" pitchFamily="2" charset="77"/>
                <a:ea typeface="+mn-ea"/>
                <a:cs typeface="+mn-cs"/>
                <a:sym typeface="Arial"/>
              </a:rPr>
              <a:t>four</a:t>
            </a:r>
            <a:endParaRPr lang="en-VN" b="1" dirty="0">
              <a:solidFill>
                <a:srgbClr val="FF0000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493194D-BBA4-1920-3BF2-17DF2EC0807E}"/>
              </a:ext>
            </a:extLst>
          </p:cNvPr>
          <p:cNvSpPr txBox="1"/>
          <p:nvPr/>
        </p:nvSpPr>
        <p:spPr>
          <a:xfrm>
            <a:off x="2708695" y="2410956"/>
            <a:ext cx="85401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Be Vietnam Pro" pitchFamily="2" charset="77"/>
                <a:ea typeface="+mn-ea"/>
                <a:cs typeface="+mn-cs"/>
                <a:sym typeface="Arial"/>
              </a:rPr>
              <a:t>four</a:t>
            </a:r>
            <a:endParaRPr lang="en-VN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59707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1F5D559A-F9FB-CE27-64F2-046C27AD57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4444792"/>
              </p:ext>
            </p:extLst>
          </p:nvPr>
        </p:nvGraphicFramePr>
        <p:xfrm>
          <a:off x="467981" y="1152525"/>
          <a:ext cx="8408600" cy="11090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62137">
                  <a:extLst>
                    <a:ext uri="{9D8B030D-6E8A-4147-A177-3AD203B41FA5}">
                      <a16:colId xmlns:a16="http://schemas.microsoft.com/office/drawing/2014/main" val="4028216426"/>
                    </a:ext>
                  </a:extLst>
                </a:gridCol>
                <a:gridCol w="6546463">
                  <a:extLst>
                    <a:ext uri="{9D8B030D-6E8A-4147-A177-3AD203B41FA5}">
                      <a16:colId xmlns:a16="http://schemas.microsoft.com/office/drawing/2014/main" val="1610538504"/>
                    </a:ext>
                  </a:extLst>
                </a:gridCol>
              </a:tblGrid>
              <a:tr h="875030">
                <a:tc>
                  <a:txBody>
                    <a:bodyPr/>
                    <a:lstStyle/>
                    <a:p>
                      <a:pPr>
                        <a:lnSpc>
                          <a:spcPct val="200000"/>
                        </a:lnSpc>
                        <a:buNone/>
                      </a:pPr>
                      <a:r>
                        <a:rPr lang="en-US" sz="1800" b="1" dirty="0" err="1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Behaviour</a:t>
                      </a:r>
                      <a:endParaRPr lang="en-US" sz="1800" b="1" dirty="0">
                        <a:solidFill>
                          <a:schemeClr val="tx1"/>
                        </a:solidFill>
                        <a:latin typeface="Be Vietnam Pro" pitchFamily="2" charset="77"/>
                      </a:endParaRPr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solid"/>
                    </a:lnL>
                    <a:lnR w="12700" cmpd="sng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200000"/>
                        </a:lnSpc>
                        <a:buNone/>
                      </a:pPr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– friendly and </a:t>
                      </a:r>
                      <a:r>
                        <a:rPr lang="en-US" sz="1800" b="1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(3)</a:t>
                      </a:r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 _________.</a:t>
                      </a:r>
                    </a:p>
                    <a:p>
                      <a:pPr>
                        <a:lnSpc>
                          <a:spcPct val="200000"/>
                        </a:lnSpc>
                        <a:buNone/>
                      </a:pPr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– only </a:t>
                      </a:r>
                      <a:r>
                        <a:rPr lang="en-US" sz="1800" b="1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(4)</a:t>
                      </a:r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 ________ to people who try to attack them.</a:t>
                      </a:r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solid"/>
                    </a:lnL>
                    <a:lnR w="12700" cmpd="sng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8466019"/>
                  </a:ext>
                </a:extLst>
              </a:tr>
            </a:tbl>
          </a:graphicData>
        </a:graphic>
      </p:graphicFrame>
      <p:sp>
        <p:nvSpPr>
          <p:cNvPr id="4" name="Google Shape;19660;p46">
            <a:extLst>
              <a:ext uri="{FF2B5EF4-FFF2-40B4-BE49-F238E27FC236}">
                <a16:creationId xmlns:a16="http://schemas.microsoft.com/office/drawing/2014/main" id="{EDC7C88F-A63B-8DC8-8F0F-9958DB4A677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08424" y="351931"/>
            <a:ext cx="8208037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b="1" dirty="0"/>
              <a:t>Check your answers</a:t>
            </a:r>
            <a:endParaRPr sz="3200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B93FD94-C940-2881-BE4B-70C45E617BA1}"/>
              </a:ext>
            </a:extLst>
          </p:cNvPr>
          <p:cNvSpPr txBox="1"/>
          <p:nvPr/>
        </p:nvSpPr>
        <p:spPr>
          <a:xfrm>
            <a:off x="408424" y="2805819"/>
            <a:ext cx="8140353" cy="8309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lvl="0" algn="just"/>
            <a:r>
              <a:rPr lang="en-US" sz="2400" spc="-150" dirty="0"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They are very friendly and </a:t>
            </a:r>
            <a:r>
              <a:rPr lang="en-US" sz="2400" b="1" spc="-150" dirty="0">
                <a:solidFill>
                  <a:srgbClr val="FF0000"/>
                </a:solidFill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hospitable</a:t>
            </a:r>
            <a:r>
              <a:rPr lang="en-US" sz="2400" spc="-150" dirty="0"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. They are only </a:t>
            </a:r>
            <a:r>
              <a:rPr lang="en-US" sz="2400" b="1" spc="-150" dirty="0">
                <a:solidFill>
                  <a:srgbClr val="FF0000"/>
                </a:solidFill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dangerous</a:t>
            </a:r>
            <a:r>
              <a:rPr lang="en-US" sz="2400" spc="-150" dirty="0"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 to people who try to attack them.</a:t>
            </a:r>
            <a:endParaRPr lang="en-VN" sz="2400" spc="-150" dirty="0">
              <a:latin typeface="Be Vietnam Pro" pitchFamily="2" charset="77"/>
              <a:ea typeface="Times New Roman" panose="02020603050405020304" pitchFamily="18" charset="0"/>
              <a:cs typeface="Calibri" panose="020F050202020403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DFD34D5-8AEE-6682-C795-D91E00C94071}"/>
              </a:ext>
            </a:extLst>
          </p:cNvPr>
          <p:cNvSpPr txBox="1"/>
          <p:nvPr/>
        </p:nvSpPr>
        <p:spPr>
          <a:xfrm>
            <a:off x="4572000" y="1311227"/>
            <a:ext cx="146649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Be Vietnam Pro" pitchFamily="2" charset="77"/>
                <a:ea typeface="+mn-ea"/>
                <a:cs typeface="+mn-cs"/>
                <a:sym typeface="Arial"/>
              </a:rPr>
              <a:t>hospitable</a:t>
            </a:r>
            <a:endParaRPr lang="en-VN" b="1" dirty="0">
              <a:solidFill>
                <a:srgbClr val="FF0000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F75B0CF-7772-9FC7-3496-BAD2BF95FD9B}"/>
              </a:ext>
            </a:extLst>
          </p:cNvPr>
          <p:cNvSpPr txBox="1"/>
          <p:nvPr/>
        </p:nvSpPr>
        <p:spPr>
          <a:xfrm>
            <a:off x="3493698" y="1872174"/>
            <a:ext cx="146649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Be Vietnam Pro" pitchFamily="2" charset="77"/>
                <a:ea typeface="+mn-ea"/>
                <a:cs typeface="+mn-cs"/>
                <a:sym typeface="Arial"/>
              </a:rPr>
              <a:t>dangerous</a:t>
            </a:r>
            <a:endParaRPr lang="en-VN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6171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19660;p46">
            <a:extLst>
              <a:ext uri="{FF2B5EF4-FFF2-40B4-BE49-F238E27FC236}">
                <a16:creationId xmlns:a16="http://schemas.microsoft.com/office/drawing/2014/main" id="{EDC7C88F-A63B-8DC8-8F0F-9958DB4A677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08424" y="351931"/>
            <a:ext cx="8208037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b="1" dirty="0"/>
              <a:t>Check your answers</a:t>
            </a:r>
            <a:endParaRPr sz="3200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B93FD94-C940-2881-BE4B-70C45E617BA1}"/>
              </a:ext>
            </a:extLst>
          </p:cNvPr>
          <p:cNvSpPr txBox="1"/>
          <p:nvPr/>
        </p:nvSpPr>
        <p:spPr>
          <a:xfrm>
            <a:off x="501822" y="3392415"/>
            <a:ext cx="8140353" cy="120032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lvl="0" algn="just"/>
            <a:r>
              <a:rPr lang="en-US" sz="2400" spc="-150" dirty="0" err="1"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Hopeans</a:t>
            </a:r>
            <a:r>
              <a:rPr lang="en-US" sz="2400" spc="-150" dirty="0"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 grow special </a:t>
            </a:r>
            <a:r>
              <a:rPr lang="en-US" sz="2400" b="1" spc="-150" dirty="0">
                <a:solidFill>
                  <a:srgbClr val="FF0000"/>
                </a:solidFill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plants</a:t>
            </a:r>
            <a:r>
              <a:rPr lang="en-US" sz="2400" spc="-150" dirty="0"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 for food. They don't drink liquid water; they drink a type of petrol from under the ground. </a:t>
            </a:r>
            <a:r>
              <a:rPr lang="en-US" sz="2400" spc="-150" dirty="0" err="1"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Hopeans</a:t>
            </a:r>
            <a:r>
              <a:rPr lang="en-US" sz="2400" spc="-150" dirty="0"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 use </a:t>
            </a:r>
            <a:r>
              <a:rPr lang="en-US" sz="2400" b="1" spc="-150" dirty="0">
                <a:solidFill>
                  <a:srgbClr val="FF0000"/>
                </a:solidFill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rockets</a:t>
            </a:r>
            <a:r>
              <a:rPr lang="en-US" sz="2400" spc="-150" dirty="0"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 to travel at very high speeds.</a:t>
            </a:r>
            <a:endParaRPr lang="en-VN" sz="2400" spc="-150" dirty="0">
              <a:latin typeface="Be Vietnam Pro" pitchFamily="2" charset="77"/>
              <a:ea typeface="Times New Roman" panose="02020603050405020304" pitchFamily="18" charset="0"/>
              <a:cs typeface="Calibri" panose="020F0502020204030204" pitchFamily="34" charset="0"/>
            </a:endParaRP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CAD9457-4F19-8748-904C-BC8B8D8295B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7880013"/>
              </p:ext>
            </p:extLst>
          </p:nvPr>
        </p:nvGraphicFramePr>
        <p:xfrm>
          <a:off x="467981" y="1121675"/>
          <a:ext cx="8208037" cy="165766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17721">
                  <a:extLst>
                    <a:ext uri="{9D8B030D-6E8A-4147-A177-3AD203B41FA5}">
                      <a16:colId xmlns:a16="http://schemas.microsoft.com/office/drawing/2014/main" val="1753772128"/>
                    </a:ext>
                  </a:extLst>
                </a:gridCol>
                <a:gridCol w="6390316">
                  <a:extLst>
                    <a:ext uri="{9D8B030D-6E8A-4147-A177-3AD203B41FA5}">
                      <a16:colId xmlns:a16="http://schemas.microsoft.com/office/drawing/2014/main" val="3004792435"/>
                    </a:ext>
                  </a:extLst>
                </a:gridCol>
              </a:tblGrid>
              <a:tr h="875030">
                <a:tc>
                  <a:txBody>
                    <a:bodyPr/>
                    <a:lstStyle/>
                    <a:p>
                      <a:pPr>
                        <a:lnSpc>
                          <a:spcPct val="200000"/>
                        </a:lnSpc>
                        <a:buNone/>
                      </a:pPr>
                      <a:r>
                        <a:rPr lang="en-US" sz="1800" b="1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Lifestyle</a:t>
                      </a:r>
                    </a:p>
                  </a:txBody>
                  <a:tcPr>
                    <a:lnL w="12700" cmpd="sng">
                      <a:solidFill>
                        <a:schemeClr val="tx1"/>
                      </a:solidFill>
                      <a:prstDash val="solid"/>
                    </a:lnL>
                    <a:lnR w="12700" cmpd="sng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200000"/>
                        </a:lnSpc>
                        <a:buNone/>
                      </a:pPr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– eat special </a:t>
                      </a:r>
                      <a:r>
                        <a:rPr lang="en-US" sz="1800" b="1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(5) </a:t>
                      </a:r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________ and drink petrol from under the ground.</a:t>
                      </a:r>
                    </a:p>
                    <a:p>
                      <a:pPr>
                        <a:lnSpc>
                          <a:spcPct val="200000"/>
                        </a:lnSpc>
                        <a:buNone/>
                      </a:pPr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– travel by </a:t>
                      </a:r>
                      <a:r>
                        <a:rPr lang="en-US" sz="1800" b="1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(6)</a:t>
                      </a:r>
                      <a:r>
                        <a:rPr lang="en-US" sz="1800" b="0" dirty="0">
                          <a:solidFill>
                            <a:schemeClr val="tx1"/>
                          </a:solidFill>
                          <a:latin typeface="Be Vietnam Pro" pitchFamily="2" charset="77"/>
                        </a:rPr>
                        <a:t> ______ at very high speeds.</a:t>
                      </a:r>
                    </a:p>
                  </a:txBody>
                  <a:tcPr>
                    <a:lnL w="12700" cmpd="sng">
                      <a:solidFill>
                        <a:schemeClr val="tx1"/>
                      </a:solidFill>
                      <a:prstDash val="solid"/>
                    </a:lnL>
                    <a:lnR w="12700" cmpd="sng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778261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9C4E3A81-F87D-5531-62CC-76F979256A1A}"/>
              </a:ext>
            </a:extLst>
          </p:cNvPr>
          <p:cNvSpPr txBox="1"/>
          <p:nvPr/>
        </p:nvSpPr>
        <p:spPr>
          <a:xfrm>
            <a:off x="4209690" y="1261633"/>
            <a:ext cx="146649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Be Vietnam Pro" pitchFamily="2" charset="77"/>
                <a:ea typeface="+mn-ea"/>
                <a:cs typeface="+mn-cs"/>
                <a:sym typeface="Arial"/>
              </a:rPr>
              <a:t>plants</a:t>
            </a:r>
            <a:endParaRPr lang="en-VN" b="1" dirty="0">
              <a:solidFill>
                <a:srgbClr val="FF0000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14EFD24-D611-A672-5BEA-A6E4028D7898}"/>
              </a:ext>
            </a:extLst>
          </p:cNvPr>
          <p:cNvSpPr txBox="1"/>
          <p:nvPr/>
        </p:nvSpPr>
        <p:spPr>
          <a:xfrm>
            <a:off x="3786995" y="2391693"/>
            <a:ext cx="146649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Be Vietnam Pro" pitchFamily="2" charset="77"/>
                <a:ea typeface="+mn-ea"/>
                <a:cs typeface="+mn-cs"/>
                <a:sym typeface="Arial"/>
              </a:rPr>
              <a:t>rockets</a:t>
            </a:r>
            <a:endParaRPr lang="en-VN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21855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8" grpId="0"/>
      <p:bldP spid="9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4A7D8AC-F758-928C-8919-663E9F80B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51847" y="1276698"/>
            <a:ext cx="6026815" cy="2944573"/>
          </a:xfrm>
        </p:spPr>
        <p:txBody>
          <a:bodyPr/>
          <a:lstStyle/>
          <a:p>
            <a:r>
              <a:rPr lang="en-VN" sz="7000" b="1" dirty="0">
                <a:solidFill>
                  <a:srgbClr val="FFC000"/>
                </a:solidFill>
                <a:latin typeface="Arial Rounded MT Bold" panose="020F0704030504030204" pitchFamily="34" charset="77"/>
              </a:rPr>
              <a:t>Writing</a:t>
            </a:r>
          </a:p>
        </p:txBody>
      </p:sp>
    </p:spTree>
    <p:extLst>
      <p:ext uri="{BB962C8B-B14F-4D97-AF65-F5344CB8AC3E}">
        <p14:creationId xmlns:p14="http://schemas.microsoft.com/office/powerpoint/2010/main" val="39785302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0" name="Google Shape;19660;p46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CREATING YOUR ALIENS</a:t>
            </a:r>
            <a:endParaRPr dirty="0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91B1E7A3-23BE-9985-575C-55E80BA166BE}"/>
              </a:ext>
            </a:extLst>
          </p:cNvPr>
          <p:cNvSpPr/>
          <p:nvPr/>
        </p:nvSpPr>
        <p:spPr>
          <a:xfrm>
            <a:off x="597940" y="1421497"/>
            <a:ext cx="3778370" cy="533490"/>
          </a:xfrm>
          <a:prstGeom prst="roundRect">
            <a:avLst>
              <a:gd name="adj" fmla="val 8746"/>
            </a:avLst>
          </a:prstGeom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1600" b="1" dirty="0">
                <a:latin typeface="Be Vietnam Pro" pitchFamily="2" charset="77"/>
              </a:rPr>
              <a:t>Work in group of 4 – 5 students.</a:t>
            </a:r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D014E822-5862-276D-2463-09B3C3EF8D44}"/>
              </a:ext>
            </a:extLst>
          </p:cNvPr>
          <p:cNvSpPr/>
          <p:nvPr/>
        </p:nvSpPr>
        <p:spPr>
          <a:xfrm>
            <a:off x="597940" y="2457603"/>
            <a:ext cx="3778370" cy="837327"/>
          </a:xfrm>
          <a:prstGeom prst="roundRect">
            <a:avLst>
              <a:gd name="adj" fmla="val 8746"/>
            </a:avLst>
          </a:prstGeom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1600" b="1" dirty="0">
                <a:latin typeface="Be Vietnam Pro" pitchFamily="2" charset="77"/>
              </a:rPr>
              <a:t>Think and write notes about what your aliens would be like</a:t>
            </a:r>
          </a:p>
        </p:txBody>
      </p:sp>
      <p:graphicFrame>
        <p:nvGraphicFramePr>
          <p:cNvPr id="6" name="Table 6">
            <a:extLst>
              <a:ext uri="{FF2B5EF4-FFF2-40B4-BE49-F238E27FC236}">
                <a16:creationId xmlns:a16="http://schemas.microsoft.com/office/drawing/2014/main" id="{340330B4-73B5-63DC-A988-16007E78D6D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8972078"/>
              </p:ext>
            </p:extLst>
          </p:nvPr>
        </p:nvGraphicFramePr>
        <p:xfrm>
          <a:off x="4767692" y="1284320"/>
          <a:ext cx="4042754" cy="3319680"/>
        </p:xfrm>
        <a:graphic>
          <a:graphicData uri="http://schemas.openxmlformats.org/drawingml/2006/table">
            <a:tbl>
              <a:tblPr firstRow="1" bandRow="1">
                <a:tableStyleId>{2F41EE51-40D8-4631-824D-5B3A67200A93}</a:tableStyleId>
              </a:tblPr>
              <a:tblGrid>
                <a:gridCol w="1458291">
                  <a:extLst>
                    <a:ext uri="{9D8B030D-6E8A-4147-A177-3AD203B41FA5}">
                      <a16:colId xmlns:a16="http://schemas.microsoft.com/office/drawing/2014/main" val="1482653223"/>
                    </a:ext>
                  </a:extLst>
                </a:gridCol>
                <a:gridCol w="2584463">
                  <a:extLst>
                    <a:ext uri="{9D8B030D-6E8A-4147-A177-3AD203B41FA5}">
                      <a16:colId xmlns:a16="http://schemas.microsoft.com/office/drawing/2014/main" val="523729271"/>
                    </a:ext>
                  </a:extLst>
                </a:gridCol>
              </a:tblGrid>
              <a:tr h="663936">
                <a:tc>
                  <a:txBody>
                    <a:bodyPr/>
                    <a:lstStyle/>
                    <a:p>
                      <a:r>
                        <a:rPr lang="en-VN" b="1" dirty="0">
                          <a:solidFill>
                            <a:schemeClr val="bg1"/>
                          </a:solidFill>
                          <a:latin typeface="Be Vietnam Pro" pitchFamily="2" charset="77"/>
                        </a:rPr>
                        <a:t>N</a:t>
                      </a:r>
                      <a:r>
                        <a:rPr lang="en-US" b="1" dirty="0">
                          <a:solidFill>
                            <a:schemeClr val="bg1"/>
                          </a:solidFill>
                          <a:latin typeface="Be Vietnam Pro" pitchFamily="2" charset="77"/>
                        </a:rPr>
                        <a:t>a</a:t>
                      </a:r>
                      <a:r>
                        <a:rPr lang="en-VN" b="1" dirty="0">
                          <a:solidFill>
                            <a:schemeClr val="bg1"/>
                          </a:solidFill>
                          <a:latin typeface="Be Vietnam Pro" pitchFamily="2" charset="77"/>
                        </a:rPr>
                        <a:t>me: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VN">
                        <a:solidFill>
                          <a:schemeClr val="bg1"/>
                        </a:solidFill>
                        <a:latin typeface="Be Vietnam Pro" pitchFamily="2" charset="77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77776673"/>
                  </a:ext>
                </a:extLst>
              </a:tr>
              <a:tr h="663936">
                <a:tc>
                  <a:txBody>
                    <a:bodyPr/>
                    <a:lstStyle/>
                    <a:p>
                      <a:r>
                        <a:rPr lang="en-VN" b="1" dirty="0">
                          <a:solidFill>
                            <a:schemeClr val="bg1"/>
                          </a:solidFill>
                          <a:latin typeface="Be Vietnam Pro" pitchFamily="2" charset="77"/>
                        </a:rPr>
                        <a:t>Living place: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VN" dirty="0">
                        <a:solidFill>
                          <a:schemeClr val="bg1"/>
                        </a:solidFill>
                        <a:latin typeface="Be Vietnam Pro" pitchFamily="2" charset="77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34163420"/>
                  </a:ext>
                </a:extLst>
              </a:tr>
              <a:tr h="663936">
                <a:tc>
                  <a:txBody>
                    <a:bodyPr/>
                    <a:lstStyle/>
                    <a:p>
                      <a:r>
                        <a:rPr lang="en-VN" b="1" dirty="0">
                          <a:solidFill>
                            <a:schemeClr val="bg1"/>
                          </a:solidFill>
                          <a:latin typeface="Be Vietnam Pro" pitchFamily="2" charset="77"/>
                        </a:rPr>
                        <a:t>Appearance: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VN" dirty="0">
                        <a:solidFill>
                          <a:schemeClr val="bg1"/>
                        </a:solidFill>
                        <a:latin typeface="Be Vietnam Pro" pitchFamily="2" charset="77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238928912"/>
                  </a:ext>
                </a:extLst>
              </a:tr>
              <a:tr h="663936">
                <a:tc>
                  <a:txBody>
                    <a:bodyPr/>
                    <a:lstStyle/>
                    <a:p>
                      <a:r>
                        <a:rPr lang="en-VN" b="1" dirty="0">
                          <a:solidFill>
                            <a:schemeClr val="bg1"/>
                          </a:solidFill>
                          <a:latin typeface="Be Vietnam Pro" pitchFamily="2" charset="77"/>
                        </a:rPr>
                        <a:t>Behaviour: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VN" dirty="0">
                        <a:solidFill>
                          <a:schemeClr val="bg1"/>
                        </a:solidFill>
                        <a:latin typeface="Be Vietnam Pro" pitchFamily="2" charset="77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45957176"/>
                  </a:ext>
                </a:extLst>
              </a:tr>
              <a:tr h="663936">
                <a:tc>
                  <a:txBody>
                    <a:bodyPr/>
                    <a:lstStyle/>
                    <a:p>
                      <a:r>
                        <a:rPr lang="en-VN" b="1" dirty="0">
                          <a:solidFill>
                            <a:schemeClr val="bg1"/>
                          </a:solidFill>
                          <a:latin typeface="Be Vietnam Pro" pitchFamily="2" charset="77"/>
                        </a:rPr>
                        <a:t>Lifestyle: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VN" dirty="0">
                        <a:solidFill>
                          <a:schemeClr val="bg1"/>
                        </a:solidFill>
                        <a:latin typeface="Be Vietnam Pro" pitchFamily="2" charset="77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01756104"/>
                  </a:ext>
                </a:extLst>
              </a:tr>
            </a:tbl>
          </a:graphicData>
        </a:graphic>
      </p:graphicFrame>
      <p:pic>
        <p:nvPicPr>
          <p:cNvPr id="7" name="Picture 6">
            <a:extLst>
              <a:ext uri="{FF2B5EF4-FFF2-40B4-BE49-F238E27FC236}">
                <a16:creationId xmlns:a16="http://schemas.microsoft.com/office/drawing/2014/main" id="{BA7D2F50-F054-0A29-A3AF-632112D6ECE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7940" y="-925144"/>
            <a:ext cx="7772400" cy="533490"/>
          </a:xfrm>
          <a:prstGeom prst="rect">
            <a:avLst/>
          </a:prstGeom>
        </p:spPr>
      </p:pic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121759E9-00E0-9D57-FFE5-8807548F1445}"/>
              </a:ext>
            </a:extLst>
          </p:cNvPr>
          <p:cNvSpPr/>
          <p:nvPr/>
        </p:nvSpPr>
        <p:spPr>
          <a:xfrm>
            <a:off x="597940" y="3766673"/>
            <a:ext cx="3778370" cy="837327"/>
          </a:xfrm>
          <a:prstGeom prst="roundRect">
            <a:avLst>
              <a:gd name="adj" fmla="val 8746"/>
            </a:avLst>
          </a:prstGeom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1600" b="1" dirty="0">
                <a:latin typeface="Be Vietnam Pro" pitchFamily="2" charset="77"/>
              </a:rPr>
              <a:t>Present your ideas in front of class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8EFC9970-F90A-D890-EA5A-759989D4B02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71600" y="5818801"/>
            <a:ext cx="7772400" cy="2236346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01F0971B-3152-D70B-4ABC-825BD8EF1145}"/>
              </a:ext>
            </a:extLst>
          </p:cNvPr>
          <p:cNvSpPr txBox="1"/>
          <p:nvPr/>
        </p:nvSpPr>
        <p:spPr>
          <a:xfrm>
            <a:off x="6406639" y="1447324"/>
            <a:ext cx="2341983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VN" sz="1500" b="1" dirty="0">
                <a:solidFill>
                  <a:srgbClr val="FFC000"/>
                </a:solidFill>
                <a:latin typeface="Be Vietnam Pro" pitchFamily="2" charset="77"/>
              </a:rPr>
              <a:t>Zagians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B3D1CD6-FEF9-776D-C7B6-E1AAB5357987}"/>
              </a:ext>
            </a:extLst>
          </p:cNvPr>
          <p:cNvSpPr txBox="1"/>
          <p:nvPr/>
        </p:nvSpPr>
        <p:spPr>
          <a:xfrm>
            <a:off x="6344816" y="2088783"/>
            <a:ext cx="2341983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VN" sz="1500" b="1" dirty="0">
                <a:solidFill>
                  <a:srgbClr val="FFC000"/>
                </a:solidFill>
                <a:latin typeface="Be Vietnam Pro" pitchFamily="2" charset="77"/>
              </a:rPr>
              <a:t>a planet called Zagy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D41BEEB-6733-DFB1-F34A-2BEC37F6D3DD}"/>
              </a:ext>
            </a:extLst>
          </p:cNvPr>
          <p:cNvSpPr txBox="1"/>
          <p:nvPr/>
        </p:nvSpPr>
        <p:spPr>
          <a:xfrm>
            <a:off x="6344816" y="2657950"/>
            <a:ext cx="246563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VN" sz="1500" b="1" dirty="0">
                <a:solidFill>
                  <a:srgbClr val="FFC000"/>
                </a:solidFill>
                <a:latin typeface="Be Vietnam Pro" pitchFamily="2" charset="77"/>
              </a:rPr>
              <a:t>green, scaly skin, a long tail and three eyes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68D51A1-10AF-660D-7327-212C5D68A9A1}"/>
              </a:ext>
            </a:extLst>
          </p:cNvPr>
          <p:cNvSpPr txBox="1"/>
          <p:nvPr/>
        </p:nvSpPr>
        <p:spPr>
          <a:xfrm>
            <a:off x="6344816" y="3443508"/>
            <a:ext cx="2465630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VN" sz="1500" b="1" dirty="0">
                <a:solidFill>
                  <a:srgbClr val="FFC000"/>
                </a:solidFill>
                <a:latin typeface="Be Vietnam Pro" pitchFamily="2" charset="77"/>
              </a:rPr>
              <a:t>friendly and hospitable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055844B-E8A5-E807-007A-30629FD0C5DA}"/>
              </a:ext>
            </a:extLst>
          </p:cNvPr>
          <p:cNvSpPr txBox="1"/>
          <p:nvPr/>
        </p:nvSpPr>
        <p:spPr>
          <a:xfrm>
            <a:off x="6344815" y="3975353"/>
            <a:ext cx="264835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VN" sz="1500" b="1" dirty="0">
                <a:solidFill>
                  <a:srgbClr val="FFC000"/>
                </a:solidFill>
                <a:latin typeface="Be Vietnam Pro" pitchFamily="2" charset="77"/>
              </a:rPr>
              <a:t>eat insects; drink liquid from streams, etc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10" grpId="0" animBg="1"/>
      <p:bldP spid="13" grpId="0"/>
      <p:bldP spid="15" grpId="0"/>
      <p:bldP spid="16" grpId="0"/>
      <p:bldP spid="17" grpId="0"/>
      <p:bldP spid="1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4A7D8AC-F758-928C-8919-663E9F80B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51847" y="1276698"/>
            <a:ext cx="6026815" cy="2944573"/>
          </a:xfrm>
        </p:spPr>
        <p:txBody>
          <a:bodyPr/>
          <a:lstStyle/>
          <a:p>
            <a:r>
              <a:rPr lang="en-VN" sz="7000" b="1" dirty="0">
                <a:solidFill>
                  <a:srgbClr val="FFC000"/>
                </a:solidFill>
                <a:latin typeface="Arial Rounded MT Bold" panose="020F0704030504030204" pitchFamily="34" charset="77"/>
              </a:rPr>
              <a:t>HOPEANS </a:t>
            </a:r>
            <a:br>
              <a:rPr lang="en-VN" sz="7000" b="1" dirty="0">
                <a:solidFill>
                  <a:srgbClr val="FFC000"/>
                </a:solidFill>
                <a:latin typeface="Arial Rounded MT Bold" panose="020F0704030504030204" pitchFamily="34" charset="77"/>
              </a:rPr>
            </a:br>
            <a:r>
              <a:rPr lang="en-VN" sz="7000" b="1" dirty="0">
                <a:solidFill>
                  <a:srgbClr val="FFC000"/>
                </a:solidFill>
                <a:latin typeface="Arial Rounded MT Bold" panose="020F0704030504030204" pitchFamily="34" charset="77"/>
              </a:rPr>
              <a:t>IN HOPE PLANET</a:t>
            </a:r>
          </a:p>
        </p:txBody>
      </p:sp>
    </p:spTree>
    <p:extLst>
      <p:ext uri="{BB962C8B-B14F-4D97-AF65-F5344CB8AC3E}">
        <p14:creationId xmlns:p14="http://schemas.microsoft.com/office/powerpoint/2010/main" val="17822108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C3A308-D185-0135-CF1E-C03B18002E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6522" y="304249"/>
            <a:ext cx="8422675" cy="572700"/>
          </a:xfrm>
        </p:spPr>
        <p:txBody>
          <a:bodyPr/>
          <a:lstStyle/>
          <a:p>
            <a:pPr algn="r"/>
            <a:r>
              <a:rPr lang="en-VN" sz="4000" dirty="0"/>
              <a:t>SUGGESTED ANSWER</a:t>
            </a:r>
          </a:p>
        </p:txBody>
      </p:sp>
      <p:pic>
        <p:nvPicPr>
          <p:cNvPr id="3" name="10 Minute Groovy Themed Timer_1080p">
            <a:hlinkClick r:id="" action="ppaction://media"/>
            <a:extLst>
              <a:ext uri="{FF2B5EF4-FFF2-40B4-BE49-F238E27FC236}">
                <a16:creationId xmlns:a16="http://schemas.microsoft.com/office/drawing/2014/main" id="{226E8E09-AB02-16C7-FBE3-3BF42C7E1221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5784479" y="3509718"/>
            <a:ext cx="2441542" cy="1373367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5951D110-56E3-8A64-ED41-035B735EB167}"/>
              </a:ext>
            </a:extLst>
          </p:cNvPr>
          <p:cNvSpPr/>
          <p:nvPr/>
        </p:nvSpPr>
        <p:spPr>
          <a:xfrm>
            <a:off x="5241303" y="1008668"/>
            <a:ext cx="3527894" cy="820131"/>
          </a:xfrm>
          <a:prstGeom prst="roundRect">
            <a:avLst>
              <a:gd name="adj" fmla="val 8746"/>
            </a:avLst>
          </a:prstGeom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2300" b="1" dirty="0">
                <a:latin typeface="Be Vietnam Pro" pitchFamily="2" charset="77"/>
              </a:rPr>
              <a:t>In 10 minutes</a:t>
            </a: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FE99D079-C666-7102-F01D-2A905C89E682}"/>
              </a:ext>
            </a:extLst>
          </p:cNvPr>
          <p:cNvSpPr/>
          <p:nvPr/>
        </p:nvSpPr>
        <p:spPr>
          <a:xfrm>
            <a:off x="5241303" y="1970494"/>
            <a:ext cx="3527894" cy="1373367"/>
          </a:xfrm>
          <a:prstGeom prst="roundRect">
            <a:avLst>
              <a:gd name="adj" fmla="val 8746"/>
            </a:avLst>
          </a:prstGeom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2000" b="1" dirty="0">
                <a:latin typeface="Be Vietnam Pro" pitchFamily="2" charset="77"/>
              </a:rPr>
              <a:t>In groups, write a paragraph about 80-100 words about your aliens</a:t>
            </a:r>
          </a:p>
        </p:txBody>
      </p:sp>
      <p:sp>
        <p:nvSpPr>
          <p:cNvPr id="13" name="Snip Single Corner Rectangle 12">
            <a:extLst>
              <a:ext uri="{FF2B5EF4-FFF2-40B4-BE49-F238E27FC236}">
                <a16:creationId xmlns:a16="http://schemas.microsoft.com/office/drawing/2014/main" id="{41F5EC6E-6A75-80DE-020C-3F5166868CB7}"/>
              </a:ext>
            </a:extLst>
          </p:cNvPr>
          <p:cNvSpPr/>
          <p:nvPr/>
        </p:nvSpPr>
        <p:spPr>
          <a:xfrm>
            <a:off x="169683" y="386499"/>
            <a:ext cx="4713402" cy="4496586"/>
          </a:xfrm>
          <a:prstGeom prst="snip1Rect">
            <a:avLst>
              <a:gd name="adj" fmla="val 7023"/>
            </a:avLst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1600" dirty="0">
                <a:solidFill>
                  <a:schemeClr val="tx1"/>
                </a:solidFill>
                <a:latin typeface="Be Vietnam Pro" pitchFamily="2" charset="77"/>
              </a:rPr>
              <a:t>Creatures living on </a:t>
            </a:r>
            <a:r>
              <a:rPr lang="en-US" sz="1600" dirty="0" err="1">
                <a:solidFill>
                  <a:schemeClr val="tx1"/>
                </a:solidFill>
                <a:latin typeface="Be Vietnam Pro" pitchFamily="2" charset="77"/>
              </a:rPr>
              <a:t>Zagy</a:t>
            </a:r>
            <a:r>
              <a:rPr lang="en-US" sz="1600" dirty="0">
                <a:solidFill>
                  <a:schemeClr val="tx1"/>
                </a:solidFill>
                <a:latin typeface="Be Vietnam Pro" pitchFamily="2" charset="77"/>
              </a:rPr>
              <a:t> planet are called </a:t>
            </a:r>
            <a:r>
              <a:rPr lang="en-US" sz="1600" dirty="0" err="1">
                <a:solidFill>
                  <a:schemeClr val="tx1"/>
                </a:solidFill>
                <a:latin typeface="Be Vietnam Pro" pitchFamily="2" charset="77"/>
              </a:rPr>
              <a:t>Zagians</a:t>
            </a:r>
            <a:r>
              <a:rPr lang="en-US" sz="1600" dirty="0">
                <a:solidFill>
                  <a:schemeClr val="tx1"/>
                </a:solidFill>
                <a:latin typeface="Be Vietnam Pro" pitchFamily="2" charset="77"/>
              </a:rPr>
              <a:t>. These aliens have unique appearance with green, scaly skin, a long tail, and three eyes. They live in a vast network of caves deep underground. They are very friendly and hospitable. But they become very dangerous when they feel threatened. </a:t>
            </a:r>
            <a:r>
              <a:rPr lang="en-US" sz="1600" dirty="0" err="1">
                <a:solidFill>
                  <a:schemeClr val="tx1"/>
                </a:solidFill>
                <a:latin typeface="Be Vietnam Pro" pitchFamily="2" charset="77"/>
              </a:rPr>
              <a:t>Zagians</a:t>
            </a:r>
            <a:r>
              <a:rPr lang="en-US" sz="1600" dirty="0">
                <a:solidFill>
                  <a:schemeClr val="tx1"/>
                </a:solidFill>
                <a:latin typeface="Be Vietnam Pro" pitchFamily="2" charset="77"/>
              </a:rPr>
              <a:t> grow insects for their food. They do not drink liquid water; they drink special liquid from underground streams and lakes. </a:t>
            </a:r>
            <a:r>
              <a:rPr lang="en-US" sz="1600" dirty="0" err="1">
                <a:solidFill>
                  <a:schemeClr val="tx1"/>
                </a:solidFill>
                <a:latin typeface="Be Vietnam Pro" pitchFamily="2" charset="77"/>
              </a:rPr>
              <a:t>Zagians</a:t>
            </a:r>
            <a:r>
              <a:rPr lang="en-US" sz="1600" dirty="0">
                <a:solidFill>
                  <a:schemeClr val="tx1"/>
                </a:solidFill>
                <a:latin typeface="Be Vietnam Pro" pitchFamily="2" charset="77"/>
              </a:rPr>
              <a:t> build a system of tunnels to help them travel quickly through their underground world using skateboards. The discovery of these aliens could help us expand our understanding of the universe. </a:t>
            </a:r>
          </a:p>
          <a:p>
            <a:pPr algn="just"/>
            <a:endParaRPr lang="en-VN" sz="1600" dirty="0">
              <a:solidFill>
                <a:schemeClr val="tx1"/>
              </a:solidFill>
              <a:latin typeface="Be Vietnam Pro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8311354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608665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2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3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3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A63E921-D538-EA9D-D8A8-4F6725DAC6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en-VN" sz="3600" b="1" dirty="0"/>
              <a:t>GALLERY WALK</a:t>
            </a:r>
          </a:p>
        </p:txBody>
      </p:sp>
      <p:pic>
        <p:nvPicPr>
          <p:cNvPr id="1028" name="Picture 4" descr="Gallery Walk - CTL - Collaborative for Teaching and Learning">
            <a:extLst>
              <a:ext uri="{FF2B5EF4-FFF2-40B4-BE49-F238E27FC236}">
                <a16:creationId xmlns:a16="http://schemas.microsoft.com/office/drawing/2014/main" id="{73BD2E1B-9E2D-6B0E-EA3D-A5D4EF5D71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0111" y="1285874"/>
            <a:ext cx="3958196" cy="331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B0C9A6A5-7A75-2815-E2A2-6A3552280A2B}"/>
              </a:ext>
            </a:extLst>
          </p:cNvPr>
          <p:cNvSpPr/>
          <p:nvPr/>
        </p:nvSpPr>
        <p:spPr>
          <a:xfrm>
            <a:off x="5045995" y="208465"/>
            <a:ext cx="3527894" cy="719994"/>
          </a:xfrm>
          <a:prstGeom prst="roundRect">
            <a:avLst>
              <a:gd name="adj" fmla="val 8746"/>
            </a:avLst>
          </a:prstGeom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2300" b="1" dirty="0">
                <a:latin typeface="Be Vietnam Pro" pitchFamily="2" charset="77"/>
              </a:rPr>
              <a:t>Stick your writing </a:t>
            </a:r>
          </a:p>
          <a:p>
            <a:pPr algn="ctr"/>
            <a:r>
              <a:rPr lang="en-VN" sz="2300" b="1" dirty="0">
                <a:latin typeface="Be Vietnam Pro" pitchFamily="2" charset="77"/>
              </a:rPr>
              <a:t>into the wall </a:t>
            </a: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F168FBEC-8EE2-0D0A-23C4-D0650E6B52B8}"/>
              </a:ext>
            </a:extLst>
          </p:cNvPr>
          <p:cNvSpPr/>
          <p:nvPr/>
        </p:nvSpPr>
        <p:spPr>
          <a:xfrm>
            <a:off x="5045995" y="1248166"/>
            <a:ext cx="3527894" cy="719994"/>
          </a:xfrm>
          <a:prstGeom prst="roundRect">
            <a:avLst>
              <a:gd name="adj" fmla="val 8746"/>
            </a:avLst>
          </a:prstGeom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2300" b="1" dirty="0">
                <a:latin typeface="Be Vietnam Pro" pitchFamily="2" charset="77"/>
              </a:rPr>
              <a:t>Go around and look into others’ writing</a:t>
            </a:r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B6127F2C-E2C6-7CD7-1DBF-4E3C333A133F}"/>
              </a:ext>
            </a:extLst>
          </p:cNvPr>
          <p:cNvSpPr/>
          <p:nvPr/>
        </p:nvSpPr>
        <p:spPr>
          <a:xfrm>
            <a:off x="5045995" y="2287868"/>
            <a:ext cx="3527894" cy="2566936"/>
          </a:xfrm>
          <a:prstGeom prst="roundRect">
            <a:avLst>
              <a:gd name="adj" fmla="val 4207"/>
            </a:avLst>
          </a:prstGeom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2300" b="1" dirty="0">
                <a:latin typeface="Be Vietnam Pro" pitchFamily="2" charset="77"/>
              </a:rPr>
              <a:t>Get the:</a:t>
            </a:r>
          </a:p>
          <a:p>
            <a:r>
              <a:rPr lang="en-VN" sz="2300" b="1" dirty="0">
                <a:latin typeface="Be Vietnam Pro" pitchFamily="2" charset="77"/>
              </a:rPr>
              <a:t>+ </a:t>
            </a:r>
            <a:r>
              <a:rPr lang="en-VN" sz="2300" b="1" dirty="0">
                <a:solidFill>
                  <a:srgbClr val="C00000"/>
                </a:solidFill>
                <a:highlight>
                  <a:srgbClr val="FFFF00"/>
                </a:highlight>
                <a:latin typeface="Be Vietnam Pro" pitchFamily="2" charset="77"/>
              </a:rPr>
              <a:t>red</a:t>
            </a:r>
            <a:r>
              <a:rPr lang="en-VN" sz="2300" b="1" dirty="0">
                <a:latin typeface="Be Vietnam Pro" pitchFamily="2" charset="77"/>
              </a:rPr>
              <a:t> marker: to write reason why you like it</a:t>
            </a:r>
          </a:p>
          <a:p>
            <a:r>
              <a:rPr lang="en-VN" sz="2300" b="1" dirty="0">
                <a:latin typeface="Be Vietnam Pro" pitchFamily="2" charset="77"/>
              </a:rPr>
              <a:t>+ </a:t>
            </a:r>
            <a:r>
              <a:rPr lang="en-VN" sz="2300" b="1" dirty="0">
                <a:solidFill>
                  <a:schemeClr val="accent3">
                    <a:lumMod val="50000"/>
                  </a:schemeClr>
                </a:solidFill>
                <a:highlight>
                  <a:srgbClr val="FFFF00"/>
                </a:highlight>
                <a:latin typeface="Be Vietnam Pro" pitchFamily="2" charset="77"/>
              </a:rPr>
              <a:t>blue</a:t>
            </a:r>
            <a:r>
              <a:rPr lang="en-VN" sz="2300" b="1" dirty="0">
                <a:latin typeface="Be Vietnam Pro" pitchFamily="2" charset="77"/>
              </a:rPr>
              <a:t> marker: to comment on their mistake(s)</a:t>
            </a:r>
          </a:p>
        </p:txBody>
      </p:sp>
    </p:spTree>
    <p:extLst>
      <p:ext uri="{BB962C8B-B14F-4D97-AF65-F5344CB8AC3E}">
        <p14:creationId xmlns:p14="http://schemas.microsoft.com/office/powerpoint/2010/main" val="24770779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6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11" name="Google Shape;20611;p56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/>
              <a:t>Consolidation</a:t>
            </a:r>
            <a:endParaRPr sz="4000" dirty="0"/>
          </a:p>
        </p:txBody>
      </p:sp>
      <p:sp>
        <p:nvSpPr>
          <p:cNvPr id="20612" name="Google Shape;20612;p56"/>
          <p:cNvSpPr/>
          <p:nvPr/>
        </p:nvSpPr>
        <p:spPr>
          <a:xfrm>
            <a:off x="-1437830" y="3610190"/>
            <a:ext cx="2875659" cy="2875659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0616" name="Google Shape;20616;p56"/>
          <p:cNvGrpSpPr/>
          <p:nvPr/>
        </p:nvGrpSpPr>
        <p:grpSpPr>
          <a:xfrm>
            <a:off x="-1124934" y="3719737"/>
            <a:ext cx="2440330" cy="2485384"/>
            <a:chOff x="722976" y="2306391"/>
            <a:chExt cx="1563744" cy="1592614"/>
          </a:xfrm>
        </p:grpSpPr>
        <p:sp>
          <p:nvSpPr>
            <p:cNvPr id="20617" name="Google Shape;20617;p56"/>
            <p:cNvSpPr/>
            <p:nvPr/>
          </p:nvSpPr>
          <p:spPr>
            <a:xfrm>
              <a:off x="722976" y="2306391"/>
              <a:ext cx="1563744" cy="1592614"/>
            </a:xfrm>
            <a:custGeom>
              <a:avLst/>
              <a:gdLst/>
              <a:ahLst/>
              <a:cxnLst/>
              <a:rect l="l" t="t" r="r" b="b"/>
              <a:pathLst>
                <a:path w="43332" h="44132" extrusionOk="0">
                  <a:moveTo>
                    <a:pt x="43331" y="22162"/>
                  </a:moveTo>
                  <a:cubicBezTo>
                    <a:pt x="43331" y="34291"/>
                    <a:pt x="33619" y="44132"/>
                    <a:pt x="21666" y="44132"/>
                  </a:cubicBezTo>
                  <a:cubicBezTo>
                    <a:pt x="9697" y="44132"/>
                    <a:pt x="0" y="34291"/>
                    <a:pt x="0" y="22162"/>
                  </a:cubicBezTo>
                  <a:cubicBezTo>
                    <a:pt x="0" y="11810"/>
                    <a:pt x="7073" y="3121"/>
                    <a:pt x="16593" y="817"/>
                  </a:cubicBezTo>
                  <a:cubicBezTo>
                    <a:pt x="19730" y="49"/>
                    <a:pt x="22978" y="1"/>
                    <a:pt x="26130" y="673"/>
                  </a:cubicBezTo>
                  <a:cubicBezTo>
                    <a:pt x="35939" y="2753"/>
                    <a:pt x="43331" y="11586"/>
                    <a:pt x="43331" y="22162"/>
                  </a:cubicBezTo>
                  <a:close/>
                </a:path>
              </a:pathLst>
            </a:custGeom>
            <a:solidFill>
              <a:srgbClr val="FFD69C">
                <a:alpha val="30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0618" name="Google Shape;20618;p56"/>
            <p:cNvGrpSpPr/>
            <p:nvPr/>
          </p:nvGrpSpPr>
          <p:grpSpPr>
            <a:xfrm>
              <a:off x="880087" y="2338166"/>
              <a:ext cx="1230006" cy="1399178"/>
              <a:chOff x="880087" y="2338166"/>
              <a:chExt cx="1230006" cy="1399178"/>
            </a:xfrm>
          </p:grpSpPr>
          <p:sp>
            <p:nvSpPr>
              <p:cNvPr id="20619" name="Google Shape;20619;p56"/>
              <p:cNvSpPr/>
              <p:nvPr/>
            </p:nvSpPr>
            <p:spPr>
              <a:xfrm>
                <a:off x="880087" y="2484855"/>
                <a:ext cx="1230006" cy="1252489"/>
              </a:xfrm>
              <a:custGeom>
                <a:avLst/>
                <a:gdLst/>
                <a:ahLst/>
                <a:cxnLst/>
                <a:rect l="l" t="t" r="r" b="b"/>
                <a:pathLst>
                  <a:path w="34084" h="34707" extrusionOk="0">
                    <a:moveTo>
                      <a:pt x="34083" y="17425"/>
                    </a:moveTo>
                    <a:cubicBezTo>
                      <a:pt x="34083" y="26978"/>
                      <a:pt x="26451" y="34707"/>
                      <a:pt x="17042" y="34707"/>
                    </a:cubicBezTo>
                    <a:cubicBezTo>
                      <a:pt x="7633" y="34707"/>
                      <a:pt x="0" y="26978"/>
                      <a:pt x="0" y="17425"/>
                    </a:cubicBezTo>
                    <a:cubicBezTo>
                      <a:pt x="0" y="9281"/>
                      <a:pt x="5569" y="2448"/>
                      <a:pt x="13057" y="624"/>
                    </a:cubicBezTo>
                    <a:cubicBezTo>
                      <a:pt x="15506" y="32"/>
                      <a:pt x="18066" y="0"/>
                      <a:pt x="20546" y="512"/>
                    </a:cubicBezTo>
                    <a:cubicBezTo>
                      <a:pt x="28275" y="2176"/>
                      <a:pt x="34083" y="9105"/>
                      <a:pt x="34083" y="1742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20" name="Google Shape;20620;p56"/>
              <p:cNvSpPr/>
              <p:nvPr/>
            </p:nvSpPr>
            <p:spPr>
              <a:xfrm>
                <a:off x="2068430" y="3308227"/>
                <a:ext cx="11007" cy="30638"/>
              </a:xfrm>
              <a:custGeom>
                <a:avLst/>
                <a:gdLst/>
                <a:ahLst/>
                <a:cxnLst/>
                <a:rect l="l" t="t" r="r" b="b"/>
                <a:pathLst>
                  <a:path w="305" h="849" extrusionOk="0">
                    <a:moveTo>
                      <a:pt x="304" y="1"/>
                    </a:moveTo>
                    <a:lnTo>
                      <a:pt x="304" y="1"/>
                    </a:lnTo>
                    <a:cubicBezTo>
                      <a:pt x="272" y="49"/>
                      <a:pt x="240" y="81"/>
                      <a:pt x="208" y="129"/>
                    </a:cubicBezTo>
                    <a:cubicBezTo>
                      <a:pt x="80" y="337"/>
                      <a:pt x="0" y="593"/>
                      <a:pt x="0" y="849"/>
                    </a:cubicBezTo>
                    <a:cubicBezTo>
                      <a:pt x="112" y="561"/>
                      <a:pt x="208" y="289"/>
                      <a:pt x="304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21" name="Google Shape;20621;p56"/>
              <p:cNvSpPr/>
              <p:nvPr/>
            </p:nvSpPr>
            <p:spPr>
              <a:xfrm>
                <a:off x="1134167" y="3248685"/>
                <a:ext cx="71634" cy="5027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1393" extrusionOk="0">
                    <a:moveTo>
                      <a:pt x="855" y="1"/>
                    </a:moveTo>
                    <a:cubicBezTo>
                      <a:pt x="705" y="1"/>
                      <a:pt x="561" y="40"/>
                      <a:pt x="432" y="147"/>
                    </a:cubicBezTo>
                    <a:cubicBezTo>
                      <a:pt x="176" y="339"/>
                      <a:pt x="0" y="515"/>
                      <a:pt x="80" y="835"/>
                    </a:cubicBezTo>
                    <a:cubicBezTo>
                      <a:pt x="144" y="1043"/>
                      <a:pt x="272" y="1235"/>
                      <a:pt x="448" y="1347"/>
                    </a:cubicBezTo>
                    <a:cubicBezTo>
                      <a:pt x="508" y="1379"/>
                      <a:pt x="552" y="1393"/>
                      <a:pt x="586" y="1393"/>
                    </a:cubicBezTo>
                    <a:cubicBezTo>
                      <a:pt x="687" y="1393"/>
                      <a:pt x="696" y="1267"/>
                      <a:pt x="768" y="1123"/>
                    </a:cubicBezTo>
                    <a:cubicBezTo>
                      <a:pt x="960" y="707"/>
                      <a:pt x="1568" y="851"/>
                      <a:pt x="1904" y="579"/>
                    </a:cubicBezTo>
                    <a:cubicBezTo>
                      <a:pt x="1936" y="563"/>
                      <a:pt x="1968" y="531"/>
                      <a:pt x="1968" y="483"/>
                    </a:cubicBezTo>
                    <a:cubicBezTo>
                      <a:pt x="1984" y="467"/>
                      <a:pt x="1968" y="435"/>
                      <a:pt x="1952" y="419"/>
                    </a:cubicBezTo>
                    <a:cubicBezTo>
                      <a:pt x="1888" y="323"/>
                      <a:pt x="1792" y="259"/>
                      <a:pt x="1696" y="243"/>
                    </a:cubicBezTo>
                    <a:cubicBezTo>
                      <a:pt x="1436" y="139"/>
                      <a:pt x="1135" y="1"/>
                      <a:pt x="855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22" name="Google Shape;20622;p56"/>
              <p:cNvSpPr/>
              <p:nvPr/>
            </p:nvSpPr>
            <p:spPr>
              <a:xfrm>
                <a:off x="1706381" y="3279358"/>
                <a:ext cx="6965" cy="292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81" extrusionOk="0">
                    <a:moveTo>
                      <a:pt x="0" y="1"/>
                    </a:moveTo>
                    <a:lnTo>
                      <a:pt x="192" y="81"/>
                    </a:lnTo>
                    <a:cubicBezTo>
                      <a:pt x="128" y="49"/>
                      <a:pt x="64" y="17"/>
                      <a:pt x="0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23" name="Google Shape;20623;p56"/>
              <p:cNvSpPr/>
              <p:nvPr/>
            </p:nvSpPr>
            <p:spPr>
              <a:xfrm>
                <a:off x="1701184" y="2526426"/>
                <a:ext cx="23709" cy="9274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7" extrusionOk="0">
                    <a:moveTo>
                      <a:pt x="0" y="0"/>
                    </a:moveTo>
                    <a:lnTo>
                      <a:pt x="128" y="64"/>
                    </a:lnTo>
                    <a:cubicBezTo>
                      <a:pt x="288" y="144"/>
                      <a:pt x="464" y="208"/>
                      <a:pt x="656" y="256"/>
                    </a:cubicBezTo>
                    <a:cubicBezTo>
                      <a:pt x="432" y="160"/>
                      <a:pt x="224" y="80"/>
                      <a:pt x="0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24" name="Google Shape;20624;p56"/>
              <p:cNvSpPr/>
              <p:nvPr/>
            </p:nvSpPr>
            <p:spPr>
              <a:xfrm>
                <a:off x="1655716" y="2755210"/>
                <a:ext cx="24720" cy="12198"/>
              </a:xfrm>
              <a:custGeom>
                <a:avLst/>
                <a:gdLst/>
                <a:ahLst/>
                <a:cxnLst/>
                <a:rect l="l" t="t" r="r" b="b"/>
                <a:pathLst>
                  <a:path w="685" h="338" extrusionOk="0">
                    <a:moveTo>
                      <a:pt x="62" y="0"/>
                    </a:moveTo>
                    <a:cubicBezTo>
                      <a:pt x="13" y="0"/>
                      <a:pt x="1" y="38"/>
                      <a:pt x="60" y="157"/>
                    </a:cubicBezTo>
                    <a:cubicBezTo>
                      <a:pt x="123" y="257"/>
                      <a:pt x="205" y="337"/>
                      <a:pt x="306" y="337"/>
                    </a:cubicBezTo>
                    <a:cubicBezTo>
                      <a:pt x="335" y="337"/>
                      <a:pt x="365" y="331"/>
                      <a:pt x="396" y="317"/>
                    </a:cubicBezTo>
                    <a:cubicBezTo>
                      <a:pt x="476" y="285"/>
                      <a:pt x="572" y="301"/>
                      <a:pt x="636" y="253"/>
                    </a:cubicBezTo>
                    <a:cubicBezTo>
                      <a:pt x="652" y="253"/>
                      <a:pt x="684" y="237"/>
                      <a:pt x="668" y="221"/>
                    </a:cubicBezTo>
                    <a:cubicBezTo>
                      <a:pt x="668" y="205"/>
                      <a:pt x="652" y="189"/>
                      <a:pt x="620" y="189"/>
                    </a:cubicBezTo>
                    <a:lnTo>
                      <a:pt x="540" y="157"/>
                    </a:lnTo>
                    <a:cubicBezTo>
                      <a:pt x="444" y="141"/>
                      <a:pt x="348" y="109"/>
                      <a:pt x="252" y="61"/>
                    </a:cubicBezTo>
                    <a:cubicBezTo>
                      <a:pt x="177" y="31"/>
                      <a:pt x="105" y="0"/>
                      <a:pt x="62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25" name="Google Shape;20625;p56"/>
              <p:cNvSpPr/>
              <p:nvPr/>
            </p:nvSpPr>
            <p:spPr>
              <a:xfrm>
                <a:off x="1686750" y="2704113"/>
                <a:ext cx="23709" cy="38397"/>
              </a:xfrm>
              <a:custGeom>
                <a:avLst/>
                <a:gdLst/>
                <a:ahLst/>
                <a:cxnLst/>
                <a:rect l="l" t="t" r="r" b="b"/>
                <a:pathLst>
                  <a:path w="657" h="1064" extrusionOk="0">
                    <a:moveTo>
                      <a:pt x="117" y="0"/>
                    </a:moveTo>
                    <a:cubicBezTo>
                      <a:pt x="57" y="0"/>
                      <a:pt x="16" y="62"/>
                      <a:pt x="16" y="229"/>
                    </a:cubicBezTo>
                    <a:cubicBezTo>
                      <a:pt x="0" y="453"/>
                      <a:pt x="80" y="885"/>
                      <a:pt x="288" y="1029"/>
                    </a:cubicBezTo>
                    <a:cubicBezTo>
                      <a:pt x="325" y="1053"/>
                      <a:pt x="362" y="1064"/>
                      <a:pt x="399" y="1064"/>
                    </a:cubicBezTo>
                    <a:cubicBezTo>
                      <a:pt x="506" y="1064"/>
                      <a:pt x="604" y="968"/>
                      <a:pt x="640" y="837"/>
                    </a:cubicBezTo>
                    <a:cubicBezTo>
                      <a:pt x="656" y="709"/>
                      <a:pt x="640" y="597"/>
                      <a:pt x="576" y="485"/>
                    </a:cubicBezTo>
                    <a:lnTo>
                      <a:pt x="544" y="405"/>
                    </a:lnTo>
                    <a:cubicBezTo>
                      <a:pt x="447" y="264"/>
                      <a:pt x="241" y="0"/>
                      <a:pt x="117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26" name="Google Shape;20626;p56"/>
              <p:cNvSpPr/>
              <p:nvPr/>
            </p:nvSpPr>
            <p:spPr>
              <a:xfrm>
                <a:off x="1568352" y="2746261"/>
                <a:ext cx="41068" cy="35077"/>
              </a:xfrm>
              <a:custGeom>
                <a:avLst/>
                <a:gdLst/>
                <a:ahLst/>
                <a:cxnLst/>
                <a:rect l="l" t="t" r="r" b="b"/>
                <a:pathLst>
                  <a:path w="1138" h="972" extrusionOk="0">
                    <a:moveTo>
                      <a:pt x="504" y="1"/>
                    </a:moveTo>
                    <a:cubicBezTo>
                      <a:pt x="354" y="1"/>
                      <a:pt x="198" y="34"/>
                      <a:pt x="65" y="101"/>
                    </a:cubicBezTo>
                    <a:cubicBezTo>
                      <a:pt x="33" y="117"/>
                      <a:pt x="17" y="149"/>
                      <a:pt x="1" y="181"/>
                    </a:cubicBezTo>
                    <a:cubicBezTo>
                      <a:pt x="1" y="197"/>
                      <a:pt x="1" y="213"/>
                      <a:pt x="1" y="229"/>
                    </a:cubicBezTo>
                    <a:cubicBezTo>
                      <a:pt x="209" y="373"/>
                      <a:pt x="385" y="549"/>
                      <a:pt x="529" y="757"/>
                    </a:cubicBezTo>
                    <a:cubicBezTo>
                      <a:pt x="627" y="882"/>
                      <a:pt x="730" y="972"/>
                      <a:pt x="827" y="972"/>
                    </a:cubicBezTo>
                    <a:cubicBezTo>
                      <a:pt x="904" y="972"/>
                      <a:pt x="977" y="915"/>
                      <a:pt x="1041" y="773"/>
                    </a:cubicBezTo>
                    <a:cubicBezTo>
                      <a:pt x="1137" y="549"/>
                      <a:pt x="1137" y="197"/>
                      <a:pt x="897" y="69"/>
                    </a:cubicBezTo>
                    <a:cubicBezTo>
                      <a:pt x="801" y="21"/>
                      <a:pt x="689" y="5"/>
                      <a:pt x="593" y="5"/>
                    </a:cubicBezTo>
                    <a:cubicBezTo>
                      <a:pt x="564" y="2"/>
                      <a:pt x="534" y="1"/>
                      <a:pt x="504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27" name="Google Shape;20627;p56"/>
              <p:cNvSpPr/>
              <p:nvPr/>
            </p:nvSpPr>
            <p:spPr>
              <a:xfrm>
                <a:off x="1628435" y="2701623"/>
                <a:ext cx="25225" cy="24612"/>
              </a:xfrm>
              <a:custGeom>
                <a:avLst/>
                <a:gdLst/>
                <a:ahLst/>
                <a:cxnLst/>
                <a:rect l="l" t="t" r="r" b="b"/>
                <a:pathLst>
                  <a:path w="699" h="682" extrusionOk="0">
                    <a:moveTo>
                      <a:pt x="251" y="1"/>
                    </a:moveTo>
                    <a:cubicBezTo>
                      <a:pt x="168" y="1"/>
                      <a:pt x="85" y="32"/>
                      <a:pt x="16" y="106"/>
                    </a:cubicBezTo>
                    <a:cubicBezTo>
                      <a:pt x="0" y="122"/>
                      <a:pt x="0" y="122"/>
                      <a:pt x="0" y="138"/>
                    </a:cubicBezTo>
                    <a:cubicBezTo>
                      <a:pt x="0" y="154"/>
                      <a:pt x="0" y="170"/>
                      <a:pt x="16" y="186"/>
                    </a:cubicBezTo>
                    <a:cubicBezTo>
                      <a:pt x="74" y="302"/>
                      <a:pt x="302" y="682"/>
                      <a:pt x="478" y="682"/>
                    </a:cubicBezTo>
                    <a:cubicBezTo>
                      <a:pt x="543" y="682"/>
                      <a:pt x="601" y="629"/>
                      <a:pt x="640" y="490"/>
                    </a:cubicBezTo>
                    <a:cubicBezTo>
                      <a:pt x="699" y="232"/>
                      <a:pt x="475" y="1"/>
                      <a:pt x="251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28" name="Google Shape;20628;p56"/>
              <p:cNvSpPr/>
              <p:nvPr/>
            </p:nvSpPr>
            <p:spPr>
              <a:xfrm>
                <a:off x="1691946" y="2768274"/>
                <a:ext cx="30638" cy="33814"/>
              </a:xfrm>
              <a:custGeom>
                <a:avLst/>
                <a:gdLst/>
                <a:ahLst/>
                <a:cxnLst/>
                <a:rect l="l" t="t" r="r" b="b"/>
                <a:pathLst>
                  <a:path w="849" h="937" extrusionOk="0">
                    <a:moveTo>
                      <a:pt x="409" y="0"/>
                    </a:moveTo>
                    <a:cubicBezTo>
                      <a:pt x="292" y="0"/>
                      <a:pt x="170" y="62"/>
                      <a:pt x="112" y="163"/>
                    </a:cubicBezTo>
                    <a:cubicBezTo>
                      <a:pt x="0" y="355"/>
                      <a:pt x="144" y="515"/>
                      <a:pt x="160" y="691"/>
                    </a:cubicBezTo>
                    <a:cubicBezTo>
                      <a:pt x="160" y="755"/>
                      <a:pt x="176" y="819"/>
                      <a:pt x="208" y="883"/>
                    </a:cubicBezTo>
                    <a:cubicBezTo>
                      <a:pt x="232" y="919"/>
                      <a:pt x="274" y="937"/>
                      <a:pt x="314" y="937"/>
                    </a:cubicBezTo>
                    <a:cubicBezTo>
                      <a:pt x="327" y="937"/>
                      <a:pt x="340" y="935"/>
                      <a:pt x="352" y="931"/>
                    </a:cubicBezTo>
                    <a:cubicBezTo>
                      <a:pt x="416" y="931"/>
                      <a:pt x="464" y="899"/>
                      <a:pt x="512" y="851"/>
                    </a:cubicBezTo>
                    <a:cubicBezTo>
                      <a:pt x="704" y="643"/>
                      <a:pt x="848" y="51"/>
                      <a:pt x="448" y="3"/>
                    </a:cubicBezTo>
                    <a:cubicBezTo>
                      <a:pt x="435" y="1"/>
                      <a:pt x="422" y="0"/>
                      <a:pt x="409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29" name="Google Shape;20629;p56"/>
              <p:cNvSpPr/>
              <p:nvPr/>
            </p:nvSpPr>
            <p:spPr>
              <a:xfrm>
                <a:off x="1649221" y="2790286"/>
                <a:ext cx="20245" cy="20822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77" extrusionOk="0">
                    <a:moveTo>
                      <a:pt x="160" y="1"/>
                    </a:moveTo>
                    <a:cubicBezTo>
                      <a:pt x="80" y="33"/>
                      <a:pt x="16" y="113"/>
                      <a:pt x="16" y="193"/>
                    </a:cubicBezTo>
                    <a:cubicBezTo>
                      <a:pt x="0" y="289"/>
                      <a:pt x="32" y="369"/>
                      <a:pt x="96" y="433"/>
                    </a:cubicBezTo>
                    <a:cubicBezTo>
                      <a:pt x="128" y="481"/>
                      <a:pt x="176" y="513"/>
                      <a:pt x="208" y="545"/>
                    </a:cubicBezTo>
                    <a:cubicBezTo>
                      <a:pt x="240" y="561"/>
                      <a:pt x="256" y="577"/>
                      <a:pt x="288" y="577"/>
                    </a:cubicBezTo>
                    <a:cubicBezTo>
                      <a:pt x="320" y="577"/>
                      <a:pt x="352" y="561"/>
                      <a:pt x="384" y="529"/>
                    </a:cubicBezTo>
                    <a:lnTo>
                      <a:pt x="496" y="433"/>
                    </a:lnTo>
                    <a:cubicBezTo>
                      <a:pt x="528" y="417"/>
                      <a:pt x="544" y="385"/>
                      <a:pt x="560" y="337"/>
                    </a:cubicBezTo>
                    <a:cubicBezTo>
                      <a:pt x="560" y="305"/>
                      <a:pt x="560" y="273"/>
                      <a:pt x="544" y="241"/>
                    </a:cubicBezTo>
                    <a:cubicBezTo>
                      <a:pt x="512" y="129"/>
                      <a:pt x="192" y="97"/>
                      <a:pt x="160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30" name="Google Shape;20630;p56"/>
              <p:cNvSpPr/>
              <p:nvPr/>
            </p:nvSpPr>
            <p:spPr>
              <a:xfrm>
                <a:off x="1657304" y="2680946"/>
                <a:ext cx="14471" cy="21436"/>
              </a:xfrm>
              <a:custGeom>
                <a:avLst/>
                <a:gdLst/>
                <a:ahLst/>
                <a:cxnLst/>
                <a:rect l="l" t="t" r="r" b="b"/>
                <a:pathLst>
                  <a:path w="401" h="594" extrusionOk="0">
                    <a:moveTo>
                      <a:pt x="361" y="1"/>
                    </a:moveTo>
                    <a:cubicBezTo>
                      <a:pt x="317" y="1"/>
                      <a:pt x="62" y="199"/>
                      <a:pt x="5" y="199"/>
                    </a:cubicBezTo>
                    <a:cubicBezTo>
                      <a:pt x="3" y="199"/>
                      <a:pt x="2" y="199"/>
                      <a:pt x="0" y="199"/>
                    </a:cubicBezTo>
                    <a:lnTo>
                      <a:pt x="0" y="199"/>
                    </a:lnTo>
                    <a:cubicBezTo>
                      <a:pt x="32" y="327"/>
                      <a:pt x="112" y="455"/>
                      <a:pt x="224" y="535"/>
                    </a:cubicBezTo>
                    <a:cubicBezTo>
                      <a:pt x="249" y="559"/>
                      <a:pt x="292" y="593"/>
                      <a:pt x="333" y="593"/>
                    </a:cubicBezTo>
                    <a:cubicBezTo>
                      <a:pt x="345" y="593"/>
                      <a:pt x="357" y="590"/>
                      <a:pt x="368" y="583"/>
                    </a:cubicBezTo>
                    <a:cubicBezTo>
                      <a:pt x="400" y="551"/>
                      <a:pt x="400" y="471"/>
                      <a:pt x="384" y="423"/>
                    </a:cubicBezTo>
                    <a:cubicBezTo>
                      <a:pt x="368" y="327"/>
                      <a:pt x="352" y="247"/>
                      <a:pt x="368" y="151"/>
                    </a:cubicBezTo>
                    <a:cubicBezTo>
                      <a:pt x="368" y="103"/>
                      <a:pt x="368" y="55"/>
                      <a:pt x="368" y="7"/>
                    </a:cubicBezTo>
                    <a:cubicBezTo>
                      <a:pt x="368" y="2"/>
                      <a:pt x="366" y="1"/>
                      <a:pt x="361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31" name="Google Shape;20631;p56"/>
              <p:cNvSpPr/>
              <p:nvPr/>
            </p:nvSpPr>
            <p:spPr>
              <a:xfrm>
                <a:off x="1120310" y="3038593"/>
                <a:ext cx="6387" cy="12739"/>
              </a:xfrm>
              <a:custGeom>
                <a:avLst/>
                <a:gdLst/>
                <a:ahLst/>
                <a:cxnLst/>
                <a:rect l="l" t="t" r="r" b="b"/>
                <a:pathLst>
                  <a:path w="177" h="353" extrusionOk="0">
                    <a:moveTo>
                      <a:pt x="0" y="0"/>
                    </a:moveTo>
                    <a:lnTo>
                      <a:pt x="176" y="352"/>
                    </a:lnTo>
                    <a:cubicBezTo>
                      <a:pt x="144" y="272"/>
                      <a:pt x="80" y="144"/>
                      <a:pt x="0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32" name="Google Shape;20632;p56"/>
              <p:cNvSpPr/>
              <p:nvPr/>
            </p:nvSpPr>
            <p:spPr>
              <a:xfrm>
                <a:off x="1111036" y="3023581"/>
                <a:ext cx="6387" cy="9852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73" extrusionOk="0">
                    <a:moveTo>
                      <a:pt x="1" y="0"/>
                    </a:moveTo>
                    <a:lnTo>
                      <a:pt x="177" y="272"/>
                    </a:lnTo>
                    <a:cubicBezTo>
                      <a:pt x="129" y="176"/>
                      <a:pt x="65" y="96"/>
                      <a:pt x="1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33" name="Google Shape;20633;p56"/>
              <p:cNvSpPr/>
              <p:nvPr/>
            </p:nvSpPr>
            <p:spPr>
              <a:xfrm>
                <a:off x="1105262" y="3016653"/>
                <a:ext cx="4078" cy="4655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29" extrusionOk="0">
                    <a:moveTo>
                      <a:pt x="1" y="0"/>
                    </a:moveTo>
                    <a:lnTo>
                      <a:pt x="113" y="128"/>
                    </a:lnTo>
                    <a:cubicBezTo>
                      <a:pt x="81" y="80"/>
                      <a:pt x="49" y="32"/>
                      <a:pt x="1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34" name="Google Shape;20634;p56"/>
              <p:cNvSpPr/>
              <p:nvPr/>
            </p:nvSpPr>
            <p:spPr>
              <a:xfrm>
                <a:off x="1176315" y="2662037"/>
                <a:ext cx="45651" cy="45398"/>
              </a:xfrm>
              <a:custGeom>
                <a:avLst/>
                <a:gdLst/>
                <a:ahLst/>
                <a:cxnLst/>
                <a:rect l="l" t="t" r="r" b="b"/>
                <a:pathLst>
                  <a:path w="1265" h="1258" extrusionOk="0">
                    <a:moveTo>
                      <a:pt x="818" y="0"/>
                    </a:moveTo>
                    <a:cubicBezTo>
                      <a:pt x="574" y="0"/>
                      <a:pt x="291" y="113"/>
                      <a:pt x="144" y="227"/>
                    </a:cubicBezTo>
                    <a:cubicBezTo>
                      <a:pt x="64" y="275"/>
                      <a:pt x="16" y="339"/>
                      <a:pt x="0" y="419"/>
                    </a:cubicBezTo>
                    <a:cubicBezTo>
                      <a:pt x="0" y="515"/>
                      <a:pt x="64" y="611"/>
                      <a:pt x="112" y="691"/>
                    </a:cubicBezTo>
                    <a:cubicBezTo>
                      <a:pt x="176" y="851"/>
                      <a:pt x="144" y="1059"/>
                      <a:pt x="272" y="1171"/>
                    </a:cubicBezTo>
                    <a:cubicBezTo>
                      <a:pt x="359" y="1225"/>
                      <a:pt x="461" y="1257"/>
                      <a:pt x="557" y="1257"/>
                    </a:cubicBezTo>
                    <a:cubicBezTo>
                      <a:pt x="603" y="1257"/>
                      <a:pt x="647" y="1250"/>
                      <a:pt x="688" y="1235"/>
                    </a:cubicBezTo>
                    <a:cubicBezTo>
                      <a:pt x="720" y="1235"/>
                      <a:pt x="752" y="1219"/>
                      <a:pt x="768" y="1203"/>
                    </a:cubicBezTo>
                    <a:cubicBezTo>
                      <a:pt x="784" y="1171"/>
                      <a:pt x="800" y="1139"/>
                      <a:pt x="800" y="1123"/>
                    </a:cubicBezTo>
                    <a:cubicBezTo>
                      <a:pt x="816" y="995"/>
                      <a:pt x="816" y="883"/>
                      <a:pt x="800" y="771"/>
                    </a:cubicBezTo>
                    <a:cubicBezTo>
                      <a:pt x="784" y="739"/>
                      <a:pt x="784" y="723"/>
                      <a:pt x="800" y="691"/>
                    </a:cubicBezTo>
                    <a:cubicBezTo>
                      <a:pt x="816" y="675"/>
                      <a:pt x="832" y="675"/>
                      <a:pt x="848" y="675"/>
                    </a:cubicBezTo>
                    <a:cubicBezTo>
                      <a:pt x="1008" y="611"/>
                      <a:pt x="1136" y="659"/>
                      <a:pt x="1216" y="467"/>
                    </a:cubicBezTo>
                    <a:cubicBezTo>
                      <a:pt x="1264" y="323"/>
                      <a:pt x="1216" y="163"/>
                      <a:pt x="1088" y="67"/>
                    </a:cubicBezTo>
                    <a:cubicBezTo>
                      <a:pt x="1013" y="20"/>
                      <a:pt x="919" y="0"/>
                      <a:pt x="818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35" name="Google Shape;20635;p56"/>
              <p:cNvSpPr/>
              <p:nvPr/>
            </p:nvSpPr>
            <p:spPr>
              <a:xfrm>
                <a:off x="1765273" y="2357219"/>
                <a:ext cx="13894" cy="12739"/>
              </a:xfrm>
              <a:custGeom>
                <a:avLst/>
                <a:gdLst/>
                <a:ahLst/>
                <a:cxnLst/>
                <a:rect l="l" t="t" r="r" b="b"/>
                <a:pathLst>
                  <a:path w="385" h="353" extrusionOk="0">
                    <a:moveTo>
                      <a:pt x="96" y="1"/>
                    </a:moveTo>
                    <a:lnTo>
                      <a:pt x="0" y="177"/>
                    </a:lnTo>
                    <a:lnTo>
                      <a:pt x="96" y="353"/>
                    </a:lnTo>
                    <a:lnTo>
                      <a:pt x="288" y="353"/>
                    </a:lnTo>
                    <a:lnTo>
                      <a:pt x="384" y="177"/>
                    </a:lnTo>
                    <a:lnTo>
                      <a:pt x="288" y="1"/>
                    </a:ln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36" name="Google Shape;20636;p56"/>
              <p:cNvSpPr/>
              <p:nvPr/>
            </p:nvSpPr>
            <p:spPr>
              <a:xfrm>
                <a:off x="2027400" y="2338166"/>
                <a:ext cx="6387" cy="638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97" y="1"/>
                    </a:moveTo>
                    <a:cubicBezTo>
                      <a:pt x="49" y="1"/>
                      <a:pt x="1" y="33"/>
                      <a:pt x="1" y="81"/>
                    </a:cubicBezTo>
                    <a:cubicBezTo>
                      <a:pt x="1" y="129"/>
                      <a:pt x="49" y="177"/>
                      <a:pt x="97" y="177"/>
                    </a:cubicBezTo>
                    <a:cubicBezTo>
                      <a:pt x="145" y="177"/>
                      <a:pt x="177" y="129"/>
                      <a:pt x="177" y="81"/>
                    </a:cubicBezTo>
                    <a:cubicBezTo>
                      <a:pt x="177" y="33"/>
                      <a:pt x="145" y="1"/>
                      <a:pt x="97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37" name="Google Shape;20637;p56"/>
              <p:cNvSpPr/>
              <p:nvPr/>
            </p:nvSpPr>
            <p:spPr>
              <a:xfrm>
                <a:off x="1128971" y="3611168"/>
                <a:ext cx="85491" cy="48177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1335" extrusionOk="0">
                    <a:moveTo>
                      <a:pt x="742" y="0"/>
                    </a:moveTo>
                    <a:cubicBezTo>
                      <a:pt x="730" y="0"/>
                      <a:pt x="717" y="2"/>
                      <a:pt x="704" y="6"/>
                    </a:cubicBezTo>
                    <a:cubicBezTo>
                      <a:pt x="614" y="21"/>
                      <a:pt x="525" y="218"/>
                      <a:pt x="409" y="218"/>
                    </a:cubicBezTo>
                    <a:cubicBezTo>
                      <a:pt x="401" y="218"/>
                      <a:pt x="393" y="217"/>
                      <a:pt x="384" y="214"/>
                    </a:cubicBezTo>
                    <a:cubicBezTo>
                      <a:pt x="352" y="198"/>
                      <a:pt x="320" y="182"/>
                      <a:pt x="304" y="150"/>
                    </a:cubicBezTo>
                    <a:cubicBezTo>
                      <a:pt x="256" y="102"/>
                      <a:pt x="192" y="70"/>
                      <a:pt x="128" y="54"/>
                    </a:cubicBezTo>
                    <a:cubicBezTo>
                      <a:pt x="80" y="54"/>
                      <a:pt x="32" y="70"/>
                      <a:pt x="0" y="102"/>
                    </a:cubicBezTo>
                    <a:cubicBezTo>
                      <a:pt x="608" y="550"/>
                      <a:pt x="1232" y="966"/>
                      <a:pt x="1888" y="1335"/>
                    </a:cubicBezTo>
                    <a:cubicBezTo>
                      <a:pt x="2000" y="1335"/>
                      <a:pt x="2112" y="1319"/>
                      <a:pt x="2224" y="1287"/>
                    </a:cubicBezTo>
                    <a:cubicBezTo>
                      <a:pt x="2288" y="1287"/>
                      <a:pt x="2336" y="1238"/>
                      <a:pt x="2352" y="1190"/>
                    </a:cubicBezTo>
                    <a:cubicBezTo>
                      <a:pt x="2368" y="1126"/>
                      <a:pt x="2352" y="1078"/>
                      <a:pt x="2320" y="1030"/>
                    </a:cubicBezTo>
                    <a:cubicBezTo>
                      <a:pt x="2096" y="694"/>
                      <a:pt x="1776" y="438"/>
                      <a:pt x="1392" y="310"/>
                    </a:cubicBezTo>
                    <a:cubicBezTo>
                      <a:pt x="1248" y="278"/>
                      <a:pt x="1104" y="230"/>
                      <a:pt x="976" y="150"/>
                    </a:cubicBezTo>
                    <a:cubicBezTo>
                      <a:pt x="893" y="81"/>
                      <a:pt x="822" y="0"/>
                      <a:pt x="742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38" name="Google Shape;20638;p56"/>
              <p:cNvSpPr/>
              <p:nvPr/>
            </p:nvSpPr>
            <p:spPr>
              <a:xfrm>
                <a:off x="1260612" y="3104233"/>
                <a:ext cx="85491" cy="93828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600" extrusionOk="0">
                    <a:moveTo>
                      <a:pt x="1268" y="0"/>
                    </a:moveTo>
                    <a:cubicBezTo>
                      <a:pt x="1245" y="0"/>
                      <a:pt x="1222" y="7"/>
                      <a:pt x="1200" y="21"/>
                    </a:cubicBezTo>
                    <a:cubicBezTo>
                      <a:pt x="1152" y="37"/>
                      <a:pt x="1104" y="85"/>
                      <a:pt x="1088" y="149"/>
                    </a:cubicBezTo>
                    <a:cubicBezTo>
                      <a:pt x="1008" y="389"/>
                      <a:pt x="960" y="661"/>
                      <a:pt x="928" y="917"/>
                    </a:cubicBezTo>
                    <a:cubicBezTo>
                      <a:pt x="928" y="981"/>
                      <a:pt x="896" y="1045"/>
                      <a:pt x="848" y="1045"/>
                    </a:cubicBezTo>
                    <a:cubicBezTo>
                      <a:pt x="816" y="1045"/>
                      <a:pt x="784" y="1045"/>
                      <a:pt x="752" y="1013"/>
                    </a:cubicBezTo>
                    <a:cubicBezTo>
                      <a:pt x="672" y="949"/>
                      <a:pt x="560" y="885"/>
                      <a:pt x="464" y="821"/>
                    </a:cubicBezTo>
                    <a:cubicBezTo>
                      <a:pt x="418" y="795"/>
                      <a:pt x="368" y="782"/>
                      <a:pt x="319" y="782"/>
                    </a:cubicBezTo>
                    <a:cubicBezTo>
                      <a:pt x="251" y="782"/>
                      <a:pt x="184" y="807"/>
                      <a:pt x="128" y="853"/>
                    </a:cubicBezTo>
                    <a:cubicBezTo>
                      <a:pt x="48" y="965"/>
                      <a:pt x="48" y="1109"/>
                      <a:pt x="128" y="1221"/>
                    </a:cubicBezTo>
                    <a:cubicBezTo>
                      <a:pt x="192" y="1334"/>
                      <a:pt x="288" y="1446"/>
                      <a:pt x="352" y="1558"/>
                    </a:cubicBezTo>
                    <a:cubicBezTo>
                      <a:pt x="416" y="1686"/>
                      <a:pt x="384" y="1830"/>
                      <a:pt x="288" y="1926"/>
                    </a:cubicBezTo>
                    <a:cubicBezTo>
                      <a:pt x="176" y="1990"/>
                      <a:pt x="16" y="1990"/>
                      <a:pt x="0" y="2102"/>
                    </a:cubicBezTo>
                    <a:cubicBezTo>
                      <a:pt x="0" y="2150"/>
                      <a:pt x="16" y="2182"/>
                      <a:pt x="48" y="2230"/>
                    </a:cubicBezTo>
                    <a:cubicBezTo>
                      <a:pt x="128" y="2358"/>
                      <a:pt x="240" y="2470"/>
                      <a:pt x="368" y="2550"/>
                    </a:cubicBezTo>
                    <a:cubicBezTo>
                      <a:pt x="422" y="2583"/>
                      <a:pt x="483" y="2600"/>
                      <a:pt x="545" y="2600"/>
                    </a:cubicBezTo>
                    <a:cubicBezTo>
                      <a:pt x="632" y="2600"/>
                      <a:pt x="719" y="2567"/>
                      <a:pt x="784" y="2502"/>
                    </a:cubicBezTo>
                    <a:cubicBezTo>
                      <a:pt x="910" y="2351"/>
                      <a:pt x="907" y="2299"/>
                      <a:pt x="1009" y="2299"/>
                    </a:cubicBezTo>
                    <a:cubicBezTo>
                      <a:pt x="1037" y="2299"/>
                      <a:pt x="1072" y="2303"/>
                      <a:pt x="1120" y="2310"/>
                    </a:cubicBezTo>
                    <a:cubicBezTo>
                      <a:pt x="1142" y="2312"/>
                      <a:pt x="1164" y="2313"/>
                      <a:pt x="1186" y="2313"/>
                    </a:cubicBezTo>
                    <a:cubicBezTo>
                      <a:pt x="1273" y="2313"/>
                      <a:pt x="1363" y="2298"/>
                      <a:pt x="1446" y="2298"/>
                    </a:cubicBezTo>
                    <a:cubicBezTo>
                      <a:pt x="1483" y="2298"/>
                      <a:pt x="1519" y="2301"/>
                      <a:pt x="1552" y="2310"/>
                    </a:cubicBezTo>
                    <a:cubicBezTo>
                      <a:pt x="1736" y="2344"/>
                      <a:pt x="1805" y="2486"/>
                      <a:pt x="1935" y="2486"/>
                    </a:cubicBezTo>
                    <a:cubicBezTo>
                      <a:pt x="1987" y="2486"/>
                      <a:pt x="2047" y="2464"/>
                      <a:pt x="2128" y="2406"/>
                    </a:cubicBezTo>
                    <a:cubicBezTo>
                      <a:pt x="2368" y="2214"/>
                      <a:pt x="2304" y="2118"/>
                      <a:pt x="2144" y="1942"/>
                    </a:cubicBezTo>
                    <a:cubicBezTo>
                      <a:pt x="2032" y="1830"/>
                      <a:pt x="1952" y="1686"/>
                      <a:pt x="1936" y="1526"/>
                    </a:cubicBezTo>
                    <a:cubicBezTo>
                      <a:pt x="1936" y="1318"/>
                      <a:pt x="2080" y="1189"/>
                      <a:pt x="2096" y="1013"/>
                    </a:cubicBezTo>
                    <a:cubicBezTo>
                      <a:pt x="2080" y="853"/>
                      <a:pt x="2016" y="725"/>
                      <a:pt x="1920" y="613"/>
                    </a:cubicBezTo>
                    <a:cubicBezTo>
                      <a:pt x="1792" y="453"/>
                      <a:pt x="1648" y="277"/>
                      <a:pt x="1488" y="133"/>
                    </a:cubicBezTo>
                    <a:cubicBezTo>
                      <a:pt x="1427" y="72"/>
                      <a:pt x="1346" y="0"/>
                      <a:pt x="1268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39" name="Google Shape;20639;p56"/>
              <p:cNvSpPr/>
              <p:nvPr/>
            </p:nvSpPr>
            <p:spPr>
              <a:xfrm>
                <a:off x="1289950" y="2969128"/>
                <a:ext cx="85600" cy="71814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990" extrusionOk="0">
                    <a:moveTo>
                      <a:pt x="2026" y="1"/>
                    </a:moveTo>
                    <a:cubicBezTo>
                      <a:pt x="2008" y="1"/>
                      <a:pt x="1990" y="2"/>
                      <a:pt x="1972" y="5"/>
                    </a:cubicBezTo>
                    <a:cubicBezTo>
                      <a:pt x="1780" y="53"/>
                      <a:pt x="1619" y="149"/>
                      <a:pt x="1491" y="293"/>
                    </a:cubicBezTo>
                    <a:lnTo>
                      <a:pt x="739" y="949"/>
                    </a:lnTo>
                    <a:cubicBezTo>
                      <a:pt x="1" y="1605"/>
                      <a:pt x="371" y="1989"/>
                      <a:pt x="800" y="1989"/>
                    </a:cubicBezTo>
                    <a:cubicBezTo>
                      <a:pt x="1031" y="1989"/>
                      <a:pt x="1279" y="1878"/>
                      <a:pt x="1379" y="1637"/>
                    </a:cubicBezTo>
                    <a:cubicBezTo>
                      <a:pt x="1427" y="1541"/>
                      <a:pt x="1427" y="1429"/>
                      <a:pt x="1459" y="1349"/>
                    </a:cubicBezTo>
                    <a:cubicBezTo>
                      <a:pt x="1555" y="1029"/>
                      <a:pt x="1860" y="837"/>
                      <a:pt x="2132" y="645"/>
                    </a:cubicBezTo>
                    <a:cubicBezTo>
                      <a:pt x="2260" y="581"/>
                      <a:pt x="2340" y="453"/>
                      <a:pt x="2372" y="309"/>
                    </a:cubicBezTo>
                    <a:cubicBezTo>
                      <a:pt x="2357" y="135"/>
                      <a:pt x="2198" y="1"/>
                      <a:pt x="2026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40" name="Google Shape;20640;p56"/>
              <p:cNvSpPr/>
              <p:nvPr/>
            </p:nvSpPr>
            <p:spPr>
              <a:xfrm>
                <a:off x="1627858" y="2738611"/>
                <a:ext cx="16203" cy="18080"/>
              </a:xfrm>
              <a:custGeom>
                <a:avLst/>
                <a:gdLst/>
                <a:ahLst/>
                <a:cxnLst/>
                <a:rect l="l" t="t" r="r" b="b"/>
                <a:pathLst>
                  <a:path w="449" h="501" extrusionOk="0">
                    <a:moveTo>
                      <a:pt x="188" y="0"/>
                    </a:moveTo>
                    <a:cubicBezTo>
                      <a:pt x="168" y="0"/>
                      <a:pt x="148" y="3"/>
                      <a:pt x="128" y="9"/>
                    </a:cubicBezTo>
                    <a:cubicBezTo>
                      <a:pt x="0" y="25"/>
                      <a:pt x="48" y="377"/>
                      <a:pt x="16" y="489"/>
                    </a:cubicBezTo>
                    <a:cubicBezTo>
                      <a:pt x="48" y="497"/>
                      <a:pt x="80" y="501"/>
                      <a:pt x="112" y="501"/>
                    </a:cubicBezTo>
                    <a:cubicBezTo>
                      <a:pt x="144" y="501"/>
                      <a:pt x="176" y="497"/>
                      <a:pt x="208" y="489"/>
                    </a:cubicBezTo>
                    <a:cubicBezTo>
                      <a:pt x="288" y="441"/>
                      <a:pt x="368" y="377"/>
                      <a:pt x="400" y="281"/>
                    </a:cubicBezTo>
                    <a:cubicBezTo>
                      <a:pt x="416" y="265"/>
                      <a:pt x="432" y="233"/>
                      <a:pt x="432" y="217"/>
                    </a:cubicBezTo>
                    <a:cubicBezTo>
                      <a:pt x="448" y="185"/>
                      <a:pt x="432" y="169"/>
                      <a:pt x="432" y="153"/>
                    </a:cubicBezTo>
                    <a:cubicBezTo>
                      <a:pt x="379" y="60"/>
                      <a:pt x="283" y="0"/>
                      <a:pt x="188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41" name="Google Shape;20641;p56"/>
              <p:cNvSpPr/>
              <p:nvPr/>
            </p:nvSpPr>
            <p:spPr>
              <a:xfrm>
                <a:off x="1351260" y="2490340"/>
                <a:ext cx="270295" cy="83182"/>
              </a:xfrm>
              <a:custGeom>
                <a:avLst/>
                <a:gdLst/>
                <a:ahLst/>
                <a:cxnLst/>
                <a:rect l="l" t="t" r="r" b="b"/>
                <a:pathLst>
                  <a:path w="7490" h="2305" extrusionOk="0">
                    <a:moveTo>
                      <a:pt x="3979" y="0"/>
                    </a:moveTo>
                    <a:cubicBezTo>
                      <a:pt x="2640" y="0"/>
                      <a:pt x="1304" y="157"/>
                      <a:pt x="0" y="472"/>
                    </a:cubicBezTo>
                    <a:cubicBezTo>
                      <a:pt x="296" y="874"/>
                      <a:pt x="748" y="1258"/>
                      <a:pt x="1363" y="1258"/>
                    </a:cubicBezTo>
                    <a:cubicBezTo>
                      <a:pt x="1582" y="1258"/>
                      <a:pt x="1821" y="1209"/>
                      <a:pt x="2081" y="1096"/>
                    </a:cubicBezTo>
                    <a:cubicBezTo>
                      <a:pt x="2292" y="1005"/>
                      <a:pt x="2502" y="966"/>
                      <a:pt x="2711" y="966"/>
                    </a:cubicBezTo>
                    <a:cubicBezTo>
                      <a:pt x="3932" y="966"/>
                      <a:pt x="5090" y="2305"/>
                      <a:pt x="6043" y="2305"/>
                    </a:cubicBezTo>
                    <a:cubicBezTo>
                      <a:pt x="6295" y="2305"/>
                      <a:pt x="6532" y="2212"/>
                      <a:pt x="6753" y="1976"/>
                    </a:cubicBezTo>
                    <a:cubicBezTo>
                      <a:pt x="7169" y="1528"/>
                      <a:pt x="7425" y="968"/>
                      <a:pt x="7489" y="376"/>
                    </a:cubicBezTo>
                    <a:lnTo>
                      <a:pt x="7489" y="360"/>
                    </a:lnTo>
                    <a:cubicBezTo>
                      <a:pt x="6330" y="121"/>
                      <a:pt x="5153" y="0"/>
                      <a:pt x="3979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42" name="Google Shape;20642;p56"/>
              <p:cNvSpPr/>
              <p:nvPr/>
            </p:nvSpPr>
            <p:spPr>
              <a:xfrm>
                <a:off x="1116232" y="2522384"/>
                <a:ext cx="185418" cy="126884"/>
              </a:xfrm>
              <a:custGeom>
                <a:avLst/>
                <a:gdLst/>
                <a:ahLst/>
                <a:cxnLst/>
                <a:rect l="l" t="t" r="r" b="b"/>
                <a:pathLst>
                  <a:path w="5138" h="3516" extrusionOk="0">
                    <a:moveTo>
                      <a:pt x="5137" y="0"/>
                    </a:moveTo>
                    <a:cubicBezTo>
                      <a:pt x="3265" y="640"/>
                      <a:pt x="1537" y="1584"/>
                      <a:pt x="1" y="2800"/>
                    </a:cubicBezTo>
                    <a:cubicBezTo>
                      <a:pt x="104" y="2935"/>
                      <a:pt x="217" y="2970"/>
                      <a:pt x="341" y="2970"/>
                    </a:cubicBezTo>
                    <a:cubicBezTo>
                      <a:pt x="470" y="2970"/>
                      <a:pt x="611" y="2933"/>
                      <a:pt x="766" y="2933"/>
                    </a:cubicBezTo>
                    <a:cubicBezTo>
                      <a:pt x="834" y="2933"/>
                      <a:pt x="904" y="2940"/>
                      <a:pt x="977" y="2960"/>
                    </a:cubicBezTo>
                    <a:cubicBezTo>
                      <a:pt x="1265" y="3040"/>
                      <a:pt x="1393" y="3328"/>
                      <a:pt x="1665" y="3441"/>
                    </a:cubicBezTo>
                    <a:cubicBezTo>
                      <a:pt x="1835" y="3491"/>
                      <a:pt x="2011" y="3516"/>
                      <a:pt x="2186" y="3516"/>
                    </a:cubicBezTo>
                    <a:cubicBezTo>
                      <a:pt x="2291" y="3516"/>
                      <a:pt x="2395" y="3507"/>
                      <a:pt x="2497" y="3489"/>
                    </a:cubicBezTo>
                    <a:cubicBezTo>
                      <a:pt x="2593" y="3489"/>
                      <a:pt x="2689" y="3457"/>
                      <a:pt x="2769" y="3409"/>
                    </a:cubicBezTo>
                    <a:cubicBezTo>
                      <a:pt x="2881" y="3296"/>
                      <a:pt x="2913" y="3120"/>
                      <a:pt x="2849" y="2976"/>
                    </a:cubicBezTo>
                    <a:cubicBezTo>
                      <a:pt x="2769" y="2832"/>
                      <a:pt x="2705" y="2704"/>
                      <a:pt x="2625" y="2576"/>
                    </a:cubicBezTo>
                    <a:cubicBezTo>
                      <a:pt x="2417" y="2160"/>
                      <a:pt x="2513" y="1664"/>
                      <a:pt x="2849" y="1344"/>
                    </a:cubicBezTo>
                    <a:cubicBezTo>
                      <a:pt x="3201" y="1040"/>
                      <a:pt x="3697" y="1008"/>
                      <a:pt x="4129" y="912"/>
                    </a:cubicBezTo>
                    <a:cubicBezTo>
                      <a:pt x="4577" y="816"/>
                      <a:pt x="5073" y="560"/>
                      <a:pt x="5137" y="112"/>
                    </a:cubicBezTo>
                    <a:cubicBezTo>
                      <a:pt x="5137" y="80"/>
                      <a:pt x="5137" y="48"/>
                      <a:pt x="5137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43" name="Google Shape;20643;p56"/>
              <p:cNvSpPr/>
              <p:nvPr/>
            </p:nvSpPr>
            <p:spPr>
              <a:xfrm>
                <a:off x="1038287" y="2645942"/>
                <a:ext cx="50270" cy="90760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2515" extrusionOk="0">
                    <a:moveTo>
                      <a:pt x="1393" y="1"/>
                    </a:moveTo>
                    <a:lnTo>
                      <a:pt x="1393" y="1"/>
                    </a:lnTo>
                    <a:cubicBezTo>
                      <a:pt x="977" y="369"/>
                      <a:pt x="593" y="753"/>
                      <a:pt x="209" y="1169"/>
                    </a:cubicBezTo>
                    <a:lnTo>
                      <a:pt x="209" y="1185"/>
                    </a:lnTo>
                    <a:cubicBezTo>
                      <a:pt x="193" y="1473"/>
                      <a:pt x="1" y="2209"/>
                      <a:pt x="209" y="2449"/>
                    </a:cubicBezTo>
                    <a:cubicBezTo>
                      <a:pt x="247" y="2495"/>
                      <a:pt x="286" y="2515"/>
                      <a:pt x="323" y="2515"/>
                    </a:cubicBezTo>
                    <a:cubicBezTo>
                      <a:pt x="521" y="2515"/>
                      <a:pt x="697" y="1970"/>
                      <a:pt x="737" y="1809"/>
                    </a:cubicBezTo>
                    <a:cubicBezTo>
                      <a:pt x="785" y="1617"/>
                      <a:pt x="801" y="1409"/>
                      <a:pt x="833" y="1201"/>
                    </a:cubicBezTo>
                    <a:cubicBezTo>
                      <a:pt x="929" y="785"/>
                      <a:pt x="1105" y="401"/>
                      <a:pt x="1361" y="65"/>
                    </a:cubicBezTo>
                    <a:cubicBezTo>
                      <a:pt x="1377" y="49"/>
                      <a:pt x="1377" y="33"/>
                      <a:pt x="1393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44" name="Google Shape;20644;p56"/>
              <p:cNvSpPr/>
              <p:nvPr/>
            </p:nvSpPr>
            <p:spPr>
              <a:xfrm>
                <a:off x="880087" y="2770078"/>
                <a:ext cx="112629" cy="337851"/>
              </a:xfrm>
              <a:custGeom>
                <a:avLst/>
                <a:gdLst/>
                <a:ahLst/>
                <a:cxnLst/>
                <a:rect l="l" t="t" r="r" b="b"/>
                <a:pathLst>
                  <a:path w="3121" h="9362" extrusionOk="0">
                    <a:moveTo>
                      <a:pt x="2833" y="1"/>
                    </a:moveTo>
                    <a:cubicBezTo>
                      <a:pt x="1009" y="2785"/>
                      <a:pt x="16" y="6033"/>
                      <a:pt x="0" y="9361"/>
                    </a:cubicBezTo>
                    <a:cubicBezTo>
                      <a:pt x="96" y="9313"/>
                      <a:pt x="209" y="9265"/>
                      <a:pt x="321" y="9265"/>
                    </a:cubicBezTo>
                    <a:cubicBezTo>
                      <a:pt x="385" y="9265"/>
                      <a:pt x="449" y="9233"/>
                      <a:pt x="513" y="9201"/>
                    </a:cubicBezTo>
                    <a:cubicBezTo>
                      <a:pt x="641" y="9073"/>
                      <a:pt x="449" y="8897"/>
                      <a:pt x="337" y="8753"/>
                    </a:cubicBezTo>
                    <a:cubicBezTo>
                      <a:pt x="96" y="8449"/>
                      <a:pt x="305" y="7969"/>
                      <a:pt x="641" y="7777"/>
                    </a:cubicBezTo>
                    <a:cubicBezTo>
                      <a:pt x="961" y="7569"/>
                      <a:pt x="1361" y="7537"/>
                      <a:pt x="1729" y="7425"/>
                    </a:cubicBezTo>
                    <a:cubicBezTo>
                      <a:pt x="2097" y="7313"/>
                      <a:pt x="2465" y="7041"/>
                      <a:pt x="2497" y="6657"/>
                    </a:cubicBezTo>
                    <a:cubicBezTo>
                      <a:pt x="2497" y="6417"/>
                      <a:pt x="2417" y="6177"/>
                      <a:pt x="2273" y="5969"/>
                    </a:cubicBezTo>
                    <a:cubicBezTo>
                      <a:pt x="1761" y="5105"/>
                      <a:pt x="1121" y="4129"/>
                      <a:pt x="1425" y="3169"/>
                    </a:cubicBezTo>
                    <a:cubicBezTo>
                      <a:pt x="1601" y="2609"/>
                      <a:pt x="2081" y="2193"/>
                      <a:pt x="2449" y="1729"/>
                    </a:cubicBezTo>
                    <a:cubicBezTo>
                      <a:pt x="2833" y="1265"/>
                      <a:pt x="3121" y="625"/>
                      <a:pt x="2865" y="81"/>
                    </a:cubicBezTo>
                    <a:cubicBezTo>
                      <a:pt x="2865" y="65"/>
                      <a:pt x="2849" y="33"/>
                      <a:pt x="2833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45" name="Google Shape;20645;p56"/>
              <p:cNvSpPr/>
              <p:nvPr/>
            </p:nvSpPr>
            <p:spPr>
              <a:xfrm>
                <a:off x="1592061" y="2792379"/>
                <a:ext cx="254092" cy="231285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6409" extrusionOk="0">
                    <a:moveTo>
                      <a:pt x="5818" y="1"/>
                    </a:moveTo>
                    <a:cubicBezTo>
                      <a:pt x="5767" y="1"/>
                      <a:pt x="5711" y="15"/>
                      <a:pt x="5664" y="39"/>
                    </a:cubicBezTo>
                    <a:cubicBezTo>
                      <a:pt x="4864" y="311"/>
                      <a:pt x="4448" y="1191"/>
                      <a:pt x="4336" y="2039"/>
                    </a:cubicBezTo>
                    <a:cubicBezTo>
                      <a:pt x="4288" y="2327"/>
                      <a:pt x="4272" y="2647"/>
                      <a:pt x="4064" y="2855"/>
                    </a:cubicBezTo>
                    <a:cubicBezTo>
                      <a:pt x="3872" y="3079"/>
                      <a:pt x="3520" y="3111"/>
                      <a:pt x="3216" y="3159"/>
                    </a:cubicBezTo>
                    <a:cubicBezTo>
                      <a:pt x="2816" y="3191"/>
                      <a:pt x="2432" y="3319"/>
                      <a:pt x="2096" y="3543"/>
                    </a:cubicBezTo>
                    <a:cubicBezTo>
                      <a:pt x="1760" y="3767"/>
                      <a:pt x="1552" y="4151"/>
                      <a:pt x="1552" y="4551"/>
                    </a:cubicBezTo>
                    <a:cubicBezTo>
                      <a:pt x="1568" y="4791"/>
                      <a:pt x="1696" y="5127"/>
                      <a:pt x="1552" y="5351"/>
                    </a:cubicBezTo>
                    <a:cubicBezTo>
                      <a:pt x="1344" y="5671"/>
                      <a:pt x="944" y="5479"/>
                      <a:pt x="704" y="5671"/>
                    </a:cubicBezTo>
                    <a:cubicBezTo>
                      <a:pt x="0" y="6199"/>
                      <a:pt x="1216" y="6391"/>
                      <a:pt x="1600" y="6407"/>
                    </a:cubicBezTo>
                    <a:cubicBezTo>
                      <a:pt x="1623" y="6408"/>
                      <a:pt x="1646" y="6408"/>
                      <a:pt x="1668" y="6408"/>
                    </a:cubicBezTo>
                    <a:cubicBezTo>
                      <a:pt x="2191" y="6408"/>
                      <a:pt x="2722" y="6233"/>
                      <a:pt x="3136" y="5895"/>
                    </a:cubicBezTo>
                    <a:cubicBezTo>
                      <a:pt x="3312" y="5687"/>
                      <a:pt x="3520" y="5511"/>
                      <a:pt x="3728" y="5351"/>
                    </a:cubicBezTo>
                    <a:cubicBezTo>
                      <a:pt x="3908" y="5253"/>
                      <a:pt x="4100" y="5222"/>
                      <a:pt x="4299" y="5222"/>
                    </a:cubicBezTo>
                    <a:cubicBezTo>
                      <a:pt x="4654" y="5222"/>
                      <a:pt x="5030" y="5322"/>
                      <a:pt x="5392" y="5322"/>
                    </a:cubicBezTo>
                    <a:cubicBezTo>
                      <a:pt x="5424" y="5322"/>
                      <a:pt x="5456" y="5321"/>
                      <a:pt x="5488" y="5319"/>
                    </a:cubicBezTo>
                    <a:cubicBezTo>
                      <a:pt x="5568" y="5319"/>
                      <a:pt x="5664" y="5303"/>
                      <a:pt x="5744" y="5255"/>
                    </a:cubicBezTo>
                    <a:cubicBezTo>
                      <a:pt x="5840" y="5175"/>
                      <a:pt x="5904" y="5063"/>
                      <a:pt x="5936" y="4935"/>
                    </a:cubicBezTo>
                    <a:cubicBezTo>
                      <a:pt x="6032" y="4535"/>
                      <a:pt x="5984" y="4119"/>
                      <a:pt x="6080" y="3735"/>
                    </a:cubicBezTo>
                    <a:cubicBezTo>
                      <a:pt x="6178" y="3388"/>
                      <a:pt x="6467" y="3054"/>
                      <a:pt x="6792" y="3054"/>
                    </a:cubicBezTo>
                    <a:cubicBezTo>
                      <a:pt x="6842" y="3054"/>
                      <a:pt x="6893" y="3062"/>
                      <a:pt x="6945" y="3079"/>
                    </a:cubicBezTo>
                    <a:cubicBezTo>
                      <a:pt x="7041" y="2855"/>
                      <a:pt x="6817" y="2615"/>
                      <a:pt x="6593" y="2535"/>
                    </a:cubicBezTo>
                    <a:cubicBezTo>
                      <a:pt x="6385" y="2455"/>
                      <a:pt x="6128" y="2439"/>
                      <a:pt x="5936" y="2295"/>
                    </a:cubicBezTo>
                    <a:cubicBezTo>
                      <a:pt x="5696" y="2103"/>
                      <a:pt x="5648" y="1719"/>
                      <a:pt x="5744" y="1415"/>
                    </a:cubicBezTo>
                    <a:cubicBezTo>
                      <a:pt x="5824" y="1095"/>
                      <a:pt x="5968" y="807"/>
                      <a:pt x="6048" y="503"/>
                    </a:cubicBezTo>
                    <a:cubicBezTo>
                      <a:pt x="6096" y="311"/>
                      <a:pt x="6064" y="55"/>
                      <a:pt x="5872" y="7"/>
                    </a:cubicBezTo>
                    <a:cubicBezTo>
                      <a:pt x="5855" y="3"/>
                      <a:pt x="5837" y="1"/>
                      <a:pt x="5818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46" name="Google Shape;20646;p56"/>
              <p:cNvSpPr/>
              <p:nvPr/>
            </p:nvSpPr>
            <p:spPr>
              <a:xfrm>
                <a:off x="1504841" y="2581276"/>
                <a:ext cx="107469" cy="101117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802" extrusionOk="0">
                    <a:moveTo>
                      <a:pt x="2433" y="0"/>
                    </a:moveTo>
                    <a:cubicBezTo>
                      <a:pt x="2353" y="16"/>
                      <a:pt x="2305" y="64"/>
                      <a:pt x="2257" y="128"/>
                    </a:cubicBezTo>
                    <a:cubicBezTo>
                      <a:pt x="1937" y="528"/>
                      <a:pt x="1857" y="1136"/>
                      <a:pt x="1441" y="1440"/>
                    </a:cubicBezTo>
                    <a:cubicBezTo>
                      <a:pt x="1137" y="1664"/>
                      <a:pt x="1" y="1825"/>
                      <a:pt x="129" y="2369"/>
                    </a:cubicBezTo>
                    <a:cubicBezTo>
                      <a:pt x="205" y="2640"/>
                      <a:pt x="451" y="2801"/>
                      <a:pt x="706" y="2801"/>
                    </a:cubicBezTo>
                    <a:cubicBezTo>
                      <a:pt x="827" y="2801"/>
                      <a:pt x="949" y="2766"/>
                      <a:pt x="1057" y="2689"/>
                    </a:cubicBezTo>
                    <a:cubicBezTo>
                      <a:pt x="1233" y="2561"/>
                      <a:pt x="1313" y="2321"/>
                      <a:pt x="1473" y="2209"/>
                    </a:cubicBezTo>
                    <a:cubicBezTo>
                      <a:pt x="1520" y="2176"/>
                      <a:pt x="1575" y="2163"/>
                      <a:pt x="1634" y="2163"/>
                    </a:cubicBezTo>
                    <a:cubicBezTo>
                      <a:pt x="1776" y="2163"/>
                      <a:pt x="1941" y="2234"/>
                      <a:pt x="2065" y="2257"/>
                    </a:cubicBezTo>
                    <a:cubicBezTo>
                      <a:pt x="2083" y="2269"/>
                      <a:pt x="2102" y="2274"/>
                      <a:pt x="2120" y="2274"/>
                    </a:cubicBezTo>
                    <a:cubicBezTo>
                      <a:pt x="2150" y="2274"/>
                      <a:pt x="2179" y="2260"/>
                      <a:pt x="2209" y="2241"/>
                    </a:cubicBezTo>
                    <a:cubicBezTo>
                      <a:pt x="2225" y="2225"/>
                      <a:pt x="2241" y="2193"/>
                      <a:pt x="2241" y="2161"/>
                    </a:cubicBezTo>
                    <a:cubicBezTo>
                      <a:pt x="2241" y="1921"/>
                      <a:pt x="2209" y="1696"/>
                      <a:pt x="2241" y="1472"/>
                    </a:cubicBezTo>
                    <a:cubicBezTo>
                      <a:pt x="2241" y="1232"/>
                      <a:pt x="2353" y="1008"/>
                      <a:pt x="2529" y="864"/>
                    </a:cubicBezTo>
                    <a:cubicBezTo>
                      <a:pt x="2673" y="768"/>
                      <a:pt x="2865" y="736"/>
                      <a:pt x="2913" y="576"/>
                    </a:cubicBezTo>
                    <a:cubicBezTo>
                      <a:pt x="2977" y="416"/>
                      <a:pt x="2817" y="240"/>
                      <a:pt x="2689" y="112"/>
                    </a:cubicBezTo>
                    <a:cubicBezTo>
                      <a:pt x="2625" y="32"/>
                      <a:pt x="2529" y="0"/>
                      <a:pt x="2433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47" name="Google Shape;20647;p56"/>
              <p:cNvSpPr/>
              <p:nvPr/>
            </p:nvSpPr>
            <p:spPr>
              <a:xfrm>
                <a:off x="1168232" y="2604299"/>
                <a:ext cx="236770" cy="403133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1171" extrusionOk="0">
                    <a:moveTo>
                      <a:pt x="4709" y="0"/>
                    </a:moveTo>
                    <a:cubicBezTo>
                      <a:pt x="4661" y="0"/>
                      <a:pt x="4614" y="12"/>
                      <a:pt x="4576" y="34"/>
                    </a:cubicBezTo>
                    <a:cubicBezTo>
                      <a:pt x="4464" y="114"/>
                      <a:pt x="4464" y="258"/>
                      <a:pt x="4496" y="386"/>
                    </a:cubicBezTo>
                    <a:cubicBezTo>
                      <a:pt x="4576" y="706"/>
                      <a:pt x="4640" y="1026"/>
                      <a:pt x="4688" y="1347"/>
                    </a:cubicBezTo>
                    <a:cubicBezTo>
                      <a:pt x="4736" y="1683"/>
                      <a:pt x="4608" y="2003"/>
                      <a:pt x="4352" y="2227"/>
                    </a:cubicBezTo>
                    <a:cubicBezTo>
                      <a:pt x="4048" y="2435"/>
                      <a:pt x="3584" y="2355"/>
                      <a:pt x="3296" y="2595"/>
                    </a:cubicBezTo>
                    <a:cubicBezTo>
                      <a:pt x="2976" y="2883"/>
                      <a:pt x="3056" y="3395"/>
                      <a:pt x="3232" y="3795"/>
                    </a:cubicBezTo>
                    <a:cubicBezTo>
                      <a:pt x="3392" y="4195"/>
                      <a:pt x="3632" y="4611"/>
                      <a:pt x="3536" y="5043"/>
                    </a:cubicBezTo>
                    <a:cubicBezTo>
                      <a:pt x="3360" y="5795"/>
                      <a:pt x="2208" y="6067"/>
                      <a:pt x="2192" y="6851"/>
                    </a:cubicBezTo>
                    <a:cubicBezTo>
                      <a:pt x="2192" y="7139"/>
                      <a:pt x="2352" y="7395"/>
                      <a:pt x="2384" y="7683"/>
                    </a:cubicBezTo>
                    <a:cubicBezTo>
                      <a:pt x="2448" y="8259"/>
                      <a:pt x="1968" y="8755"/>
                      <a:pt x="1488" y="9059"/>
                    </a:cubicBezTo>
                    <a:cubicBezTo>
                      <a:pt x="1008" y="9363"/>
                      <a:pt x="0" y="9811"/>
                      <a:pt x="96" y="10499"/>
                    </a:cubicBezTo>
                    <a:cubicBezTo>
                      <a:pt x="133" y="10883"/>
                      <a:pt x="457" y="11170"/>
                      <a:pt x="787" y="11170"/>
                    </a:cubicBezTo>
                    <a:cubicBezTo>
                      <a:pt x="884" y="11170"/>
                      <a:pt x="981" y="11146"/>
                      <a:pt x="1072" y="11091"/>
                    </a:cubicBezTo>
                    <a:cubicBezTo>
                      <a:pt x="1520" y="10851"/>
                      <a:pt x="1744" y="10131"/>
                      <a:pt x="2080" y="9779"/>
                    </a:cubicBezTo>
                    <a:cubicBezTo>
                      <a:pt x="2512" y="9315"/>
                      <a:pt x="3328" y="9059"/>
                      <a:pt x="3536" y="8403"/>
                    </a:cubicBezTo>
                    <a:cubicBezTo>
                      <a:pt x="3584" y="8259"/>
                      <a:pt x="3584" y="8083"/>
                      <a:pt x="3648" y="7939"/>
                    </a:cubicBezTo>
                    <a:cubicBezTo>
                      <a:pt x="3888" y="7283"/>
                      <a:pt x="4848" y="7283"/>
                      <a:pt x="5281" y="6739"/>
                    </a:cubicBezTo>
                    <a:cubicBezTo>
                      <a:pt x="5345" y="6675"/>
                      <a:pt x="5377" y="6595"/>
                      <a:pt x="5377" y="6515"/>
                    </a:cubicBezTo>
                    <a:cubicBezTo>
                      <a:pt x="5361" y="6387"/>
                      <a:pt x="5297" y="6259"/>
                      <a:pt x="5201" y="6179"/>
                    </a:cubicBezTo>
                    <a:cubicBezTo>
                      <a:pt x="4912" y="5875"/>
                      <a:pt x="4704" y="5411"/>
                      <a:pt x="4880" y="5027"/>
                    </a:cubicBezTo>
                    <a:cubicBezTo>
                      <a:pt x="5040" y="4643"/>
                      <a:pt x="5473" y="4499"/>
                      <a:pt x="5841" y="4323"/>
                    </a:cubicBezTo>
                    <a:cubicBezTo>
                      <a:pt x="6209" y="4131"/>
                      <a:pt x="6561" y="3779"/>
                      <a:pt x="6449" y="3379"/>
                    </a:cubicBezTo>
                    <a:cubicBezTo>
                      <a:pt x="6353" y="3091"/>
                      <a:pt x="6049" y="2947"/>
                      <a:pt x="5809" y="2771"/>
                    </a:cubicBezTo>
                    <a:cubicBezTo>
                      <a:pt x="5569" y="2579"/>
                      <a:pt x="5425" y="2163"/>
                      <a:pt x="5681" y="1987"/>
                    </a:cubicBezTo>
                    <a:cubicBezTo>
                      <a:pt x="5793" y="1923"/>
                      <a:pt x="5937" y="1939"/>
                      <a:pt x="6049" y="1859"/>
                    </a:cubicBezTo>
                    <a:cubicBezTo>
                      <a:pt x="6257" y="1715"/>
                      <a:pt x="6161" y="1363"/>
                      <a:pt x="5937" y="1235"/>
                    </a:cubicBezTo>
                    <a:cubicBezTo>
                      <a:pt x="5813" y="1191"/>
                      <a:pt x="5681" y="1166"/>
                      <a:pt x="5546" y="1166"/>
                    </a:cubicBezTo>
                    <a:cubicBezTo>
                      <a:pt x="5436" y="1166"/>
                      <a:pt x="5325" y="1182"/>
                      <a:pt x="5217" y="1219"/>
                    </a:cubicBezTo>
                    <a:cubicBezTo>
                      <a:pt x="5425" y="786"/>
                      <a:pt x="5281" y="290"/>
                      <a:pt x="4864" y="50"/>
                    </a:cubicBezTo>
                    <a:cubicBezTo>
                      <a:pt x="4822" y="16"/>
                      <a:pt x="4765" y="0"/>
                      <a:pt x="4709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48" name="Google Shape;20648;p56"/>
              <p:cNvSpPr/>
              <p:nvPr/>
            </p:nvSpPr>
            <p:spPr>
              <a:xfrm>
                <a:off x="891634" y="2674667"/>
                <a:ext cx="303785" cy="885984"/>
              </a:xfrm>
              <a:custGeom>
                <a:avLst/>
                <a:gdLst/>
                <a:ahLst/>
                <a:cxnLst/>
                <a:rect l="l" t="t" r="r" b="b"/>
                <a:pathLst>
                  <a:path w="8418" h="24551" extrusionOk="0">
                    <a:moveTo>
                      <a:pt x="5729" y="9317"/>
                    </a:moveTo>
                    <a:cubicBezTo>
                      <a:pt x="5761" y="9333"/>
                      <a:pt x="5793" y="9349"/>
                      <a:pt x="5825" y="9365"/>
                    </a:cubicBezTo>
                    <a:cubicBezTo>
                      <a:pt x="5825" y="9381"/>
                      <a:pt x="5841" y="9381"/>
                      <a:pt x="5857" y="9397"/>
                    </a:cubicBezTo>
                    <a:lnTo>
                      <a:pt x="5889" y="9429"/>
                    </a:lnTo>
                    <a:lnTo>
                      <a:pt x="5905" y="9445"/>
                    </a:lnTo>
                    <a:lnTo>
                      <a:pt x="5921" y="9461"/>
                    </a:lnTo>
                    <a:cubicBezTo>
                      <a:pt x="5969" y="9509"/>
                      <a:pt x="6001" y="9541"/>
                      <a:pt x="6033" y="9589"/>
                    </a:cubicBezTo>
                    <a:lnTo>
                      <a:pt x="6081" y="9653"/>
                    </a:lnTo>
                    <a:cubicBezTo>
                      <a:pt x="6145" y="9749"/>
                      <a:pt x="6209" y="9829"/>
                      <a:pt x="6257" y="9925"/>
                    </a:cubicBezTo>
                    <a:lnTo>
                      <a:pt x="6289" y="9989"/>
                    </a:lnTo>
                    <a:lnTo>
                      <a:pt x="6337" y="10069"/>
                    </a:lnTo>
                    <a:cubicBezTo>
                      <a:pt x="6401" y="10213"/>
                      <a:pt x="6465" y="10341"/>
                      <a:pt x="6497" y="10421"/>
                    </a:cubicBezTo>
                    <a:cubicBezTo>
                      <a:pt x="6673" y="10805"/>
                      <a:pt x="6689" y="11301"/>
                      <a:pt x="6385" y="11589"/>
                    </a:cubicBezTo>
                    <a:cubicBezTo>
                      <a:pt x="6081" y="11893"/>
                      <a:pt x="5601" y="11877"/>
                      <a:pt x="5329" y="12181"/>
                    </a:cubicBezTo>
                    <a:cubicBezTo>
                      <a:pt x="5041" y="12469"/>
                      <a:pt x="5089" y="12933"/>
                      <a:pt x="5137" y="13350"/>
                    </a:cubicBezTo>
                    <a:cubicBezTo>
                      <a:pt x="5185" y="13750"/>
                      <a:pt x="5153" y="14246"/>
                      <a:pt x="4817" y="14470"/>
                    </a:cubicBezTo>
                    <a:cubicBezTo>
                      <a:pt x="4801" y="14486"/>
                      <a:pt x="4769" y="14486"/>
                      <a:pt x="4753" y="14486"/>
                    </a:cubicBezTo>
                    <a:cubicBezTo>
                      <a:pt x="4705" y="14486"/>
                      <a:pt x="4657" y="14470"/>
                      <a:pt x="4641" y="14422"/>
                    </a:cubicBezTo>
                    <a:cubicBezTo>
                      <a:pt x="4497" y="14278"/>
                      <a:pt x="4385" y="14086"/>
                      <a:pt x="4337" y="13878"/>
                    </a:cubicBezTo>
                    <a:cubicBezTo>
                      <a:pt x="4305" y="13750"/>
                      <a:pt x="4273" y="13638"/>
                      <a:pt x="4241" y="13510"/>
                    </a:cubicBezTo>
                    <a:cubicBezTo>
                      <a:pt x="4161" y="13366"/>
                      <a:pt x="4081" y="13206"/>
                      <a:pt x="3969" y="13061"/>
                    </a:cubicBezTo>
                    <a:cubicBezTo>
                      <a:pt x="3857" y="12805"/>
                      <a:pt x="3777" y="12517"/>
                      <a:pt x="3761" y="12213"/>
                    </a:cubicBezTo>
                    <a:cubicBezTo>
                      <a:pt x="3745" y="12085"/>
                      <a:pt x="3729" y="11957"/>
                      <a:pt x="3745" y="11829"/>
                    </a:cubicBezTo>
                    <a:cubicBezTo>
                      <a:pt x="3793" y="11653"/>
                      <a:pt x="3873" y="11493"/>
                      <a:pt x="4001" y="11365"/>
                    </a:cubicBezTo>
                    <a:cubicBezTo>
                      <a:pt x="4321" y="10997"/>
                      <a:pt x="4801" y="10805"/>
                      <a:pt x="5089" y="10405"/>
                    </a:cubicBezTo>
                    <a:cubicBezTo>
                      <a:pt x="5265" y="10133"/>
                      <a:pt x="5281" y="9333"/>
                      <a:pt x="5649" y="9317"/>
                    </a:cubicBezTo>
                    <a:close/>
                    <a:moveTo>
                      <a:pt x="6497" y="1"/>
                    </a:moveTo>
                    <a:cubicBezTo>
                      <a:pt x="6441" y="1"/>
                      <a:pt x="6385" y="13"/>
                      <a:pt x="6337" y="37"/>
                    </a:cubicBezTo>
                    <a:cubicBezTo>
                      <a:pt x="5617" y="261"/>
                      <a:pt x="5217" y="1029"/>
                      <a:pt x="5025" y="1765"/>
                    </a:cubicBezTo>
                    <a:cubicBezTo>
                      <a:pt x="4849" y="2485"/>
                      <a:pt x="4801" y="3285"/>
                      <a:pt x="4433" y="3941"/>
                    </a:cubicBezTo>
                    <a:cubicBezTo>
                      <a:pt x="4097" y="4565"/>
                      <a:pt x="3521" y="5029"/>
                      <a:pt x="3169" y="5653"/>
                    </a:cubicBezTo>
                    <a:cubicBezTo>
                      <a:pt x="2833" y="6277"/>
                      <a:pt x="2769" y="7013"/>
                      <a:pt x="2977" y="7685"/>
                    </a:cubicBezTo>
                    <a:cubicBezTo>
                      <a:pt x="3217" y="8469"/>
                      <a:pt x="3841" y="9173"/>
                      <a:pt x="3761" y="9989"/>
                    </a:cubicBezTo>
                    <a:cubicBezTo>
                      <a:pt x="3681" y="10981"/>
                      <a:pt x="2593" y="11605"/>
                      <a:pt x="2241" y="12549"/>
                    </a:cubicBezTo>
                    <a:cubicBezTo>
                      <a:pt x="2113" y="12901"/>
                      <a:pt x="2097" y="13286"/>
                      <a:pt x="2177" y="13654"/>
                    </a:cubicBezTo>
                    <a:cubicBezTo>
                      <a:pt x="2241" y="13766"/>
                      <a:pt x="2241" y="13910"/>
                      <a:pt x="2177" y="14022"/>
                    </a:cubicBezTo>
                    <a:cubicBezTo>
                      <a:pt x="2097" y="14102"/>
                      <a:pt x="1985" y="14150"/>
                      <a:pt x="1857" y="14150"/>
                    </a:cubicBezTo>
                    <a:cubicBezTo>
                      <a:pt x="1345" y="14246"/>
                      <a:pt x="865" y="14518"/>
                      <a:pt x="497" y="14918"/>
                    </a:cubicBezTo>
                    <a:cubicBezTo>
                      <a:pt x="321" y="15110"/>
                      <a:pt x="145" y="15318"/>
                      <a:pt x="1" y="15526"/>
                    </a:cubicBezTo>
                    <a:cubicBezTo>
                      <a:pt x="673" y="18950"/>
                      <a:pt x="2353" y="22102"/>
                      <a:pt x="4849" y="24550"/>
                    </a:cubicBezTo>
                    <a:cubicBezTo>
                      <a:pt x="4593" y="24054"/>
                      <a:pt x="4273" y="23622"/>
                      <a:pt x="3873" y="23238"/>
                    </a:cubicBezTo>
                    <a:cubicBezTo>
                      <a:pt x="3665" y="23062"/>
                      <a:pt x="3505" y="22870"/>
                      <a:pt x="3377" y="22646"/>
                    </a:cubicBezTo>
                    <a:cubicBezTo>
                      <a:pt x="3265" y="22422"/>
                      <a:pt x="3249" y="22166"/>
                      <a:pt x="3153" y="21926"/>
                    </a:cubicBezTo>
                    <a:cubicBezTo>
                      <a:pt x="2993" y="21462"/>
                      <a:pt x="2561" y="21142"/>
                      <a:pt x="2289" y="20742"/>
                    </a:cubicBezTo>
                    <a:cubicBezTo>
                      <a:pt x="2209" y="20646"/>
                      <a:pt x="2161" y="20534"/>
                      <a:pt x="2161" y="20406"/>
                    </a:cubicBezTo>
                    <a:cubicBezTo>
                      <a:pt x="2177" y="20278"/>
                      <a:pt x="2225" y="20166"/>
                      <a:pt x="2305" y="20054"/>
                    </a:cubicBezTo>
                    <a:cubicBezTo>
                      <a:pt x="2609" y="19606"/>
                      <a:pt x="2865" y="19062"/>
                      <a:pt x="2705" y="18534"/>
                    </a:cubicBezTo>
                    <a:cubicBezTo>
                      <a:pt x="2577" y="18246"/>
                      <a:pt x="2385" y="17974"/>
                      <a:pt x="2145" y="17766"/>
                    </a:cubicBezTo>
                    <a:cubicBezTo>
                      <a:pt x="1905" y="17558"/>
                      <a:pt x="1729" y="17270"/>
                      <a:pt x="1633" y="16966"/>
                    </a:cubicBezTo>
                    <a:cubicBezTo>
                      <a:pt x="1553" y="16646"/>
                      <a:pt x="1713" y="16262"/>
                      <a:pt x="2033" y="16198"/>
                    </a:cubicBezTo>
                    <a:cubicBezTo>
                      <a:pt x="2077" y="16189"/>
                      <a:pt x="2124" y="16186"/>
                      <a:pt x="2172" y="16186"/>
                    </a:cubicBezTo>
                    <a:cubicBezTo>
                      <a:pt x="2261" y="16186"/>
                      <a:pt x="2354" y="16196"/>
                      <a:pt x="2440" y="16196"/>
                    </a:cubicBezTo>
                    <a:cubicBezTo>
                      <a:pt x="2560" y="16196"/>
                      <a:pt x="2668" y="16177"/>
                      <a:pt x="2737" y="16086"/>
                    </a:cubicBezTo>
                    <a:cubicBezTo>
                      <a:pt x="2897" y="15894"/>
                      <a:pt x="2737" y="15654"/>
                      <a:pt x="2673" y="15430"/>
                    </a:cubicBezTo>
                    <a:cubicBezTo>
                      <a:pt x="2620" y="15246"/>
                      <a:pt x="2761" y="14988"/>
                      <a:pt x="2901" y="14988"/>
                    </a:cubicBezTo>
                    <a:cubicBezTo>
                      <a:pt x="2933" y="14988"/>
                      <a:pt x="2964" y="15001"/>
                      <a:pt x="2993" y="15030"/>
                    </a:cubicBezTo>
                    <a:cubicBezTo>
                      <a:pt x="2977" y="14742"/>
                      <a:pt x="2961" y="14454"/>
                      <a:pt x="2945" y="14166"/>
                    </a:cubicBezTo>
                    <a:cubicBezTo>
                      <a:pt x="2987" y="14143"/>
                      <a:pt x="3032" y="14133"/>
                      <a:pt x="3077" y="14133"/>
                    </a:cubicBezTo>
                    <a:cubicBezTo>
                      <a:pt x="3255" y="14133"/>
                      <a:pt x="3441" y="14291"/>
                      <a:pt x="3505" y="14470"/>
                    </a:cubicBezTo>
                    <a:cubicBezTo>
                      <a:pt x="3553" y="14710"/>
                      <a:pt x="3569" y="14950"/>
                      <a:pt x="3553" y="15174"/>
                    </a:cubicBezTo>
                    <a:cubicBezTo>
                      <a:pt x="3569" y="15414"/>
                      <a:pt x="3665" y="15686"/>
                      <a:pt x="3889" y="15766"/>
                    </a:cubicBezTo>
                    <a:cubicBezTo>
                      <a:pt x="4033" y="15782"/>
                      <a:pt x="4177" y="15814"/>
                      <a:pt x="4321" y="15814"/>
                    </a:cubicBezTo>
                    <a:cubicBezTo>
                      <a:pt x="4465" y="15878"/>
                      <a:pt x="4625" y="15958"/>
                      <a:pt x="4769" y="16038"/>
                    </a:cubicBezTo>
                    <a:cubicBezTo>
                      <a:pt x="4826" y="16055"/>
                      <a:pt x="4882" y="16064"/>
                      <a:pt x="4936" y="16064"/>
                    </a:cubicBezTo>
                    <a:cubicBezTo>
                      <a:pt x="5376" y="16064"/>
                      <a:pt x="5738" y="15529"/>
                      <a:pt x="5809" y="15046"/>
                    </a:cubicBezTo>
                    <a:cubicBezTo>
                      <a:pt x="5937" y="14246"/>
                      <a:pt x="5777" y="13270"/>
                      <a:pt x="6385" y="12725"/>
                    </a:cubicBezTo>
                    <a:cubicBezTo>
                      <a:pt x="6721" y="12437"/>
                      <a:pt x="7233" y="12373"/>
                      <a:pt x="7505" y="12021"/>
                    </a:cubicBezTo>
                    <a:cubicBezTo>
                      <a:pt x="7857" y="11573"/>
                      <a:pt x="7697" y="10933"/>
                      <a:pt x="7457" y="10421"/>
                    </a:cubicBezTo>
                    <a:cubicBezTo>
                      <a:pt x="7169" y="9749"/>
                      <a:pt x="6785" y="9141"/>
                      <a:pt x="6353" y="8565"/>
                    </a:cubicBezTo>
                    <a:cubicBezTo>
                      <a:pt x="6209" y="8405"/>
                      <a:pt x="6097" y="8229"/>
                      <a:pt x="6001" y="8037"/>
                    </a:cubicBezTo>
                    <a:cubicBezTo>
                      <a:pt x="5889" y="7637"/>
                      <a:pt x="6001" y="7221"/>
                      <a:pt x="6289" y="6933"/>
                    </a:cubicBezTo>
                    <a:cubicBezTo>
                      <a:pt x="6577" y="6661"/>
                      <a:pt x="6929" y="6469"/>
                      <a:pt x="7313" y="6373"/>
                    </a:cubicBezTo>
                    <a:cubicBezTo>
                      <a:pt x="7553" y="6325"/>
                      <a:pt x="7777" y="6245"/>
                      <a:pt x="7969" y="6133"/>
                    </a:cubicBezTo>
                    <a:cubicBezTo>
                      <a:pt x="8337" y="5861"/>
                      <a:pt x="8417" y="5349"/>
                      <a:pt x="8417" y="4885"/>
                    </a:cubicBezTo>
                    <a:cubicBezTo>
                      <a:pt x="8401" y="3941"/>
                      <a:pt x="8145" y="3013"/>
                      <a:pt x="7665" y="2197"/>
                    </a:cubicBezTo>
                    <a:cubicBezTo>
                      <a:pt x="7377" y="1685"/>
                      <a:pt x="6977" y="1205"/>
                      <a:pt x="6897" y="629"/>
                    </a:cubicBezTo>
                    <a:cubicBezTo>
                      <a:pt x="6865" y="405"/>
                      <a:pt x="6849" y="133"/>
                      <a:pt x="6657" y="37"/>
                    </a:cubicBezTo>
                    <a:cubicBezTo>
                      <a:pt x="6609" y="13"/>
                      <a:pt x="6553" y="1"/>
                      <a:pt x="6497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49" name="Google Shape;20649;p56"/>
              <p:cNvSpPr/>
              <p:nvPr/>
            </p:nvSpPr>
            <p:spPr>
              <a:xfrm>
                <a:off x="1323546" y="2788518"/>
                <a:ext cx="299165" cy="228181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6323" extrusionOk="0">
                    <a:moveTo>
                      <a:pt x="4670" y="1"/>
                    </a:moveTo>
                    <a:cubicBezTo>
                      <a:pt x="4558" y="1"/>
                      <a:pt x="4427" y="21"/>
                      <a:pt x="4273" y="66"/>
                    </a:cubicBezTo>
                    <a:cubicBezTo>
                      <a:pt x="4273" y="66"/>
                      <a:pt x="0" y="1394"/>
                      <a:pt x="2881" y="2562"/>
                    </a:cubicBezTo>
                    <a:cubicBezTo>
                      <a:pt x="5335" y="3571"/>
                      <a:pt x="3862" y="6322"/>
                      <a:pt x="4591" y="6322"/>
                    </a:cubicBezTo>
                    <a:cubicBezTo>
                      <a:pt x="4717" y="6322"/>
                      <a:pt x="4910" y="6240"/>
                      <a:pt x="5201" y="6050"/>
                    </a:cubicBezTo>
                    <a:cubicBezTo>
                      <a:pt x="7169" y="4770"/>
                      <a:pt x="8289" y="4018"/>
                      <a:pt x="6593" y="3026"/>
                    </a:cubicBezTo>
                    <a:cubicBezTo>
                      <a:pt x="5049" y="2123"/>
                      <a:pt x="5812" y="1"/>
                      <a:pt x="4670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50" name="Google Shape;20650;p56"/>
              <p:cNvSpPr/>
              <p:nvPr/>
            </p:nvSpPr>
            <p:spPr>
              <a:xfrm>
                <a:off x="1377241" y="3061111"/>
                <a:ext cx="151892" cy="276683"/>
              </a:xfrm>
              <a:custGeom>
                <a:avLst/>
                <a:gdLst/>
                <a:ahLst/>
                <a:cxnLst/>
                <a:rect l="l" t="t" r="r" b="b"/>
                <a:pathLst>
                  <a:path w="4209" h="7667" extrusionOk="0">
                    <a:moveTo>
                      <a:pt x="1985" y="0"/>
                    </a:moveTo>
                    <a:cubicBezTo>
                      <a:pt x="1857" y="16"/>
                      <a:pt x="1745" y="96"/>
                      <a:pt x="1665" y="208"/>
                    </a:cubicBezTo>
                    <a:cubicBezTo>
                      <a:pt x="1297" y="656"/>
                      <a:pt x="1041" y="1184"/>
                      <a:pt x="929" y="1760"/>
                    </a:cubicBezTo>
                    <a:cubicBezTo>
                      <a:pt x="801" y="2416"/>
                      <a:pt x="801" y="2993"/>
                      <a:pt x="465" y="3569"/>
                    </a:cubicBezTo>
                    <a:cubicBezTo>
                      <a:pt x="241" y="3937"/>
                      <a:pt x="1" y="4161"/>
                      <a:pt x="177" y="4625"/>
                    </a:cubicBezTo>
                    <a:cubicBezTo>
                      <a:pt x="321" y="4993"/>
                      <a:pt x="721" y="5281"/>
                      <a:pt x="1009" y="5537"/>
                    </a:cubicBezTo>
                    <a:cubicBezTo>
                      <a:pt x="1521" y="5985"/>
                      <a:pt x="1809" y="6529"/>
                      <a:pt x="2225" y="7041"/>
                    </a:cubicBezTo>
                    <a:cubicBezTo>
                      <a:pt x="2465" y="7329"/>
                      <a:pt x="2769" y="7521"/>
                      <a:pt x="3121" y="7633"/>
                    </a:cubicBezTo>
                    <a:cubicBezTo>
                      <a:pt x="3190" y="7653"/>
                      <a:pt x="3259" y="7666"/>
                      <a:pt x="3332" y="7666"/>
                    </a:cubicBezTo>
                    <a:cubicBezTo>
                      <a:pt x="3377" y="7666"/>
                      <a:pt x="3424" y="7661"/>
                      <a:pt x="3473" y="7649"/>
                    </a:cubicBezTo>
                    <a:cubicBezTo>
                      <a:pt x="3809" y="7569"/>
                      <a:pt x="3889" y="7089"/>
                      <a:pt x="3761" y="6769"/>
                    </a:cubicBezTo>
                    <a:cubicBezTo>
                      <a:pt x="3633" y="6433"/>
                      <a:pt x="3361" y="6193"/>
                      <a:pt x="3217" y="5873"/>
                    </a:cubicBezTo>
                    <a:cubicBezTo>
                      <a:pt x="2993" y="5409"/>
                      <a:pt x="3025" y="4849"/>
                      <a:pt x="3313" y="4417"/>
                    </a:cubicBezTo>
                    <a:cubicBezTo>
                      <a:pt x="3585" y="4049"/>
                      <a:pt x="4033" y="3777"/>
                      <a:pt x="4113" y="3329"/>
                    </a:cubicBezTo>
                    <a:cubicBezTo>
                      <a:pt x="4209" y="2913"/>
                      <a:pt x="3953" y="2497"/>
                      <a:pt x="3649" y="2192"/>
                    </a:cubicBezTo>
                    <a:cubicBezTo>
                      <a:pt x="3473" y="2032"/>
                      <a:pt x="3313" y="1824"/>
                      <a:pt x="3185" y="1616"/>
                    </a:cubicBezTo>
                    <a:cubicBezTo>
                      <a:pt x="3105" y="1456"/>
                      <a:pt x="3041" y="1280"/>
                      <a:pt x="2977" y="1104"/>
                    </a:cubicBezTo>
                    <a:cubicBezTo>
                      <a:pt x="2833" y="704"/>
                      <a:pt x="2561" y="352"/>
                      <a:pt x="2225" y="112"/>
                    </a:cubicBezTo>
                    <a:cubicBezTo>
                      <a:pt x="2145" y="48"/>
                      <a:pt x="2065" y="16"/>
                      <a:pt x="1985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51" name="Google Shape;20651;p56"/>
              <p:cNvSpPr/>
              <p:nvPr/>
            </p:nvSpPr>
            <p:spPr>
              <a:xfrm>
                <a:off x="1111613" y="2940548"/>
                <a:ext cx="997892" cy="796776"/>
              </a:xfrm>
              <a:custGeom>
                <a:avLst/>
                <a:gdLst/>
                <a:ahLst/>
                <a:cxnLst/>
                <a:rect l="l" t="t" r="r" b="b"/>
                <a:pathLst>
                  <a:path w="27652" h="22079" extrusionOk="0">
                    <a:moveTo>
                      <a:pt x="17704" y="3857"/>
                    </a:moveTo>
                    <a:cubicBezTo>
                      <a:pt x="17774" y="3857"/>
                      <a:pt x="17842" y="3861"/>
                      <a:pt x="17906" y="3869"/>
                    </a:cubicBezTo>
                    <a:lnTo>
                      <a:pt x="18914" y="3965"/>
                    </a:lnTo>
                    <a:lnTo>
                      <a:pt x="18946" y="3965"/>
                    </a:lnTo>
                    <a:cubicBezTo>
                      <a:pt x="19058" y="3965"/>
                      <a:pt x="19169" y="3997"/>
                      <a:pt x="19265" y="4061"/>
                    </a:cubicBezTo>
                    <a:lnTo>
                      <a:pt x="19265" y="4061"/>
                    </a:lnTo>
                    <a:cubicBezTo>
                      <a:pt x="19264" y="4060"/>
                      <a:pt x="19263" y="4060"/>
                      <a:pt x="19261" y="4060"/>
                    </a:cubicBezTo>
                    <a:cubicBezTo>
                      <a:pt x="19181" y="4060"/>
                      <a:pt x="18415" y="4494"/>
                      <a:pt x="18306" y="4525"/>
                    </a:cubicBezTo>
                    <a:lnTo>
                      <a:pt x="18290" y="4525"/>
                    </a:lnTo>
                    <a:cubicBezTo>
                      <a:pt x="18218" y="4561"/>
                      <a:pt x="18136" y="4578"/>
                      <a:pt x="18054" y="4578"/>
                    </a:cubicBezTo>
                    <a:cubicBezTo>
                      <a:pt x="17953" y="4578"/>
                      <a:pt x="17850" y="4553"/>
                      <a:pt x="17762" y="4509"/>
                    </a:cubicBezTo>
                    <a:cubicBezTo>
                      <a:pt x="17602" y="4429"/>
                      <a:pt x="17058" y="3933"/>
                      <a:pt x="17490" y="3869"/>
                    </a:cubicBezTo>
                    <a:cubicBezTo>
                      <a:pt x="17562" y="3861"/>
                      <a:pt x="17634" y="3857"/>
                      <a:pt x="17704" y="3857"/>
                    </a:cubicBezTo>
                    <a:close/>
                    <a:moveTo>
                      <a:pt x="24015" y="1802"/>
                    </a:moveTo>
                    <a:cubicBezTo>
                      <a:pt x="24176" y="1802"/>
                      <a:pt x="24230" y="2493"/>
                      <a:pt x="24243" y="2557"/>
                    </a:cubicBezTo>
                    <a:cubicBezTo>
                      <a:pt x="24339" y="2845"/>
                      <a:pt x="24723" y="3037"/>
                      <a:pt x="24755" y="3341"/>
                    </a:cubicBezTo>
                    <a:cubicBezTo>
                      <a:pt x="24803" y="3645"/>
                      <a:pt x="24435" y="3949"/>
                      <a:pt x="24403" y="4317"/>
                    </a:cubicBezTo>
                    <a:lnTo>
                      <a:pt x="24387" y="4333"/>
                    </a:lnTo>
                    <a:cubicBezTo>
                      <a:pt x="24371" y="4573"/>
                      <a:pt x="24371" y="4829"/>
                      <a:pt x="24371" y="5085"/>
                    </a:cubicBezTo>
                    <a:cubicBezTo>
                      <a:pt x="24387" y="5341"/>
                      <a:pt x="24371" y="5597"/>
                      <a:pt x="24355" y="5838"/>
                    </a:cubicBezTo>
                    <a:cubicBezTo>
                      <a:pt x="24355" y="6062"/>
                      <a:pt x="24307" y="6270"/>
                      <a:pt x="24211" y="6462"/>
                    </a:cubicBezTo>
                    <a:cubicBezTo>
                      <a:pt x="24131" y="6654"/>
                      <a:pt x="23955" y="6798"/>
                      <a:pt x="23747" y="6830"/>
                    </a:cubicBezTo>
                    <a:cubicBezTo>
                      <a:pt x="23732" y="6831"/>
                      <a:pt x="23718" y="6831"/>
                      <a:pt x="23703" y="6831"/>
                    </a:cubicBezTo>
                    <a:cubicBezTo>
                      <a:pt x="23357" y="6831"/>
                      <a:pt x="23093" y="6471"/>
                      <a:pt x="22771" y="6318"/>
                    </a:cubicBezTo>
                    <a:cubicBezTo>
                      <a:pt x="22643" y="6261"/>
                      <a:pt x="22509" y="6236"/>
                      <a:pt x="22374" y="6236"/>
                    </a:cubicBezTo>
                    <a:cubicBezTo>
                      <a:pt x="22086" y="6236"/>
                      <a:pt x="21794" y="6351"/>
                      <a:pt x="21555" y="6526"/>
                    </a:cubicBezTo>
                    <a:cubicBezTo>
                      <a:pt x="21235" y="6798"/>
                      <a:pt x="20915" y="7102"/>
                      <a:pt x="20643" y="7438"/>
                    </a:cubicBezTo>
                    <a:cubicBezTo>
                      <a:pt x="20524" y="7571"/>
                      <a:pt x="20364" y="7663"/>
                      <a:pt x="20188" y="7663"/>
                    </a:cubicBezTo>
                    <a:cubicBezTo>
                      <a:pt x="20174" y="7663"/>
                      <a:pt x="20161" y="7663"/>
                      <a:pt x="20147" y="7662"/>
                    </a:cubicBezTo>
                    <a:cubicBezTo>
                      <a:pt x="20003" y="7630"/>
                      <a:pt x="19907" y="7550"/>
                      <a:pt x="19843" y="7422"/>
                    </a:cubicBezTo>
                    <a:cubicBezTo>
                      <a:pt x="19699" y="7118"/>
                      <a:pt x="19699" y="6782"/>
                      <a:pt x="19843" y="6478"/>
                    </a:cubicBezTo>
                    <a:cubicBezTo>
                      <a:pt x="19987" y="6190"/>
                      <a:pt x="20179" y="5934"/>
                      <a:pt x="20403" y="5709"/>
                    </a:cubicBezTo>
                    <a:lnTo>
                      <a:pt x="21075" y="4925"/>
                    </a:lnTo>
                    <a:cubicBezTo>
                      <a:pt x="20627" y="4701"/>
                      <a:pt x="20467" y="4077"/>
                      <a:pt x="20595" y="3581"/>
                    </a:cubicBezTo>
                    <a:cubicBezTo>
                      <a:pt x="20611" y="3469"/>
                      <a:pt x="20659" y="3389"/>
                      <a:pt x="20723" y="3309"/>
                    </a:cubicBezTo>
                    <a:cubicBezTo>
                      <a:pt x="20963" y="3037"/>
                      <a:pt x="21427" y="3197"/>
                      <a:pt x="21699" y="2957"/>
                    </a:cubicBezTo>
                    <a:cubicBezTo>
                      <a:pt x="21891" y="2797"/>
                      <a:pt x="21939" y="2445"/>
                      <a:pt x="22179" y="2365"/>
                    </a:cubicBezTo>
                    <a:cubicBezTo>
                      <a:pt x="22223" y="2349"/>
                      <a:pt x="22265" y="2341"/>
                      <a:pt x="22306" y="2341"/>
                    </a:cubicBezTo>
                    <a:cubicBezTo>
                      <a:pt x="22500" y="2341"/>
                      <a:pt x="22654" y="2513"/>
                      <a:pt x="22787" y="2685"/>
                    </a:cubicBezTo>
                    <a:cubicBezTo>
                      <a:pt x="22931" y="2877"/>
                      <a:pt x="23091" y="3101"/>
                      <a:pt x="23331" y="3117"/>
                    </a:cubicBezTo>
                    <a:cubicBezTo>
                      <a:pt x="23523" y="3101"/>
                      <a:pt x="23683" y="2989"/>
                      <a:pt x="23763" y="2813"/>
                    </a:cubicBezTo>
                    <a:cubicBezTo>
                      <a:pt x="23827" y="2637"/>
                      <a:pt x="23859" y="2445"/>
                      <a:pt x="23843" y="2253"/>
                    </a:cubicBezTo>
                    <a:cubicBezTo>
                      <a:pt x="23827" y="2157"/>
                      <a:pt x="23827" y="2045"/>
                      <a:pt x="23875" y="1949"/>
                    </a:cubicBezTo>
                    <a:cubicBezTo>
                      <a:pt x="23929" y="1844"/>
                      <a:pt x="23975" y="1802"/>
                      <a:pt x="24015" y="1802"/>
                    </a:cubicBezTo>
                    <a:close/>
                    <a:moveTo>
                      <a:pt x="3762" y="10514"/>
                    </a:moveTo>
                    <a:cubicBezTo>
                      <a:pt x="3802" y="10514"/>
                      <a:pt x="3848" y="10527"/>
                      <a:pt x="3905" y="10558"/>
                    </a:cubicBezTo>
                    <a:cubicBezTo>
                      <a:pt x="4145" y="10718"/>
                      <a:pt x="4321" y="10958"/>
                      <a:pt x="4369" y="11230"/>
                    </a:cubicBezTo>
                    <a:cubicBezTo>
                      <a:pt x="4373" y="11303"/>
                      <a:pt x="4356" y="11330"/>
                      <a:pt x="4326" y="11330"/>
                    </a:cubicBezTo>
                    <a:cubicBezTo>
                      <a:pt x="4236" y="11330"/>
                      <a:pt x="4033" y="11086"/>
                      <a:pt x="3937" y="11038"/>
                    </a:cubicBezTo>
                    <a:cubicBezTo>
                      <a:pt x="3873" y="11006"/>
                      <a:pt x="3809" y="10990"/>
                      <a:pt x="3761" y="10974"/>
                    </a:cubicBezTo>
                    <a:lnTo>
                      <a:pt x="3697" y="10974"/>
                    </a:lnTo>
                    <a:cubicBezTo>
                      <a:pt x="3681" y="10990"/>
                      <a:pt x="3665" y="11006"/>
                      <a:pt x="3649" y="11006"/>
                    </a:cubicBezTo>
                    <a:cubicBezTo>
                      <a:pt x="3553" y="11102"/>
                      <a:pt x="3553" y="11310"/>
                      <a:pt x="3425" y="11438"/>
                    </a:cubicBezTo>
                    <a:cubicBezTo>
                      <a:pt x="3374" y="11497"/>
                      <a:pt x="3302" y="11518"/>
                      <a:pt x="3224" y="11518"/>
                    </a:cubicBezTo>
                    <a:cubicBezTo>
                      <a:pt x="3132" y="11518"/>
                      <a:pt x="3032" y="11488"/>
                      <a:pt x="2945" y="11454"/>
                    </a:cubicBezTo>
                    <a:cubicBezTo>
                      <a:pt x="2890" y="11435"/>
                      <a:pt x="2829" y="11417"/>
                      <a:pt x="2775" y="11417"/>
                    </a:cubicBezTo>
                    <a:cubicBezTo>
                      <a:pt x="2736" y="11417"/>
                      <a:pt x="2700" y="11427"/>
                      <a:pt x="2673" y="11454"/>
                    </a:cubicBezTo>
                    <a:cubicBezTo>
                      <a:pt x="2641" y="11518"/>
                      <a:pt x="2625" y="11598"/>
                      <a:pt x="2641" y="11662"/>
                    </a:cubicBezTo>
                    <a:lnTo>
                      <a:pt x="2801" y="12542"/>
                    </a:lnTo>
                    <a:cubicBezTo>
                      <a:pt x="2833" y="12622"/>
                      <a:pt x="2817" y="12718"/>
                      <a:pt x="2785" y="12798"/>
                    </a:cubicBezTo>
                    <a:cubicBezTo>
                      <a:pt x="2737" y="12846"/>
                      <a:pt x="2705" y="12878"/>
                      <a:pt x="2657" y="12894"/>
                    </a:cubicBezTo>
                    <a:cubicBezTo>
                      <a:pt x="2348" y="13042"/>
                      <a:pt x="2001" y="13124"/>
                      <a:pt x="1660" y="13124"/>
                    </a:cubicBezTo>
                    <a:cubicBezTo>
                      <a:pt x="1560" y="13124"/>
                      <a:pt x="1460" y="13117"/>
                      <a:pt x="1361" y="13102"/>
                    </a:cubicBezTo>
                    <a:cubicBezTo>
                      <a:pt x="1313" y="13102"/>
                      <a:pt x="1249" y="13070"/>
                      <a:pt x="1249" y="13022"/>
                    </a:cubicBezTo>
                    <a:cubicBezTo>
                      <a:pt x="1233" y="12990"/>
                      <a:pt x="1249" y="12974"/>
                      <a:pt x="1265" y="12942"/>
                    </a:cubicBezTo>
                    <a:cubicBezTo>
                      <a:pt x="1345" y="12782"/>
                      <a:pt x="1537" y="12718"/>
                      <a:pt x="1681" y="12590"/>
                    </a:cubicBezTo>
                    <a:cubicBezTo>
                      <a:pt x="1857" y="12446"/>
                      <a:pt x="1969" y="12238"/>
                      <a:pt x="1985" y="11998"/>
                    </a:cubicBezTo>
                    <a:cubicBezTo>
                      <a:pt x="1985" y="11870"/>
                      <a:pt x="2001" y="11726"/>
                      <a:pt x="2017" y="11598"/>
                    </a:cubicBezTo>
                    <a:cubicBezTo>
                      <a:pt x="2097" y="11390"/>
                      <a:pt x="2273" y="11230"/>
                      <a:pt x="2497" y="11166"/>
                    </a:cubicBezTo>
                    <a:cubicBezTo>
                      <a:pt x="2705" y="11086"/>
                      <a:pt x="2897" y="10974"/>
                      <a:pt x="3041" y="10798"/>
                    </a:cubicBezTo>
                    <a:cubicBezTo>
                      <a:pt x="3073" y="10750"/>
                      <a:pt x="3105" y="10718"/>
                      <a:pt x="3153" y="10686"/>
                    </a:cubicBezTo>
                    <a:cubicBezTo>
                      <a:pt x="3209" y="10654"/>
                      <a:pt x="3269" y="10654"/>
                      <a:pt x="3329" y="10654"/>
                    </a:cubicBezTo>
                    <a:cubicBezTo>
                      <a:pt x="3389" y="10654"/>
                      <a:pt x="3449" y="10654"/>
                      <a:pt x="3505" y="10622"/>
                    </a:cubicBezTo>
                    <a:cubicBezTo>
                      <a:pt x="3613" y="10568"/>
                      <a:pt x="3677" y="10514"/>
                      <a:pt x="3762" y="10514"/>
                    </a:cubicBezTo>
                    <a:close/>
                    <a:moveTo>
                      <a:pt x="15219" y="7568"/>
                    </a:moveTo>
                    <a:cubicBezTo>
                      <a:pt x="15406" y="7568"/>
                      <a:pt x="15581" y="7659"/>
                      <a:pt x="15714" y="7886"/>
                    </a:cubicBezTo>
                    <a:cubicBezTo>
                      <a:pt x="15954" y="8318"/>
                      <a:pt x="15458" y="8494"/>
                      <a:pt x="15538" y="8862"/>
                    </a:cubicBezTo>
                    <a:cubicBezTo>
                      <a:pt x="15554" y="8958"/>
                      <a:pt x="15586" y="9038"/>
                      <a:pt x="15650" y="9102"/>
                    </a:cubicBezTo>
                    <a:cubicBezTo>
                      <a:pt x="15650" y="9102"/>
                      <a:pt x="15666" y="9102"/>
                      <a:pt x="16226" y="9326"/>
                    </a:cubicBezTo>
                    <a:lnTo>
                      <a:pt x="16290" y="9358"/>
                    </a:lnTo>
                    <a:lnTo>
                      <a:pt x="16466" y="9390"/>
                    </a:lnTo>
                    <a:cubicBezTo>
                      <a:pt x="16530" y="9406"/>
                      <a:pt x="16594" y="9438"/>
                      <a:pt x="16658" y="9470"/>
                    </a:cubicBezTo>
                    <a:cubicBezTo>
                      <a:pt x="16882" y="9614"/>
                      <a:pt x="16994" y="9854"/>
                      <a:pt x="16994" y="10110"/>
                    </a:cubicBezTo>
                    <a:cubicBezTo>
                      <a:pt x="16962" y="10590"/>
                      <a:pt x="16450" y="10926"/>
                      <a:pt x="16322" y="11406"/>
                    </a:cubicBezTo>
                    <a:cubicBezTo>
                      <a:pt x="16194" y="11870"/>
                      <a:pt x="16418" y="12302"/>
                      <a:pt x="16610" y="12734"/>
                    </a:cubicBezTo>
                    <a:cubicBezTo>
                      <a:pt x="16802" y="13214"/>
                      <a:pt x="16946" y="13726"/>
                      <a:pt x="17026" y="14238"/>
                    </a:cubicBezTo>
                    <a:cubicBezTo>
                      <a:pt x="17090" y="14542"/>
                      <a:pt x="17074" y="14862"/>
                      <a:pt x="16994" y="15166"/>
                    </a:cubicBezTo>
                    <a:lnTo>
                      <a:pt x="16978" y="15166"/>
                    </a:lnTo>
                    <a:cubicBezTo>
                      <a:pt x="16898" y="15470"/>
                      <a:pt x="16626" y="15678"/>
                      <a:pt x="16322" y="15726"/>
                    </a:cubicBezTo>
                    <a:cubicBezTo>
                      <a:pt x="16258" y="15726"/>
                      <a:pt x="16194" y="15710"/>
                      <a:pt x="16146" y="15694"/>
                    </a:cubicBezTo>
                    <a:cubicBezTo>
                      <a:pt x="15874" y="15534"/>
                      <a:pt x="16130" y="15054"/>
                      <a:pt x="15922" y="14814"/>
                    </a:cubicBezTo>
                    <a:cubicBezTo>
                      <a:pt x="15846" y="14738"/>
                      <a:pt x="15747" y="14702"/>
                      <a:pt x="15646" y="14702"/>
                    </a:cubicBezTo>
                    <a:cubicBezTo>
                      <a:pt x="15558" y="14702"/>
                      <a:pt x="15469" y="14730"/>
                      <a:pt x="15394" y="14782"/>
                    </a:cubicBezTo>
                    <a:cubicBezTo>
                      <a:pt x="15218" y="14878"/>
                      <a:pt x="15090" y="15038"/>
                      <a:pt x="14930" y="15134"/>
                    </a:cubicBezTo>
                    <a:cubicBezTo>
                      <a:pt x="14855" y="15194"/>
                      <a:pt x="14766" y="15223"/>
                      <a:pt x="14678" y="15223"/>
                    </a:cubicBezTo>
                    <a:cubicBezTo>
                      <a:pt x="14578" y="15223"/>
                      <a:pt x="14479" y="15186"/>
                      <a:pt x="14402" y="15118"/>
                    </a:cubicBezTo>
                    <a:cubicBezTo>
                      <a:pt x="14546" y="14782"/>
                      <a:pt x="14946" y="14558"/>
                      <a:pt x="15010" y="14190"/>
                    </a:cubicBezTo>
                    <a:cubicBezTo>
                      <a:pt x="15042" y="13998"/>
                      <a:pt x="14994" y="13806"/>
                      <a:pt x="14914" y="13630"/>
                    </a:cubicBezTo>
                    <a:cubicBezTo>
                      <a:pt x="14466" y="12558"/>
                      <a:pt x="13618" y="11710"/>
                      <a:pt x="13202" y="10622"/>
                    </a:cubicBezTo>
                    <a:cubicBezTo>
                      <a:pt x="13058" y="10238"/>
                      <a:pt x="12994" y="9710"/>
                      <a:pt x="13346" y="9486"/>
                    </a:cubicBezTo>
                    <a:cubicBezTo>
                      <a:pt x="13506" y="9390"/>
                      <a:pt x="13730" y="9374"/>
                      <a:pt x="13842" y="9214"/>
                    </a:cubicBezTo>
                    <a:cubicBezTo>
                      <a:pt x="13906" y="9102"/>
                      <a:pt x="13938" y="8974"/>
                      <a:pt x="13938" y="8846"/>
                    </a:cubicBezTo>
                    <a:cubicBezTo>
                      <a:pt x="13998" y="8367"/>
                      <a:pt x="14665" y="7568"/>
                      <a:pt x="15219" y="7568"/>
                    </a:cubicBezTo>
                    <a:close/>
                    <a:moveTo>
                      <a:pt x="6545" y="11361"/>
                    </a:moveTo>
                    <a:cubicBezTo>
                      <a:pt x="6614" y="11361"/>
                      <a:pt x="6684" y="11371"/>
                      <a:pt x="6754" y="11390"/>
                    </a:cubicBezTo>
                    <a:cubicBezTo>
                      <a:pt x="7154" y="11518"/>
                      <a:pt x="7410" y="11918"/>
                      <a:pt x="7394" y="12334"/>
                    </a:cubicBezTo>
                    <a:cubicBezTo>
                      <a:pt x="7346" y="12750"/>
                      <a:pt x="7074" y="13102"/>
                      <a:pt x="6673" y="13246"/>
                    </a:cubicBezTo>
                    <a:cubicBezTo>
                      <a:pt x="6337" y="13294"/>
                      <a:pt x="5953" y="13246"/>
                      <a:pt x="5697" y="13486"/>
                    </a:cubicBezTo>
                    <a:cubicBezTo>
                      <a:pt x="5265" y="13870"/>
                      <a:pt x="5553" y="14654"/>
                      <a:pt x="5185" y="15086"/>
                    </a:cubicBezTo>
                    <a:cubicBezTo>
                      <a:pt x="5105" y="15198"/>
                      <a:pt x="4993" y="15278"/>
                      <a:pt x="4913" y="15390"/>
                    </a:cubicBezTo>
                    <a:cubicBezTo>
                      <a:pt x="4753" y="15646"/>
                      <a:pt x="4833" y="15982"/>
                      <a:pt x="4881" y="16302"/>
                    </a:cubicBezTo>
                    <a:cubicBezTo>
                      <a:pt x="4961" y="16638"/>
                      <a:pt x="4897" y="16990"/>
                      <a:pt x="4705" y="17278"/>
                    </a:cubicBezTo>
                    <a:cubicBezTo>
                      <a:pt x="4568" y="17445"/>
                      <a:pt x="4445" y="17508"/>
                      <a:pt x="4330" y="17508"/>
                    </a:cubicBezTo>
                    <a:cubicBezTo>
                      <a:pt x="4070" y="17508"/>
                      <a:pt x="3855" y="17184"/>
                      <a:pt x="3633" y="17006"/>
                    </a:cubicBezTo>
                    <a:lnTo>
                      <a:pt x="3601" y="16990"/>
                    </a:lnTo>
                    <a:lnTo>
                      <a:pt x="3553" y="16958"/>
                    </a:lnTo>
                    <a:lnTo>
                      <a:pt x="3537" y="16942"/>
                    </a:lnTo>
                    <a:lnTo>
                      <a:pt x="3505" y="16926"/>
                    </a:lnTo>
                    <a:lnTo>
                      <a:pt x="3489" y="16926"/>
                    </a:lnTo>
                    <a:lnTo>
                      <a:pt x="3409" y="16894"/>
                    </a:lnTo>
                    <a:lnTo>
                      <a:pt x="3329" y="16878"/>
                    </a:lnTo>
                    <a:cubicBezTo>
                      <a:pt x="3265" y="16862"/>
                      <a:pt x="3201" y="16862"/>
                      <a:pt x="3121" y="16846"/>
                    </a:cubicBezTo>
                    <a:lnTo>
                      <a:pt x="2625" y="16846"/>
                    </a:lnTo>
                    <a:lnTo>
                      <a:pt x="2577" y="16830"/>
                    </a:lnTo>
                    <a:lnTo>
                      <a:pt x="2497" y="16798"/>
                    </a:lnTo>
                    <a:lnTo>
                      <a:pt x="2465" y="16782"/>
                    </a:lnTo>
                    <a:lnTo>
                      <a:pt x="2417" y="16782"/>
                    </a:lnTo>
                    <a:lnTo>
                      <a:pt x="2385" y="16750"/>
                    </a:lnTo>
                    <a:lnTo>
                      <a:pt x="2353" y="16734"/>
                    </a:lnTo>
                    <a:lnTo>
                      <a:pt x="2305" y="16702"/>
                    </a:lnTo>
                    <a:lnTo>
                      <a:pt x="2273" y="16670"/>
                    </a:lnTo>
                    <a:cubicBezTo>
                      <a:pt x="2257" y="16638"/>
                      <a:pt x="2225" y="16606"/>
                      <a:pt x="2209" y="16574"/>
                    </a:cubicBezTo>
                    <a:cubicBezTo>
                      <a:pt x="2401" y="16398"/>
                      <a:pt x="2753" y="16430"/>
                      <a:pt x="2913" y="16222"/>
                    </a:cubicBezTo>
                    <a:cubicBezTo>
                      <a:pt x="3009" y="16062"/>
                      <a:pt x="3009" y="15854"/>
                      <a:pt x="2913" y="15710"/>
                    </a:cubicBezTo>
                    <a:cubicBezTo>
                      <a:pt x="2849" y="15534"/>
                      <a:pt x="2737" y="15390"/>
                      <a:pt x="2657" y="15230"/>
                    </a:cubicBezTo>
                    <a:cubicBezTo>
                      <a:pt x="2497" y="14766"/>
                      <a:pt x="2689" y="14254"/>
                      <a:pt x="3121" y="14030"/>
                    </a:cubicBezTo>
                    <a:cubicBezTo>
                      <a:pt x="3393" y="13902"/>
                      <a:pt x="3745" y="13886"/>
                      <a:pt x="3953" y="13662"/>
                    </a:cubicBezTo>
                    <a:cubicBezTo>
                      <a:pt x="4049" y="13550"/>
                      <a:pt x="4113" y="13422"/>
                      <a:pt x="4145" y="13278"/>
                    </a:cubicBezTo>
                    <a:cubicBezTo>
                      <a:pt x="4225" y="13022"/>
                      <a:pt x="4273" y="12766"/>
                      <a:pt x="4305" y="12510"/>
                    </a:cubicBezTo>
                    <a:cubicBezTo>
                      <a:pt x="4337" y="12270"/>
                      <a:pt x="4369" y="12046"/>
                      <a:pt x="4449" y="11838"/>
                    </a:cubicBezTo>
                    <a:cubicBezTo>
                      <a:pt x="4529" y="11614"/>
                      <a:pt x="4705" y="11438"/>
                      <a:pt x="4929" y="11390"/>
                    </a:cubicBezTo>
                    <a:cubicBezTo>
                      <a:pt x="4962" y="11384"/>
                      <a:pt x="4993" y="11381"/>
                      <a:pt x="5024" y="11381"/>
                    </a:cubicBezTo>
                    <a:cubicBezTo>
                      <a:pt x="5333" y="11381"/>
                      <a:pt x="5590" y="11656"/>
                      <a:pt x="5793" y="11918"/>
                    </a:cubicBezTo>
                    <a:cubicBezTo>
                      <a:pt x="5899" y="11574"/>
                      <a:pt x="6213" y="11361"/>
                      <a:pt x="6545" y="11361"/>
                    </a:cubicBezTo>
                    <a:close/>
                    <a:moveTo>
                      <a:pt x="7272" y="16481"/>
                    </a:moveTo>
                    <a:cubicBezTo>
                      <a:pt x="7337" y="16481"/>
                      <a:pt x="7405" y="16491"/>
                      <a:pt x="7474" y="16510"/>
                    </a:cubicBezTo>
                    <a:cubicBezTo>
                      <a:pt x="7714" y="16574"/>
                      <a:pt x="7890" y="16782"/>
                      <a:pt x="8114" y="16910"/>
                    </a:cubicBezTo>
                    <a:cubicBezTo>
                      <a:pt x="8354" y="17054"/>
                      <a:pt x="8594" y="17054"/>
                      <a:pt x="8850" y="17150"/>
                    </a:cubicBezTo>
                    <a:cubicBezTo>
                      <a:pt x="9042" y="17246"/>
                      <a:pt x="9202" y="17374"/>
                      <a:pt x="9330" y="17534"/>
                    </a:cubicBezTo>
                    <a:cubicBezTo>
                      <a:pt x="9641" y="17890"/>
                      <a:pt x="10034" y="18245"/>
                      <a:pt x="10484" y="18245"/>
                    </a:cubicBezTo>
                    <a:cubicBezTo>
                      <a:pt x="10521" y="18245"/>
                      <a:pt x="10557" y="18243"/>
                      <a:pt x="10594" y="18238"/>
                    </a:cubicBezTo>
                    <a:cubicBezTo>
                      <a:pt x="11010" y="18174"/>
                      <a:pt x="11330" y="17790"/>
                      <a:pt x="11746" y="17758"/>
                    </a:cubicBezTo>
                    <a:cubicBezTo>
                      <a:pt x="11767" y="17757"/>
                      <a:pt x="11787" y="17757"/>
                      <a:pt x="11808" y="17757"/>
                    </a:cubicBezTo>
                    <a:cubicBezTo>
                      <a:pt x="12073" y="17757"/>
                      <a:pt x="12321" y="17852"/>
                      <a:pt x="12514" y="18030"/>
                    </a:cubicBezTo>
                    <a:cubicBezTo>
                      <a:pt x="12578" y="18062"/>
                      <a:pt x="12658" y="18142"/>
                      <a:pt x="12626" y="18222"/>
                    </a:cubicBezTo>
                    <a:cubicBezTo>
                      <a:pt x="12626" y="18270"/>
                      <a:pt x="12594" y="18302"/>
                      <a:pt x="12546" y="18318"/>
                    </a:cubicBezTo>
                    <a:cubicBezTo>
                      <a:pt x="12194" y="18558"/>
                      <a:pt x="11682" y="18398"/>
                      <a:pt x="11346" y="18638"/>
                    </a:cubicBezTo>
                    <a:cubicBezTo>
                      <a:pt x="11202" y="18766"/>
                      <a:pt x="11074" y="18910"/>
                      <a:pt x="10962" y="19086"/>
                    </a:cubicBezTo>
                    <a:cubicBezTo>
                      <a:pt x="10850" y="19262"/>
                      <a:pt x="10674" y="19374"/>
                      <a:pt x="10466" y="19390"/>
                    </a:cubicBezTo>
                    <a:cubicBezTo>
                      <a:pt x="10386" y="19374"/>
                      <a:pt x="10306" y="19342"/>
                      <a:pt x="10226" y="19294"/>
                    </a:cubicBezTo>
                    <a:cubicBezTo>
                      <a:pt x="9938" y="19102"/>
                      <a:pt x="9762" y="18782"/>
                      <a:pt x="9410" y="18702"/>
                    </a:cubicBezTo>
                    <a:cubicBezTo>
                      <a:pt x="9058" y="18606"/>
                      <a:pt x="8690" y="18702"/>
                      <a:pt x="8338" y="18590"/>
                    </a:cubicBezTo>
                    <a:cubicBezTo>
                      <a:pt x="7714" y="18414"/>
                      <a:pt x="6706" y="17662"/>
                      <a:pt x="6770" y="16910"/>
                    </a:cubicBezTo>
                    <a:cubicBezTo>
                      <a:pt x="6795" y="16630"/>
                      <a:pt x="7014" y="16481"/>
                      <a:pt x="7272" y="16481"/>
                    </a:cubicBezTo>
                    <a:close/>
                    <a:moveTo>
                      <a:pt x="13736" y="19239"/>
                    </a:moveTo>
                    <a:cubicBezTo>
                      <a:pt x="14065" y="19239"/>
                      <a:pt x="14440" y="19507"/>
                      <a:pt x="14482" y="19822"/>
                    </a:cubicBezTo>
                    <a:cubicBezTo>
                      <a:pt x="14530" y="20031"/>
                      <a:pt x="14386" y="20223"/>
                      <a:pt x="14178" y="20239"/>
                    </a:cubicBezTo>
                    <a:cubicBezTo>
                      <a:pt x="14119" y="20248"/>
                      <a:pt x="14070" y="20252"/>
                      <a:pt x="14029" y="20252"/>
                    </a:cubicBezTo>
                    <a:cubicBezTo>
                      <a:pt x="13936" y="20252"/>
                      <a:pt x="13880" y="20235"/>
                      <a:pt x="13830" y="20235"/>
                    </a:cubicBezTo>
                    <a:cubicBezTo>
                      <a:pt x="13758" y="20235"/>
                      <a:pt x="13698" y="20271"/>
                      <a:pt x="13554" y="20447"/>
                    </a:cubicBezTo>
                    <a:cubicBezTo>
                      <a:pt x="13506" y="20495"/>
                      <a:pt x="13442" y="20527"/>
                      <a:pt x="13362" y="20543"/>
                    </a:cubicBezTo>
                    <a:cubicBezTo>
                      <a:pt x="13058" y="20607"/>
                      <a:pt x="12722" y="20559"/>
                      <a:pt x="12434" y="20671"/>
                    </a:cubicBezTo>
                    <a:cubicBezTo>
                      <a:pt x="12386" y="20703"/>
                      <a:pt x="12338" y="20719"/>
                      <a:pt x="12274" y="20719"/>
                    </a:cubicBezTo>
                    <a:cubicBezTo>
                      <a:pt x="12114" y="20719"/>
                      <a:pt x="12050" y="20511"/>
                      <a:pt x="12034" y="20351"/>
                    </a:cubicBezTo>
                    <a:cubicBezTo>
                      <a:pt x="12018" y="20303"/>
                      <a:pt x="12034" y="20255"/>
                      <a:pt x="12050" y="20207"/>
                    </a:cubicBezTo>
                    <a:cubicBezTo>
                      <a:pt x="12098" y="20143"/>
                      <a:pt x="12162" y="20095"/>
                      <a:pt x="12242" y="20095"/>
                    </a:cubicBezTo>
                    <a:lnTo>
                      <a:pt x="12882" y="19983"/>
                    </a:lnTo>
                    <a:cubicBezTo>
                      <a:pt x="12962" y="19983"/>
                      <a:pt x="13058" y="19951"/>
                      <a:pt x="13122" y="19887"/>
                    </a:cubicBezTo>
                    <a:cubicBezTo>
                      <a:pt x="13234" y="19790"/>
                      <a:pt x="13234" y="19614"/>
                      <a:pt x="13314" y="19486"/>
                    </a:cubicBezTo>
                    <a:cubicBezTo>
                      <a:pt x="13407" y="19311"/>
                      <a:pt x="13566" y="19239"/>
                      <a:pt x="13736" y="19239"/>
                    </a:cubicBezTo>
                    <a:close/>
                    <a:moveTo>
                      <a:pt x="26722" y="1"/>
                    </a:moveTo>
                    <a:cubicBezTo>
                      <a:pt x="26685" y="1"/>
                      <a:pt x="26648" y="5"/>
                      <a:pt x="26611" y="13"/>
                    </a:cubicBezTo>
                    <a:cubicBezTo>
                      <a:pt x="26019" y="141"/>
                      <a:pt x="25955" y="1165"/>
                      <a:pt x="25347" y="1197"/>
                    </a:cubicBezTo>
                    <a:cubicBezTo>
                      <a:pt x="25333" y="1198"/>
                      <a:pt x="25319" y="1199"/>
                      <a:pt x="25305" y="1199"/>
                    </a:cubicBezTo>
                    <a:cubicBezTo>
                      <a:pt x="24973" y="1199"/>
                      <a:pt x="24709" y="843"/>
                      <a:pt x="24371" y="797"/>
                    </a:cubicBezTo>
                    <a:cubicBezTo>
                      <a:pt x="24351" y="795"/>
                      <a:pt x="24331" y="794"/>
                      <a:pt x="24312" y="794"/>
                    </a:cubicBezTo>
                    <a:cubicBezTo>
                      <a:pt x="23759" y="794"/>
                      <a:pt x="23471" y="1651"/>
                      <a:pt x="22899" y="1805"/>
                    </a:cubicBezTo>
                    <a:cubicBezTo>
                      <a:pt x="22844" y="1819"/>
                      <a:pt x="22789" y="1825"/>
                      <a:pt x="22735" y="1825"/>
                    </a:cubicBezTo>
                    <a:cubicBezTo>
                      <a:pt x="22098" y="1825"/>
                      <a:pt x="21549" y="934"/>
                      <a:pt x="20902" y="934"/>
                    </a:cubicBezTo>
                    <a:cubicBezTo>
                      <a:pt x="20843" y="934"/>
                      <a:pt x="20783" y="941"/>
                      <a:pt x="20723" y="957"/>
                    </a:cubicBezTo>
                    <a:cubicBezTo>
                      <a:pt x="20963" y="1789"/>
                      <a:pt x="20227" y="2637"/>
                      <a:pt x="19410" y="2909"/>
                    </a:cubicBezTo>
                    <a:cubicBezTo>
                      <a:pt x="18594" y="3197"/>
                      <a:pt x="17714" y="3117"/>
                      <a:pt x="16850" y="3245"/>
                    </a:cubicBezTo>
                    <a:cubicBezTo>
                      <a:pt x="16002" y="3357"/>
                      <a:pt x="15202" y="3693"/>
                      <a:pt x="14498" y="4189"/>
                    </a:cubicBezTo>
                    <a:cubicBezTo>
                      <a:pt x="14210" y="4365"/>
                      <a:pt x="13970" y="4637"/>
                      <a:pt x="13842" y="4973"/>
                    </a:cubicBezTo>
                    <a:cubicBezTo>
                      <a:pt x="13618" y="5645"/>
                      <a:pt x="14114" y="6526"/>
                      <a:pt x="13634" y="7054"/>
                    </a:cubicBezTo>
                    <a:cubicBezTo>
                      <a:pt x="13522" y="7182"/>
                      <a:pt x="13346" y="7262"/>
                      <a:pt x="13234" y="7406"/>
                    </a:cubicBezTo>
                    <a:cubicBezTo>
                      <a:pt x="12946" y="7774"/>
                      <a:pt x="13170" y="8350"/>
                      <a:pt x="12946" y="8766"/>
                    </a:cubicBezTo>
                    <a:cubicBezTo>
                      <a:pt x="12674" y="9214"/>
                      <a:pt x="11874" y="9390"/>
                      <a:pt x="12050" y="9966"/>
                    </a:cubicBezTo>
                    <a:cubicBezTo>
                      <a:pt x="12082" y="10030"/>
                      <a:pt x="12114" y="10094"/>
                      <a:pt x="12146" y="10142"/>
                    </a:cubicBezTo>
                    <a:cubicBezTo>
                      <a:pt x="12674" y="10862"/>
                      <a:pt x="13106" y="11646"/>
                      <a:pt x="13442" y="12478"/>
                    </a:cubicBezTo>
                    <a:cubicBezTo>
                      <a:pt x="13858" y="13486"/>
                      <a:pt x="14066" y="14798"/>
                      <a:pt x="13314" y="15582"/>
                    </a:cubicBezTo>
                    <a:cubicBezTo>
                      <a:pt x="13202" y="15710"/>
                      <a:pt x="13042" y="15806"/>
                      <a:pt x="12866" y="15822"/>
                    </a:cubicBezTo>
                    <a:cubicBezTo>
                      <a:pt x="12674" y="15790"/>
                      <a:pt x="12514" y="15710"/>
                      <a:pt x="12386" y="15566"/>
                    </a:cubicBezTo>
                    <a:cubicBezTo>
                      <a:pt x="11666" y="14910"/>
                      <a:pt x="11090" y="14110"/>
                      <a:pt x="10706" y="13214"/>
                    </a:cubicBezTo>
                    <a:cubicBezTo>
                      <a:pt x="10658" y="13118"/>
                      <a:pt x="10594" y="13038"/>
                      <a:pt x="10498" y="12990"/>
                    </a:cubicBezTo>
                    <a:cubicBezTo>
                      <a:pt x="10451" y="12963"/>
                      <a:pt x="10407" y="12951"/>
                      <a:pt x="10365" y="12951"/>
                    </a:cubicBezTo>
                    <a:cubicBezTo>
                      <a:pt x="10235" y="12951"/>
                      <a:pt x="10127" y="13058"/>
                      <a:pt x="10018" y="13118"/>
                    </a:cubicBezTo>
                    <a:cubicBezTo>
                      <a:pt x="9934" y="13164"/>
                      <a:pt x="9843" y="13185"/>
                      <a:pt x="9751" y="13185"/>
                    </a:cubicBezTo>
                    <a:cubicBezTo>
                      <a:pt x="9493" y="13185"/>
                      <a:pt x="9227" y="13022"/>
                      <a:pt x="9074" y="12798"/>
                    </a:cubicBezTo>
                    <a:cubicBezTo>
                      <a:pt x="8850" y="12510"/>
                      <a:pt x="8754" y="12142"/>
                      <a:pt x="8578" y="11806"/>
                    </a:cubicBezTo>
                    <a:cubicBezTo>
                      <a:pt x="8018" y="10718"/>
                      <a:pt x="6786" y="10206"/>
                      <a:pt x="5665" y="9742"/>
                    </a:cubicBezTo>
                    <a:cubicBezTo>
                      <a:pt x="5609" y="9726"/>
                      <a:pt x="5553" y="9718"/>
                      <a:pt x="5499" y="9718"/>
                    </a:cubicBezTo>
                    <a:cubicBezTo>
                      <a:pt x="5445" y="9718"/>
                      <a:pt x="5393" y="9726"/>
                      <a:pt x="5345" y="9742"/>
                    </a:cubicBezTo>
                    <a:cubicBezTo>
                      <a:pt x="5041" y="9870"/>
                      <a:pt x="5169" y="10206"/>
                      <a:pt x="5041" y="10430"/>
                    </a:cubicBezTo>
                    <a:cubicBezTo>
                      <a:pt x="4971" y="10546"/>
                      <a:pt x="4868" y="10594"/>
                      <a:pt x="4751" y="10594"/>
                    </a:cubicBezTo>
                    <a:cubicBezTo>
                      <a:pt x="4500" y="10594"/>
                      <a:pt x="4187" y="10372"/>
                      <a:pt x="4001" y="10142"/>
                    </a:cubicBezTo>
                    <a:cubicBezTo>
                      <a:pt x="3813" y="9883"/>
                      <a:pt x="3503" y="9606"/>
                      <a:pt x="3237" y="9606"/>
                    </a:cubicBezTo>
                    <a:cubicBezTo>
                      <a:pt x="3142" y="9606"/>
                      <a:pt x="3053" y="9641"/>
                      <a:pt x="2977" y="9726"/>
                    </a:cubicBezTo>
                    <a:cubicBezTo>
                      <a:pt x="3169" y="10094"/>
                      <a:pt x="2929" y="10542"/>
                      <a:pt x="2513" y="10558"/>
                    </a:cubicBezTo>
                    <a:cubicBezTo>
                      <a:pt x="2372" y="10558"/>
                      <a:pt x="2242" y="10496"/>
                      <a:pt x="2113" y="10496"/>
                    </a:cubicBezTo>
                    <a:cubicBezTo>
                      <a:pt x="2081" y="10496"/>
                      <a:pt x="2049" y="10500"/>
                      <a:pt x="2017" y="10510"/>
                    </a:cubicBezTo>
                    <a:cubicBezTo>
                      <a:pt x="1553" y="10638"/>
                      <a:pt x="1873" y="11454"/>
                      <a:pt x="1569" y="11822"/>
                    </a:cubicBezTo>
                    <a:cubicBezTo>
                      <a:pt x="1497" y="11908"/>
                      <a:pt x="1428" y="11940"/>
                      <a:pt x="1358" y="11940"/>
                    </a:cubicBezTo>
                    <a:cubicBezTo>
                      <a:pt x="1160" y="11940"/>
                      <a:pt x="961" y="11677"/>
                      <a:pt x="700" y="11677"/>
                    </a:cubicBezTo>
                    <a:cubicBezTo>
                      <a:pt x="546" y="11677"/>
                      <a:pt x="371" y="11769"/>
                      <a:pt x="161" y="12062"/>
                    </a:cubicBezTo>
                    <a:cubicBezTo>
                      <a:pt x="113" y="12462"/>
                      <a:pt x="193" y="12638"/>
                      <a:pt x="321" y="12782"/>
                    </a:cubicBezTo>
                    <a:cubicBezTo>
                      <a:pt x="625" y="13086"/>
                      <a:pt x="625" y="13566"/>
                      <a:pt x="369" y="13886"/>
                    </a:cubicBezTo>
                    <a:cubicBezTo>
                      <a:pt x="289" y="13982"/>
                      <a:pt x="241" y="14094"/>
                      <a:pt x="257" y="14206"/>
                    </a:cubicBezTo>
                    <a:cubicBezTo>
                      <a:pt x="289" y="14558"/>
                      <a:pt x="593" y="14814"/>
                      <a:pt x="849" y="15054"/>
                    </a:cubicBezTo>
                    <a:cubicBezTo>
                      <a:pt x="1114" y="15275"/>
                      <a:pt x="932" y="15672"/>
                      <a:pt x="627" y="15672"/>
                    </a:cubicBezTo>
                    <a:cubicBezTo>
                      <a:pt x="601" y="15672"/>
                      <a:pt x="573" y="15669"/>
                      <a:pt x="545" y="15662"/>
                    </a:cubicBezTo>
                    <a:cubicBezTo>
                      <a:pt x="401" y="15630"/>
                      <a:pt x="257" y="15598"/>
                      <a:pt x="129" y="15582"/>
                    </a:cubicBezTo>
                    <a:lnTo>
                      <a:pt x="129" y="15582"/>
                    </a:lnTo>
                    <a:cubicBezTo>
                      <a:pt x="1" y="15982"/>
                      <a:pt x="241" y="16382"/>
                      <a:pt x="561" y="16654"/>
                    </a:cubicBezTo>
                    <a:cubicBezTo>
                      <a:pt x="865" y="16926"/>
                      <a:pt x="1233" y="17102"/>
                      <a:pt x="1489" y="17422"/>
                    </a:cubicBezTo>
                    <a:cubicBezTo>
                      <a:pt x="1809" y="17806"/>
                      <a:pt x="1953" y="18366"/>
                      <a:pt x="2401" y="18574"/>
                    </a:cubicBezTo>
                    <a:cubicBezTo>
                      <a:pt x="2657" y="18686"/>
                      <a:pt x="2961" y="18654"/>
                      <a:pt x="3249" y="18718"/>
                    </a:cubicBezTo>
                    <a:cubicBezTo>
                      <a:pt x="3537" y="18782"/>
                      <a:pt x="3809" y="19070"/>
                      <a:pt x="3713" y="19342"/>
                    </a:cubicBezTo>
                    <a:cubicBezTo>
                      <a:pt x="3649" y="19486"/>
                      <a:pt x="3505" y="19582"/>
                      <a:pt x="3569" y="19774"/>
                    </a:cubicBezTo>
                    <a:cubicBezTo>
                      <a:pt x="3617" y="19854"/>
                      <a:pt x="3681" y="19919"/>
                      <a:pt x="3761" y="19951"/>
                    </a:cubicBezTo>
                    <a:cubicBezTo>
                      <a:pt x="4133" y="20125"/>
                      <a:pt x="4534" y="20213"/>
                      <a:pt x="4935" y="20213"/>
                    </a:cubicBezTo>
                    <a:cubicBezTo>
                      <a:pt x="5378" y="20213"/>
                      <a:pt x="5822" y="20105"/>
                      <a:pt x="6225" y="19887"/>
                    </a:cubicBezTo>
                    <a:cubicBezTo>
                      <a:pt x="6337" y="19806"/>
                      <a:pt x="6481" y="19758"/>
                      <a:pt x="6625" y="19742"/>
                    </a:cubicBezTo>
                    <a:cubicBezTo>
                      <a:pt x="6818" y="19758"/>
                      <a:pt x="7010" y="19854"/>
                      <a:pt x="7154" y="19999"/>
                    </a:cubicBezTo>
                    <a:cubicBezTo>
                      <a:pt x="7611" y="20327"/>
                      <a:pt x="8163" y="20501"/>
                      <a:pt x="8721" y="20501"/>
                    </a:cubicBezTo>
                    <a:cubicBezTo>
                      <a:pt x="8925" y="20501"/>
                      <a:pt x="9129" y="20478"/>
                      <a:pt x="9330" y="20431"/>
                    </a:cubicBezTo>
                    <a:lnTo>
                      <a:pt x="9330" y="20431"/>
                    </a:lnTo>
                    <a:lnTo>
                      <a:pt x="9218" y="21007"/>
                    </a:lnTo>
                    <a:cubicBezTo>
                      <a:pt x="9634" y="21023"/>
                      <a:pt x="10018" y="21103"/>
                      <a:pt x="10402" y="21247"/>
                    </a:cubicBezTo>
                    <a:cubicBezTo>
                      <a:pt x="10162" y="21823"/>
                      <a:pt x="9074" y="21503"/>
                      <a:pt x="8802" y="21983"/>
                    </a:cubicBezTo>
                    <a:cubicBezTo>
                      <a:pt x="9394" y="22047"/>
                      <a:pt x="10002" y="22079"/>
                      <a:pt x="10594" y="22079"/>
                    </a:cubicBezTo>
                    <a:cubicBezTo>
                      <a:pt x="11106" y="22079"/>
                      <a:pt x="11618" y="22063"/>
                      <a:pt x="12114" y="22015"/>
                    </a:cubicBezTo>
                    <a:cubicBezTo>
                      <a:pt x="12306" y="21919"/>
                      <a:pt x="12514" y="21807"/>
                      <a:pt x="12706" y="21727"/>
                    </a:cubicBezTo>
                    <a:cubicBezTo>
                      <a:pt x="13234" y="21487"/>
                      <a:pt x="13778" y="21279"/>
                      <a:pt x="14290" y="21071"/>
                    </a:cubicBezTo>
                    <a:cubicBezTo>
                      <a:pt x="14802" y="20863"/>
                      <a:pt x="15314" y="20671"/>
                      <a:pt x="15810" y="20415"/>
                    </a:cubicBezTo>
                    <a:cubicBezTo>
                      <a:pt x="15874" y="20399"/>
                      <a:pt x="15938" y="20351"/>
                      <a:pt x="15970" y="20287"/>
                    </a:cubicBezTo>
                    <a:cubicBezTo>
                      <a:pt x="16050" y="20143"/>
                      <a:pt x="15938" y="19983"/>
                      <a:pt x="15826" y="19854"/>
                    </a:cubicBezTo>
                    <a:cubicBezTo>
                      <a:pt x="15330" y="19230"/>
                      <a:pt x="15010" y="18478"/>
                      <a:pt x="14946" y="17678"/>
                    </a:cubicBezTo>
                    <a:cubicBezTo>
                      <a:pt x="14866" y="17390"/>
                      <a:pt x="15010" y="17070"/>
                      <a:pt x="15298" y="16942"/>
                    </a:cubicBezTo>
                    <a:cubicBezTo>
                      <a:pt x="15842" y="16542"/>
                      <a:pt x="16466" y="16270"/>
                      <a:pt x="17138" y="16110"/>
                    </a:cubicBezTo>
                    <a:cubicBezTo>
                      <a:pt x="17314" y="16078"/>
                      <a:pt x="17474" y="16014"/>
                      <a:pt x="17618" y="15918"/>
                    </a:cubicBezTo>
                    <a:cubicBezTo>
                      <a:pt x="17730" y="15790"/>
                      <a:pt x="17810" y="15662"/>
                      <a:pt x="17890" y="15534"/>
                    </a:cubicBezTo>
                    <a:cubicBezTo>
                      <a:pt x="18088" y="15266"/>
                      <a:pt x="18385" y="15110"/>
                      <a:pt x="18706" y="15110"/>
                    </a:cubicBezTo>
                    <a:cubicBezTo>
                      <a:pt x="18748" y="15110"/>
                      <a:pt x="18791" y="15113"/>
                      <a:pt x="18834" y="15118"/>
                    </a:cubicBezTo>
                    <a:cubicBezTo>
                      <a:pt x="18914" y="15118"/>
                      <a:pt x="18978" y="15150"/>
                      <a:pt x="19010" y="15214"/>
                    </a:cubicBezTo>
                    <a:cubicBezTo>
                      <a:pt x="19074" y="15358"/>
                      <a:pt x="18866" y="15438"/>
                      <a:pt x="18722" y="15518"/>
                    </a:cubicBezTo>
                    <a:cubicBezTo>
                      <a:pt x="18402" y="15678"/>
                      <a:pt x="18338" y="16142"/>
                      <a:pt x="18402" y="16510"/>
                    </a:cubicBezTo>
                    <a:cubicBezTo>
                      <a:pt x="18450" y="16878"/>
                      <a:pt x="18578" y="17262"/>
                      <a:pt x="18434" y="17598"/>
                    </a:cubicBezTo>
                    <a:cubicBezTo>
                      <a:pt x="18322" y="17870"/>
                      <a:pt x="18066" y="18062"/>
                      <a:pt x="17938" y="18318"/>
                    </a:cubicBezTo>
                    <a:cubicBezTo>
                      <a:pt x="17698" y="18782"/>
                      <a:pt x="17842" y="19326"/>
                      <a:pt x="17906" y="19838"/>
                    </a:cubicBezTo>
                    <a:cubicBezTo>
                      <a:pt x="17922" y="20031"/>
                      <a:pt x="17922" y="20223"/>
                      <a:pt x="17906" y="20415"/>
                    </a:cubicBezTo>
                    <a:cubicBezTo>
                      <a:pt x="18610" y="20079"/>
                      <a:pt x="19282" y="19694"/>
                      <a:pt x="19939" y="19262"/>
                    </a:cubicBezTo>
                    <a:lnTo>
                      <a:pt x="19939" y="19262"/>
                    </a:lnTo>
                    <a:cubicBezTo>
                      <a:pt x="19930" y="19263"/>
                      <a:pt x="19922" y="19263"/>
                      <a:pt x="19914" y="19263"/>
                    </a:cubicBezTo>
                    <a:cubicBezTo>
                      <a:pt x="19682" y="19263"/>
                      <a:pt x="19453" y="19048"/>
                      <a:pt x="19282" y="18862"/>
                    </a:cubicBezTo>
                    <a:cubicBezTo>
                      <a:pt x="19170" y="18750"/>
                      <a:pt x="19074" y="18606"/>
                      <a:pt x="19042" y="18462"/>
                    </a:cubicBezTo>
                    <a:cubicBezTo>
                      <a:pt x="19026" y="18318"/>
                      <a:pt x="19042" y="18190"/>
                      <a:pt x="19106" y="18062"/>
                    </a:cubicBezTo>
                    <a:cubicBezTo>
                      <a:pt x="19266" y="17614"/>
                      <a:pt x="19602" y="17278"/>
                      <a:pt x="19907" y="16910"/>
                    </a:cubicBezTo>
                    <a:cubicBezTo>
                      <a:pt x="20195" y="16542"/>
                      <a:pt x="20451" y="16110"/>
                      <a:pt x="20403" y="15630"/>
                    </a:cubicBezTo>
                    <a:cubicBezTo>
                      <a:pt x="20355" y="15150"/>
                      <a:pt x="19971" y="14702"/>
                      <a:pt x="19987" y="14190"/>
                    </a:cubicBezTo>
                    <a:cubicBezTo>
                      <a:pt x="20003" y="13694"/>
                      <a:pt x="20451" y="13102"/>
                      <a:pt x="20899" y="12862"/>
                    </a:cubicBezTo>
                    <a:cubicBezTo>
                      <a:pt x="21071" y="12772"/>
                      <a:pt x="21288" y="12707"/>
                      <a:pt x="21495" y="12707"/>
                    </a:cubicBezTo>
                    <a:cubicBezTo>
                      <a:pt x="21732" y="12707"/>
                      <a:pt x="21955" y="12792"/>
                      <a:pt x="22083" y="13022"/>
                    </a:cubicBezTo>
                    <a:cubicBezTo>
                      <a:pt x="22307" y="13406"/>
                      <a:pt x="21747" y="13918"/>
                      <a:pt x="21939" y="14110"/>
                    </a:cubicBezTo>
                    <a:cubicBezTo>
                      <a:pt x="21991" y="14150"/>
                      <a:pt x="22066" y="14178"/>
                      <a:pt x="22135" y="14178"/>
                    </a:cubicBezTo>
                    <a:cubicBezTo>
                      <a:pt x="22150" y="14178"/>
                      <a:pt x="22165" y="14177"/>
                      <a:pt x="22179" y="14174"/>
                    </a:cubicBezTo>
                    <a:cubicBezTo>
                      <a:pt x="22451" y="14206"/>
                      <a:pt x="22691" y="14350"/>
                      <a:pt x="22819" y="14590"/>
                    </a:cubicBezTo>
                    <a:cubicBezTo>
                      <a:pt x="22947" y="14830"/>
                      <a:pt x="22947" y="15134"/>
                      <a:pt x="22803" y="15374"/>
                    </a:cubicBezTo>
                    <a:cubicBezTo>
                      <a:pt x="22499" y="15902"/>
                      <a:pt x="21747" y="15886"/>
                      <a:pt x="21219" y="16206"/>
                    </a:cubicBezTo>
                    <a:cubicBezTo>
                      <a:pt x="21155" y="16238"/>
                      <a:pt x="21091" y="16302"/>
                      <a:pt x="21059" y="16366"/>
                    </a:cubicBezTo>
                    <a:cubicBezTo>
                      <a:pt x="20979" y="16510"/>
                      <a:pt x="21059" y="16702"/>
                      <a:pt x="21091" y="16862"/>
                    </a:cubicBezTo>
                    <a:cubicBezTo>
                      <a:pt x="21299" y="17614"/>
                      <a:pt x="20835" y="18382"/>
                      <a:pt x="20355" y="18974"/>
                    </a:cubicBezTo>
                    <a:cubicBezTo>
                      <a:pt x="21923" y="17870"/>
                      <a:pt x="23299" y="16494"/>
                      <a:pt x="24419" y="14926"/>
                    </a:cubicBezTo>
                    <a:cubicBezTo>
                      <a:pt x="24243" y="14414"/>
                      <a:pt x="23843" y="13934"/>
                      <a:pt x="23907" y="13390"/>
                    </a:cubicBezTo>
                    <a:cubicBezTo>
                      <a:pt x="23955" y="13198"/>
                      <a:pt x="24003" y="12990"/>
                      <a:pt x="24035" y="12798"/>
                    </a:cubicBezTo>
                    <a:cubicBezTo>
                      <a:pt x="24051" y="12190"/>
                      <a:pt x="23379" y="11854"/>
                      <a:pt x="22803" y="11790"/>
                    </a:cubicBezTo>
                    <a:cubicBezTo>
                      <a:pt x="22211" y="11742"/>
                      <a:pt x="21571" y="11806"/>
                      <a:pt x="21107" y="11454"/>
                    </a:cubicBezTo>
                    <a:cubicBezTo>
                      <a:pt x="20451" y="10958"/>
                      <a:pt x="20579" y="9806"/>
                      <a:pt x="21219" y="9294"/>
                    </a:cubicBezTo>
                    <a:cubicBezTo>
                      <a:pt x="21554" y="9026"/>
                      <a:pt x="21972" y="8911"/>
                      <a:pt x="22403" y="8911"/>
                    </a:cubicBezTo>
                    <a:cubicBezTo>
                      <a:pt x="22795" y="8911"/>
                      <a:pt x="23197" y="9006"/>
                      <a:pt x="23555" y="9166"/>
                    </a:cubicBezTo>
                    <a:cubicBezTo>
                      <a:pt x="23857" y="9301"/>
                      <a:pt x="24214" y="9478"/>
                      <a:pt x="24524" y="9478"/>
                    </a:cubicBezTo>
                    <a:cubicBezTo>
                      <a:pt x="24689" y="9478"/>
                      <a:pt x="24840" y="9427"/>
                      <a:pt x="24963" y="9294"/>
                    </a:cubicBezTo>
                    <a:cubicBezTo>
                      <a:pt x="25187" y="9054"/>
                      <a:pt x="25171" y="8670"/>
                      <a:pt x="25347" y="8398"/>
                    </a:cubicBezTo>
                    <a:cubicBezTo>
                      <a:pt x="25571" y="8046"/>
                      <a:pt x="26099" y="7998"/>
                      <a:pt x="26371" y="7678"/>
                    </a:cubicBezTo>
                    <a:cubicBezTo>
                      <a:pt x="26643" y="7342"/>
                      <a:pt x="26563" y="6830"/>
                      <a:pt x="26563" y="6382"/>
                    </a:cubicBezTo>
                    <a:cubicBezTo>
                      <a:pt x="26611" y="5549"/>
                      <a:pt x="26995" y="4781"/>
                      <a:pt x="27651" y="4253"/>
                    </a:cubicBezTo>
                    <a:cubicBezTo>
                      <a:pt x="27603" y="2845"/>
                      <a:pt x="27395" y="1453"/>
                      <a:pt x="27027" y="93"/>
                    </a:cubicBezTo>
                    <a:cubicBezTo>
                      <a:pt x="26932" y="34"/>
                      <a:pt x="26828" y="1"/>
                      <a:pt x="26722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" name="Google Shape;19660;p46">
            <a:extLst>
              <a:ext uri="{FF2B5EF4-FFF2-40B4-BE49-F238E27FC236}">
                <a16:creationId xmlns:a16="http://schemas.microsoft.com/office/drawing/2014/main" id="{9E85AB47-60DD-FB98-F826-BB4643FF76E8}"/>
              </a:ext>
            </a:extLst>
          </p:cNvPr>
          <p:cNvSpPr txBox="1">
            <a:spLocks/>
          </p:cNvSpPr>
          <p:nvPr/>
        </p:nvSpPr>
        <p:spPr>
          <a:xfrm>
            <a:off x="397602" y="1224878"/>
            <a:ext cx="8208037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Big Shoulders Text"/>
              <a:buNone/>
              <a:defRPr sz="3000" b="0" i="0" u="none" strike="noStrike" cap="none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ig Shoulders Text"/>
              <a:buNone/>
              <a:defRPr sz="2800" b="0" i="0" u="none" strike="noStrike" cap="none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ig Shoulders Text"/>
              <a:buNone/>
              <a:defRPr sz="2800" b="0" i="0" u="none" strike="noStrike" cap="none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ig Shoulders Text"/>
              <a:buNone/>
              <a:defRPr sz="2800" b="0" i="0" u="none" strike="noStrike" cap="none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ig Shoulders Text"/>
              <a:buNone/>
              <a:defRPr sz="2800" b="0" i="0" u="none" strike="noStrike" cap="none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ig Shoulders Text"/>
              <a:buNone/>
              <a:defRPr sz="2800" b="0" i="0" u="none" strike="noStrike" cap="none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ig Shoulders Text"/>
              <a:buNone/>
              <a:defRPr sz="2800" b="0" i="0" u="none" strike="noStrike" cap="none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ig Shoulders Text"/>
              <a:buNone/>
              <a:defRPr sz="2800" b="0" i="0" u="none" strike="noStrike" cap="none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ig Shoulders Text"/>
              <a:buNone/>
              <a:defRPr sz="2800" b="0" i="0" u="none" strike="noStrike" cap="none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>
            <a:r>
              <a:rPr lang="en-US" sz="3200" b="1" dirty="0"/>
              <a:t>What have we done so far?</a:t>
            </a:r>
          </a:p>
        </p:txBody>
      </p:sp>
      <p:sp>
        <p:nvSpPr>
          <p:cNvPr id="5" name="Google Shape;19910;p47">
            <a:extLst>
              <a:ext uri="{FF2B5EF4-FFF2-40B4-BE49-F238E27FC236}">
                <a16:creationId xmlns:a16="http://schemas.microsoft.com/office/drawing/2014/main" id="{DCC491EC-7C53-BCA1-2E39-2F0727A89D1F}"/>
              </a:ext>
            </a:extLst>
          </p:cNvPr>
          <p:cNvSpPr/>
          <p:nvPr/>
        </p:nvSpPr>
        <p:spPr>
          <a:xfrm>
            <a:off x="1156225" y="2182522"/>
            <a:ext cx="656700" cy="6567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" name="Google Shape;20006;p47">
            <a:extLst>
              <a:ext uri="{FF2B5EF4-FFF2-40B4-BE49-F238E27FC236}">
                <a16:creationId xmlns:a16="http://schemas.microsoft.com/office/drawing/2014/main" id="{DFA075A1-C3C1-7D0E-E21B-F08F0E087FBC}"/>
              </a:ext>
            </a:extLst>
          </p:cNvPr>
          <p:cNvGrpSpPr/>
          <p:nvPr/>
        </p:nvGrpSpPr>
        <p:grpSpPr>
          <a:xfrm>
            <a:off x="1330895" y="2306211"/>
            <a:ext cx="407617" cy="393430"/>
            <a:chOff x="10253919" y="1312044"/>
            <a:chExt cx="674974" cy="651481"/>
          </a:xfrm>
        </p:grpSpPr>
        <p:grpSp>
          <p:nvGrpSpPr>
            <p:cNvPr id="7" name="Google Shape;20007;p47">
              <a:extLst>
                <a:ext uri="{FF2B5EF4-FFF2-40B4-BE49-F238E27FC236}">
                  <a16:creationId xmlns:a16="http://schemas.microsoft.com/office/drawing/2014/main" id="{FC1D6839-A89D-B375-2D49-82C91537E0FE}"/>
                </a:ext>
              </a:extLst>
            </p:cNvPr>
            <p:cNvGrpSpPr/>
            <p:nvPr/>
          </p:nvGrpSpPr>
          <p:grpSpPr>
            <a:xfrm>
              <a:off x="10253919" y="1472118"/>
              <a:ext cx="490013" cy="491408"/>
              <a:chOff x="-958866" y="483010"/>
              <a:chExt cx="472621" cy="473966"/>
            </a:xfrm>
          </p:grpSpPr>
          <p:sp>
            <p:nvSpPr>
              <p:cNvPr id="20" name="Google Shape;20008;p47">
                <a:extLst>
                  <a:ext uri="{FF2B5EF4-FFF2-40B4-BE49-F238E27FC236}">
                    <a16:creationId xmlns:a16="http://schemas.microsoft.com/office/drawing/2014/main" id="{B06038AF-F268-1410-9AE7-556CDE5344A6}"/>
                  </a:ext>
                </a:extLst>
              </p:cNvPr>
              <p:cNvSpPr/>
              <p:nvPr/>
            </p:nvSpPr>
            <p:spPr>
              <a:xfrm>
                <a:off x="-881450" y="483010"/>
                <a:ext cx="389880" cy="440612"/>
              </a:xfrm>
              <a:custGeom>
                <a:avLst/>
                <a:gdLst/>
                <a:ahLst/>
                <a:cxnLst/>
                <a:rect l="l" t="t" r="r" b="b"/>
                <a:pathLst>
                  <a:path w="6955" h="7860" extrusionOk="0">
                    <a:moveTo>
                      <a:pt x="3287" y="0"/>
                    </a:moveTo>
                    <a:cubicBezTo>
                      <a:pt x="1382" y="453"/>
                      <a:pt x="1" y="2168"/>
                      <a:pt x="1" y="4192"/>
                    </a:cubicBezTo>
                    <a:cubicBezTo>
                      <a:pt x="1" y="5454"/>
                      <a:pt x="525" y="6573"/>
                      <a:pt x="1358" y="7359"/>
                    </a:cubicBezTo>
                    <a:lnTo>
                      <a:pt x="2739" y="7859"/>
                    </a:lnTo>
                    <a:lnTo>
                      <a:pt x="4644" y="7383"/>
                    </a:lnTo>
                    <a:lnTo>
                      <a:pt x="5549" y="7359"/>
                    </a:lnTo>
                    <a:cubicBezTo>
                      <a:pt x="6311" y="6740"/>
                      <a:pt x="6812" y="5859"/>
                      <a:pt x="6954" y="4859"/>
                    </a:cubicBezTo>
                    <a:lnTo>
                      <a:pt x="6835" y="4311"/>
                    </a:lnTo>
                    <a:lnTo>
                      <a:pt x="6621" y="2858"/>
                    </a:lnTo>
                    <a:lnTo>
                      <a:pt x="5883" y="1572"/>
                    </a:lnTo>
                    <a:lnTo>
                      <a:pt x="4287" y="477"/>
                    </a:lnTo>
                    <a:lnTo>
                      <a:pt x="4097" y="191"/>
                    </a:lnTo>
                    <a:cubicBezTo>
                      <a:pt x="3835" y="96"/>
                      <a:pt x="3573" y="24"/>
                      <a:pt x="3287" y="0"/>
                    </a:cubicBezTo>
                    <a:close/>
                  </a:path>
                </a:pathLst>
              </a:custGeom>
              <a:solidFill>
                <a:srgbClr val="D4DC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0009;p47">
                <a:extLst>
                  <a:ext uri="{FF2B5EF4-FFF2-40B4-BE49-F238E27FC236}">
                    <a16:creationId xmlns:a16="http://schemas.microsoft.com/office/drawing/2014/main" id="{D336FC7E-F137-317B-C15F-B130AF471065}"/>
                  </a:ext>
                </a:extLst>
              </p:cNvPr>
              <p:cNvSpPr/>
              <p:nvPr/>
            </p:nvSpPr>
            <p:spPr>
              <a:xfrm>
                <a:off x="-918841" y="484355"/>
                <a:ext cx="239029" cy="420543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7502" extrusionOk="0">
                    <a:moveTo>
                      <a:pt x="3192" y="0"/>
                    </a:moveTo>
                    <a:lnTo>
                      <a:pt x="2954" y="310"/>
                    </a:lnTo>
                    <a:lnTo>
                      <a:pt x="2120" y="476"/>
                    </a:lnTo>
                    <a:lnTo>
                      <a:pt x="1644" y="429"/>
                    </a:lnTo>
                    <a:cubicBezTo>
                      <a:pt x="1096" y="691"/>
                      <a:pt x="620" y="1048"/>
                      <a:pt x="263" y="1501"/>
                    </a:cubicBezTo>
                    <a:lnTo>
                      <a:pt x="310" y="2215"/>
                    </a:lnTo>
                    <a:lnTo>
                      <a:pt x="1" y="5549"/>
                    </a:lnTo>
                    <a:lnTo>
                      <a:pt x="953" y="6978"/>
                    </a:lnTo>
                    <a:lnTo>
                      <a:pt x="2358" y="7502"/>
                    </a:lnTo>
                    <a:cubicBezTo>
                      <a:pt x="1406" y="6716"/>
                      <a:pt x="787" y="5525"/>
                      <a:pt x="787" y="4215"/>
                    </a:cubicBezTo>
                    <a:cubicBezTo>
                      <a:pt x="787" y="2120"/>
                      <a:pt x="2287" y="405"/>
                      <a:pt x="4264" y="72"/>
                    </a:cubicBezTo>
                    <a:cubicBezTo>
                      <a:pt x="4025" y="0"/>
                      <a:pt x="3763" y="0"/>
                      <a:pt x="3478" y="0"/>
                    </a:cubicBezTo>
                    <a:close/>
                  </a:path>
                </a:pathLst>
              </a:custGeom>
              <a:solidFill>
                <a:srgbClr val="D4DC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0010;p47">
                <a:extLst>
                  <a:ext uri="{FF2B5EF4-FFF2-40B4-BE49-F238E27FC236}">
                    <a16:creationId xmlns:a16="http://schemas.microsoft.com/office/drawing/2014/main" id="{682CAD04-0F60-FDE9-FA9F-0A870E4B9C74}"/>
                  </a:ext>
                </a:extLst>
              </p:cNvPr>
              <p:cNvSpPr/>
              <p:nvPr/>
            </p:nvSpPr>
            <p:spPr>
              <a:xfrm>
                <a:off x="-838734" y="828044"/>
                <a:ext cx="271038" cy="126241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2252" extrusionOk="0">
                    <a:moveTo>
                      <a:pt x="2220" y="0"/>
                    </a:moveTo>
                    <a:cubicBezTo>
                      <a:pt x="1593" y="0"/>
                      <a:pt x="1617" y="728"/>
                      <a:pt x="1144" y="728"/>
                    </a:cubicBezTo>
                    <a:cubicBezTo>
                      <a:pt x="1132" y="728"/>
                      <a:pt x="1121" y="728"/>
                      <a:pt x="1110" y="728"/>
                    </a:cubicBezTo>
                    <a:cubicBezTo>
                      <a:pt x="619" y="728"/>
                      <a:pt x="665" y="265"/>
                      <a:pt x="147" y="265"/>
                    </a:cubicBezTo>
                    <a:cubicBezTo>
                      <a:pt x="102" y="265"/>
                      <a:pt x="54" y="268"/>
                      <a:pt x="1" y="275"/>
                    </a:cubicBezTo>
                    <a:lnTo>
                      <a:pt x="144" y="1109"/>
                    </a:lnTo>
                    <a:lnTo>
                      <a:pt x="1644" y="2061"/>
                    </a:lnTo>
                    <a:lnTo>
                      <a:pt x="2596" y="2252"/>
                    </a:lnTo>
                    <a:cubicBezTo>
                      <a:pt x="3454" y="2157"/>
                      <a:pt x="4192" y="1799"/>
                      <a:pt x="4835" y="1252"/>
                    </a:cubicBezTo>
                    <a:cubicBezTo>
                      <a:pt x="4691" y="696"/>
                      <a:pt x="4547" y="266"/>
                      <a:pt x="4158" y="266"/>
                    </a:cubicBezTo>
                    <a:cubicBezTo>
                      <a:pt x="4096" y="266"/>
                      <a:pt x="4029" y="276"/>
                      <a:pt x="3954" y="299"/>
                    </a:cubicBezTo>
                    <a:cubicBezTo>
                      <a:pt x="3766" y="367"/>
                      <a:pt x="3664" y="402"/>
                      <a:pt x="3565" y="402"/>
                    </a:cubicBezTo>
                    <a:cubicBezTo>
                      <a:pt x="3386" y="402"/>
                      <a:pt x="3215" y="290"/>
                      <a:pt x="2573" y="61"/>
                    </a:cubicBezTo>
                    <a:cubicBezTo>
                      <a:pt x="2436" y="19"/>
                      <a:pt x="2320" y="0"/>
                      <a:pt x="2220" y="0"/>
                    </a:cubicBezTo>
                    <a:close/>
                  </a:path>
                </a:pathLst>
              </a:custGeom>
              <a:solidFill>
                <a:srgbClr val="708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0011;p47">
                <a:extLst>
                  <a:ext uri="{FF2B5EF4-FFF2-40B4-BE49-F238E27FC236}">
                    <a16:creationId xmlns:a16="http://schemas.microsoft.com/office/drawing/2014/main" id="{CB510818-4401-A6D1-D9CB-0A40D277E8CF}"/>
                  </a:ext>
                </a:extLst>
              </p:cNvPr>
              <p:cNvSpPr/>
              <p:nvPr/>
            </p:nvSpPr>
            <p:spPr>
              <a:xfrm>
                <a:off x="-898828" y="583633"/>
                <a:ext cx="165594" cy="20646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3683" extrusionOk="0">
                    <a:moveTo>
                      <a:pt x="1599" y="0"/>
                    </a:moveTo>
                    <a:cubicBezTo>
                      <a:pt x="1485" y="0"/>
                      <a:pt x="1351" y="9"/>
                      <a:pt x="1192" y="15"/>
                    </a:cubicBezTo>
                    <a:lnTo>
                      <a:pt x="477" y="492"/>
                    </a:lnTo>
                    <a:lnTo>
                      <a:pt x="1" y="2397"/>
                    </a:lnTo>
                    <a:cubicBezTo>
                      <a:pt x="1" y="2397"/>
                      <a:pt x="192" y="3087"/>
                      <a:pt x="215" y="3111"/>
                    </a:cubicBezTo>
                    <a:cubicBezTo>
                      <a:pt x="239" y="3159"/>
                      <a:pt x="620" y="3683"/>
                      <a:pt x="620" y="3683"/>
                    </a:cubicBezTo>
                    <a:cubicBezTo>
                      <a:pt x="692" y="3635"/>
                      <a:pt x="787" y="3564"/>
                      <a:pt x="858" y="3516"/>
                    </a:cubicBezTo>
                    <a:cubicBezTo>
                      <a:pt x="1644" y="3064"/>
                      <a:pt x="1406" y="2802"/>
                      <a:pt x="1644" y="2468"/>
                    </a:cubicBezTo>
                    <a:cubicBezTo>
                      <a:pt x="1719" y="2364"/>
                      <a:pt x="1856" y="2336"/>
                      <a:pt x="2013" y="2336"/>
                    </a:cubicBezTo>
                    <a:cubicBezTo>
                      <a:pt x="2186" y="2336"/>
                      <a:pt x="2381" y="2369"/>
                      <a:pt x="2542" y="2369"/>
                    </a:cubicBezTo>
                    <a:cubicBezTo>
                      <a:pt x="2701" y="2369"/>
                      <a:pt x="2826" y="2337"/>
                      <a:pt x="2859" y="2206"/>
                    </a:cubicBezTo>
                    <a:cubicBezTo>
                      <a:pt x="2954" y="1801"/>
                      <a:pt x="2835" y="1873"/>
                      <a:pt x="2382" y="1539"/>
                    </a:cubicBezTo>
                    <a:cubicBezTo>
                      <a:pt x="1930" y="1254"/>
                      <a:pt x="2454" y="849"/>
                      <a:pt x="2216" y="349"/>
                    </a:cubicBezTo>
                    <a:cubicBezTo>
                      <a:pt x="2061" y="57"/>
                      <a:pt x="1894" y="0"/>
                      <a:pt x="1599" y="0"/>
                    </a:cubicBezTo>
                    <a:close/>
                  </a:path>
                </a:pathLst>
              </a:custGeom>
              <a:solidFill>
                <a:srgbClr val="708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0012;p47">
                <a:extLst>
                  <a:ext uri="{FF2B5EF4-FFF2-40B4-BE49-F238E27FC236}">
                    <a16:creationId xmlns:a16="http://schemas.microsoft.com/office/drawing/2014/main" id="{CA457524-9E3F-3851-8C46-1572A95F12E7}"/>
                  </a:ext>
                </a:extLst>
              </p:cNvPr>
              <p:cNvSpPr/>
              <p:nvPr/>
            </p:nvSpPr>
            <p:spPr>
              <a:xfrm>
                <a:off x="-958866" y="568442"/>
                <a:ext cx="279054" cy="388535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6931" extrusionOk="0">
                    <a:moveTo>
                      <a:pt x="977" y="1"/>
                    </a:moveTo>
                    <a:cubicBezTo>
                      <a:pt x="358" y="739"/>
                      <a:pt x="0" y="1668"/>
                      <a:pt x="0" y="2715"/>
                    </a:cubicBezTo>
                    <a:cubicBezTo>
                      <a:pt x="0" y="5025"/>
                      <a:pt x="1882" y="6930"/>
                      <a:pt x="4239" y="6930"/>
                    </a:cubicBezTo>
                    <a:cubicBezTo>
                      <a:pt x="4501" y="6930"/>
                      <a:pt x="4739" y="6907"/>
                      <a:pt x="4978" y="6883"/>
                    </a:cubicBezTo>
                    <a:cubicBezTo>
                      <a:pt x="3763" y="6645"/>
                      <a:pt x="2739" y="5930"/>
                      <a:pt x="2120" y="4930"/>
                    </a:cubicBezTo>
                    <a:cubicBezTo>
                      <a:pt x="2077" y="4937"/>
                      <a:pt x="2035" y="4940"/>
                      <a:pt x="1995" y="4940"/>
                    </a:cubicBezTo>
                    <a:cubicBezTo>
                      <a:pt x="1464" y="4940"/>
                      <a:pt x="1246" y="4376"/>
                      <a:pt x="1667" y="3978"/>
                    </a:cubicBezTo>
                    <a:cubicBezTo>
                      <a:pt x="1548" y="3596"/>
                      <a:pt x="1501" y="3144"/>
                      <a:pt x="1501" y="2739"/>
                    </a:cubicBezTo>
                    <a:cubicBezTo>
                      <a:pt x="1501" y="1834"/>
                      <a:pt x="1763" y="1001"/>
                      <a:pt x="2239" y="334"/>
                    </a:cubicBezTo>
                    <a:lnTo>
                      <a:pt x="1786" y="334"/>
                    </a:lnTo>
                    <a:cubicBezTo>
                      <a:pt x="1429" y="334"/>
                      <a:pt x="1167" y="167"/>
                      <a:pt x="977" y="1"/>
                    </a:cubicBezTo>
                    <a:close/>
                  </a:path>
                </a:pathLst>
              </a:custGeom>
              <a:solidFill>
                <a:srgbClr val="708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0013;p47">
                <a:extLst>
                  <a:ext uri="{FF2B5EF4-FFF2-40B4-BE49-F238E27FC236}">
                    <a16:creationId xmlns:a16="http://schemas.microsoft.com/office/drawing/2014/main" id="{A174D446-428A-A0FF-9144-4C78B463C5CF}"/>
                  </a:ext>
                </a:extLst>
              </p:cNvPr>
              <p:cNvSpPr/>
              <p:nvPr/>
            </p:nvSpPr>
            <p:spPr>
              <a:xfrm>
                <a:off x="-658510" y="495006"/>
                <a:ext cx="172265" cy="263078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4693" extrusionOk="0">
                    <a:moveTo>
                      <a:pt x="143" y="1"/>
                    </a:moveTo>
                    <a:cubicBezTo>
                      <a:pt x="72" y="215"/>
                      <a:pt x="1" y="525"/>
                      <a:pt x="358" y="810"/>
                    </a:cubicBezTo>
                    <a:cubicBezTo>
                      <a:pt x="929" y="1215"/>
                      <a:pt x="1168" y="1334"/>
                      <a:pt x="977" y="1787"/>
                    </a:cubicBezTo>
                    <a:cubicBezTo>
                      <a:pt x="810" y="2239"/>
                      <a:pt x="501" y="3239"/>
                      <a:pt x="1310" y="3454"/>
                    </a:cubicBezTo>
                    <a:cubicBezTo>
                      <a:pt x="2120" y="3668"/>
                      <a:pt x="2382" y="3787"/>
                      <a:pt x="2477" y="4073"/>
                    </a:cubicBezTo>
                    <a:cubicBezTo>
                      <a:pt x="2525" y="4287"/>
                      <a:pt x="2644" y="4621"/>
                      <a:pt x="2977" y="4692"/>
                    </a:cubicBezTo>
                    <a:cubicBezTo>
                      <a:pt x="3001" y="4454"/>
                      <a:pt x="3025" y="4216"/>
                      <a:pt x="3025" y="3978"/>
                    </a:cubicBezTo>
                    <a:cubicBezTo>
                      <a:pt x="3073" y="2120"/>
                      <a:pt x="1858" y="525"/>
                      <a:pt x="143" y="1"/>
                    </a:cubicBezTo>
                    <a:close/>
                  </a:path>
                </a:pathLst>
              </a:custGeom>
              <a:solidFill>
                <a:srgbClr val="708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0014;p47">
                <a:extLst>
                  <a:ext uri="{FF2B5EF4-FFF2-40B4-BE49-F238E27FC236}">
                    <a16:creationId xmlns:a16="http://schemas.microsoft.com/office/drawing/2014/main" id="{8AA7F203-E795-9297-C27A-77483C06E94F}"/>
                  </a:ext>
                </a:extLst>
              </p:cNvPr>
              <p:cNvSpPr/>
              <p:nvPr/>
            </p:nvSpPr>
            <p:spPr>
              <a:xfrm>
                <a:off x="-786657" y="503023"/>
                <a:ext cx="62784" cy="54152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66" extrusionOk="0">
                    <a:moveTo>
                      <a:pt x="691" y="1"/>
                    </a:moveTo>
                    <a:lnTo>
                      <a:pt x="691" y="24"/>
                    </a:lnTo>
                    <a:lnTo>
                      <a:pt x="48" y="382"/>
                    </a:lnTo>
                    <a:lnTo>
                      <a:pt x="0" y="572"/>
                    </a:lnTo>
                    <a:cubicBezTo>
                      <a:pt x="24" y="596"/>
                      <a:pt x="48" y="667"/>
                      <a:pt x="96" y="691"/>
                    </a:cubicBezTo>
                    <a:cubicBezTo>
                      <a:pt x="235" y="914"/>
                      <a:pt x="374" y="966"/>
                      <a:pt x="499" y="966"/>
                    </a:cubicBezTo>
                    <a:cubicBezTo>
                      <a:pt x="588" y="966"/>
                      <a:pt x="669" y="939"/>
                      <a:pt x="739" y="929"/>
                    </a:cubicBezTo>
                    <a:cubicBezTo>
                      <a:pt x="929" y="906"/>
                      <a:pt x="1120" y="429"/>
                      <a:pt x="977" y="191"/>
                    </a:cubicBezTo>
                    <a:lnTo>
                      <a:pt x="882" y="1"/>
                    </a:lnTo>
                    <a:close/>
                  </a:path>
                </a:pathLst>
              </a:custGeom>
              <a:solidFill>
                <a:srgbClr val="708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0015;p47">
                <a:extLst>
                  <a:ext uri="{FF2B5EF4-FFF2-40B4-BE49-F238E27FC236}">
                    <a16:creationId xmlns:a16="http://schemas.microsoft.com/office/drawing/2014/main" id="{9A397D86-FFA5-86F0-F10D-76B2D237060E}"/>
                  </a:ext>
                </a:extLst>
              </p:cNvPr>
              <p:cNvSpPr/>
              <p:nvPr/>
            </p:nvSpPr>
            <p:spPr>
              <a:xfrm>
                <a:off x="-825393" y="483010"/>
                <a:ext cx="90869" cy="50788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906" extrusionOk="0">
                    <a:moveTo>
                      <a:pt x="1549" y="0"/>
                    </a:moveTo>
                    <a:cubicBezTo>
                      <a:pt x="977" y="24"/>
                      <a:pt x="477" y="191"/>
                      <a:pt x="1" y="429"/>
                    </a:cubicBezTo>
                    <a:cubicBezTo>
                      <a:pt x="25" y="500"/>
                      <a:pt x="96" y="548"/>
                      <a:pt x="144" y="572"/>
                    </a:cubicBezTo>
                    <a:cubicBezTo>
                      <a:pt x="310" y="620"/>
                      <a:pt x="549" y="715"/>
                      <a:pt x="715" y="905"/>
                    </a:cubicBezTo>
                    <a:cubicBezTo>
                      <a:pt x="977" y="691"/>
                      <a:pt x="1287" y="500"/>
                      <a:pt x="1620" y="358"/>
                    </a:cubicBezTo>
                    <a:cubicBezTo>
                      <a:pt x="1573" y="239"/>
                      <a:pt x="1549" y="119"/>
                      <a:pt x="1549" y="0"/>
                    </a:cubicBezTo>
                    <a:close/>
                  </a:path>
                </a:pathLst>
              </a:custGeom>
              <a:solidFill>
                <a:srgbClr val="708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" name="Google Shape;20016;p47">
              <a:extLst>
                <a:ext uri="{FF2B5EF4-FFF2-40B4-BE49-F238E27FC236}">
                  <a16:creationId xmlns:a16="http://schemas.microsoft.com/office/drawing/2014/main" id="{0E32292F-D80B-A47A-2F05-61D5C97C043B}"/>
                </a:ext>
              </a:extLst>
            </p:cNvPr>
            <p:cNvSpPr/>
            <p:nvPr/>
          </p:nvSpPr>
          <p:spPr>
            <a:xfrm>
              <a:off x="10404195" y="1412163"/>
              <a:ext cx="325750" cy="251418"/>
            </a:xfrm>
            <a:custGeom>
              <a:avLst/>
              <a:gdLst/>
              <a:ahLst/>
              <a:cxnLst/>
              <a:rect l="l" t="t" r="r" b="b"/>
              <a:pathLst>
                <a:path w="5811" h="4485" extrusionOk="0">
                  <a:moveTo>
                    <a:pt x="5573" y="0"/>
                  </a:moveTo>
                  <a:lnTo>
                    <a:pt x="4453" y="548"/>
                  </a:lnTo>
                  <a:lnTo>
                    <a:pt x="2358" y="1882"/>
                  </a:lnTo>
                  <a:lnTo>
                    <a:pt x="786" y="3334"/>
                  </a:lnTo>
                  <a:lnTo>
                    <a:pt x="0" y="4358"/>
                  </a:lnTo>
                  <a:lnTo>
                    <a:pt x="0" y="4453"/>
                  </a:lnTo>
                  <a:cubicBezTo>
                    <a:pt x="30" y="4473"/>
                    <a:pt x="67" y="4485"/>
                    <a:pt x="105" y="4485"/>
                  </a:cubicBezTo>
                  <a:cubicBezTo>
                    <a:pt x="158" y="4485"/>
                    <a:pt x="210" y="4462"/>
                    <a:pt x="238" y="4406"/>
                  </a:cubicBezTo>
                  <a:cubicBezTo>
                    <a:pt x="1477" y="3120"/>
                    <a:pt x="3406" y="1405"/>
                    <a:pt x="5787" y="691"/>
                  </a:cubicBezTo>
                  <a:lnTo>
                    <a:pt x="5811" y="572"/>
                  </a:lnTo>
                  <a:lnTo>
                    <a:pt x="5573" y="0"/>
                  </a:ln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20017;p47">
              <a:extLst>
                <a:ext uri="{FF2B5EF4-FFF2-40B4-BE49-F238E27FC236}">
                  <a16:creationId xmlns:a16="http://schemas.microsoft.com/office/drawing/2014/main" id="{36F9B19E-B5D2-D6B6-F892-B1297C830264}"/>
                </a:ext>
              </a:extLst>
            </p:cNvPr>
            <p:cNvSpPr/>
            <p:nvPr/>
          </p:nvSpPr>
          <p:spPr>
            <a:xfrm>
              <a:off x="10397468" y="1388115"/>
              <a:ext cx="323171" cy="271038"/>
            </a:xfrm>
            <a:custGeom>
              <a:avLst/>
              <a:gdLst/>
              <a:ahLst/>
              <a:cxnLst/>
              <a:rect l="l" t="t" r="r" b="b"/>
              <a:pathLst>
                <a:path w="5765" h="4835" extrusionOk="0">
                  <a:moveTo>
                    <a:pt x="5454" y="1"/>
                  </a:moveTo>
                  <a:cubicBezTo>
                    <a:pt x="5454" y="1"/>
                    <a:pt x="2263" y="1382"/>
                    <a:pt x="72" y="4573"/>
                  </a:cubicBezTo>
                  <a:cubicBezTo>
                    <a:pt x="1" y="4668"/>
                    <a:pt x="25" y="4787"/>
                    <a:pt x="96" y="4835"/>
                  </a:cubicBezTo>
                  <a:cubicBezTo>
                    <a:pt x="120" y="4835"/>
                    <a:pt x="120" y="4811"/>
                    <a:pt x="168" y="4787"/>
                  </a:cubicBezTo>
                  <a:cubicBezTo>
                    <a:pt x="2359" y="1929"/>
                    <a:pt x="5359" y="667"/>
                    <a:pt x="5764" y="524"/>
                  </a:cubicBezTo>
                  <a:lnTo>
                    <a:pt x="5550" y="48"/>
                  </a:lnTo>
                  <a:lnTo>
                    <a:pt x="5454" y="1"/>
                  </a:ln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20018;p47">
              <a:extLst>
                <a:ext uri="{FF2B5EF4-FFF2-40B4-BE49-F238E27FC236}">
                  <a16:creationId xmlns:a16="http://schemas.microsoft.com/office/drawing/2014/main" id="{C9B2C3D9-0059-86EB-5F86-613A3C25B3ED}"/>
                </a:ext>
              </a:extLst>
            </p:cNvPr>
            <p:cNvSpPr/>
            <p:nvPr/>
          </p:nvSpPr>
          <p:spPr>
            <a:xfrm>
              <a:off x="10755283" y="1428140"/>
              <a:ext cx="54768" cy="89524"/>
            </a:xfrm>
            <a:custGeom>
              <a:avLst/>
              <a:gdLst/>
              <a:ahLst/>
              <a:cxnLst/>
              <a:rect l="l" t="t" r="r" b="b"/>
              <a:pathLst>
                <a:path w="977" h="1597" extrusionOk="0">
                  <a:moveTo>
                    <a:pt x="810" y="1"/>
                  </a:moveTo>
                  <a:lnTo>
                    <a:pt x="262" y="191"/>
                  </a:lnTo>
                  <a:lnTo>
                    <a:pt x="381" y="477"/>
                  </a:lnTo>
                  <a:lnTo>
                    <a:pt x="357" y="644"/>
                  </a:lnTo>
                  <a:lnTo>
                    <a:pt x="96" y="954"/>
                  </a:lnTo>
                  <a:lnTo>
                    <a:pt x="0" y="1239"/>
                  </a:lnTo>
                  <a:lnTo>
                    <a:pt x="24" y="1549"/>
                  </a:lnTo>
                  <a:lnTo>
                    <a:pt x="143" y="1597"/>
                  </a:lnTo>
                  <a:lnTo>
                    <a:pt x="762" y="1073"/>
                  </a:lnTo>
                  <a:cubicBezTo>
                    <a:pt x="929" y="954"/>
                    <a:pt x="977" y="763"/>
                    <a:pt x="977" y="620"/>
                  </a:cubicBezTo>
                  <a:lnTo>
                    <a:pt x="929" y="25"/>
                  </a:lnTo>
                  <a:lnTo>
                    <a:pt x="810" y="1"/>
                  </a:lnTo>
                  <a:close/>
                </a:path>
              </a:pathLst>
            </a:custGeom>
            <a:solidFill>
              <a:srgbClr val="708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20019;p47">
              <a:extLst>
                <a:ext uri="{FF2B5EF4-FFF2-40B4-BE49-F238E27FC236}">
                  <a16:creationId xmlns:a16="http://schemas.microsoft.com/office/drawing/2014/main" id="{9E366A50-C3E2-DD77-FF90-CD05A223F894}"/>
                </a:ext>
              </a:extLst>
            </p:cNvPr>
            <p:cNvSpPr/>
            <p:nvPr/>
          </p:nvSpPr>
          <p:spPr>
            <a:xfrm>
              <a:off x="10735270" y="1438847"/>
              <a:ext cx="42772" cy="91430"/>
            </a:xfrm>
            <a:custGeom>
              <a:avLst/>
              <a:gdLst/>
              <a:ahLst/>
              <a:cxnLst/>
              <a:rect l="l" t="t" r="r" b="b"/>
              <a:pathLst>
                <a:path w="763" h="1631" extrusionOk="0">
                  <a:moveTo>
                    <a:pt x="691" y="0"/>
                  </a:moveTo>
                  <a:lnTo>
                    <a:pt x="333" y="167"/>
                  </a:lnTo>
                  <a:lnTo>
                    <a:pt x="262" y="286"/>
                  </a:lnTo>
                  <a:lnTo>
                    <a:pt x="333" y="453"/>
                  </a:lnTo>
                  <a:cubicBezTo>
                    <a:pt x="357" y="548"/>
                    <a:pt x="357" y="667"/>
                    <a:pt x="286" y="715"/>
                  </a:cubicBezTo>
                  <a:lnTo>
                    <a:pt x="167" y="905"/>
                  </a:lnTo>
                  <a:cubicBezTo>
                    <a:pt x="24" y="1072"/>
                    <a:pt x="0" y="1310"/>
                    <a:pt x="95" y="1525"/>
                  </a:cubicBezTo>
                  <a:cubicBezTo>
                    <a:pt x="111" y="1588"/>
                    <a:pt x="180" y="1630"/>
                    <a:pt x="252" y="1630"/>
                  </a:cubicBezTo>
                  <a:cubicBezTo>
                    <a:pt x="288" y="1630"/>
                    <a:pt x="326" y="1620"/>
                    <a:pt x="357" y="1596"/>
                  </a:cubicBezTo>
                  <a:lnTo>
                    <a:pt x="524" y="1406"/>
                  </a:lnTo>
                  <a:cubicBezTo>
                    <a:pt x="500" y="1382"/>
                    <a:pt x="500" y="1358"/>
                    <a:pt x="476" y="1310"/>
                  </a:cubicBezTo>
                  <a:cubicBezTo>
                    <a:pt x="381" y="1120"/>
                    <a:pt x="405" y="882"/>
                    <a:pt x="572" y="691"/>
                  </a:cubicBezTo>
                  <a:lnTo>
                    <a:pt x="691" y="524"/>
                  </a:lnTo>
                  <a:cubicBezTo>
                    <a:pt x="738" y="429"/>
                    <a:pt x="762" y="334"/>
                    <a:pt x="714" y="239"/>
                  </a:cubicBezTo>
                  <a:lnTo>
                    <a:pt x="643" y="72"/>
                  </a:lnTo>
                  <a:lnTo>
                    <a:pt x="691" y="0"/>
                  </a:lnTo>
                  <a:close/>
                </a:path>
              </a:pathLst>
            </a:custGeom>
            <a:solidFill>
              <a:srgbClr val="708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20020;p47">
              <a:extLst>
                <a:ext uri="{FF2B5EF4-FFF2-40B4-BE49-F238E27FC236}">
                  <a16:creationId xmlns:a16="http://schemas.microsoft.com/office/drawing/2014/main" id="{CFBFA500-DDE7-5777-60F6-3B843FA55258}"/>
                </a:ext>
              </a:extLst>
            </p:cNvPr>
            <p:cNvSpPr/>
            <p:nvPr/>
          </p:nvSpPr>
          <p:spPr>
            <a:xfrm>
              <a:off x="10684538" y="1312044"/>
              <a:ext cx="92159" cy="56114"/>
            </a:xfrm>
            <a:custGeom>
              <a:avLst/>
              <a:gdLst/>
              <a:ahLst/>
              <a:cxnLst/>
              <a:rect l="l" t="t" r="r" b="b"/>
              <a:pathLst>
                <a:path w="1644" h="1001" extrusionOk="0">
                  <a:moveTo>
                    <a:pt x="810" y="0"/>
                  </a:moveTo>
                  <a:lnTo>
                    <a:pt x="48" y="48"/>
                  </a:lnTo>
                  <a:lnTo>
                    <a:pt x="0" y="119"/>
                  </a:lnTo>
                  <a:lnTo>
                    <a:pt x="95" y="357"/>
                  </a:lnTo>
                  <a:lnTo>
                    <a:pt x="405" y="595"/>
                  </a:lnTo>
                  <a:lnTo>
                    <a:pt x="881" y="691"/>
                  </a:lnTo>
                  <a:lnTo>
                    <a:pt x="953" y="786"/>
                  </a:lnTo>
                  <a:lnTo>
                    <a:pt x="1048" y="1000"/>
                  </a:lnTo>
                  <a:lnTo>
                    <a:pt x="1643" y="762"/>
                  </a:lnTo>
                  <a:lnTo>
                    <a:pt x="1643" y="667"/>
                  </a:lnTo>
                  <a:lnTo>
                    <a:pt x="1262" y="214"/>
                  </a:lnTo>
                  <a:cubicBezTo>
                    <a:pt x="1143" y="95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708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20021;p47">
              <a:extLst>
                <a:ext uri="{FF2B5EF4-FFF2-40B4-BE49-F238E27FC236}">
                  <a16:creationId xmlns:a16="http://schemas.microsoft.com/office/drawing/2014/main" id="{D88BD653-BC1D-4B15-E27D-EBD6B5C4D6C0}"/>
                </a:ext>
              </a:extLst>
            </p:cNvPr>
            <p:cNvSpPr/>
            <p:nvPr/>
          </p:nvSpPr>
          <p:spPr>
            <a:xfrm>
              <a:off x="10659144" y="1316025"/>
              <a:ext cx="84142" cy="56114"/>
            </a:xfrm>
            <a:custGeom>
              <a:avLst/>
              <a:gdLst/>
              <a:ahLst/>
              <a:cxnLst/>
              <a:rect l="l" t="t" r="r" b="b"/>
              <a:pathLst>
                <a:path w="1501" h="1001" extrusionOk="0">
                  <a:moveTo>
                    <a:pt x="191" y="1"/>
                  </a:moveTo>
                  <a:cubicBezTo>
                    <a:pt x="72" y="1"/>
                    <a:pt x="1" y="120"/>
                    <a:pt x="48" y="215"/>
                  </a:cubicBezTo>
                  <a:cubicBezTo>
                    <a:pt x="120" y="405"/>
                    <a:pt x="310" y="548"/>
                    <a:pt x="548" y="596"/>
                  </a:cubicBezTo>
                  <a:lnTo>
                    <a:pt x="763" y="620"/>
                  </a:lnTo>
                  <a:cubicBezTo>
                    <a:pt x="858" y="620"/>
                    <a:pt x="929" y="715"/>
                    <a:pt x="1001" y="810"/>
                  </a:cubicBezTo>
                  <a:lnTo>
                    <a:pt x="1048" y="977"/>
                  </a:lnTo>
                  <a:lnTo>
                    <a:pt x="1120" y="1001"/>
                  </a:lnTo>
                  <a:lnTo>
                    <a:pt x="1501" y="882"/>
                  </a:lnTo>
                  <a:lnTo>
                    <a:pt x="1453" y="715"/>
                  </a:lnTo>
                  <a:cubicBezTo>
                    <a:pt x="1406" y="620"/>
                    <a:pt x="1334" y="572"/>
                    <a:pt x="1215" y="524"/>
                  </a:cubicBezTo>
                  <a:lnTo>
                    <a:pt x="1001" y="501"/>
                  </a:lnTo>
                  <a:cubicBezTo>
                    <a:pt x="763" y="477"/>
                    <a:pt x="572" y="334"/>
                    <a:pt x="501" y="120"/>
                  </a:cubicBezTo>
                  <a:cubicBezTo>
                    <a:pt x="453" y="96"/>
                    <a:pt x="501" y="24"/>
                    <a:pt x="501" y="1"/>
                  </a:cubicBezTo>
                  <a:close/>
                </a:path>
              </a:pathLst>
            </a:custGeom>
            <a:solidFill>
              <a:srgbClr val="708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20022;p47">
              <a:extLst>
                <a:ext uri="{FF2B5EF4-FFF2-40B4-BE49-F238E27FC236}">
                  <a16:creationId xmlns:a16="http://schemas.microsoft.com/office/drawing/2014/main" id="{9ECC7E2E-A804-3B18-1759-8955FCB05DC8}"/>
                </a:ext>
              </a:extLst>
            </p:cNvPr>
            <p:cNvSpPr/>
            <p:nvPr/>
          </p:nvSpPr>
          <p:spPr>
            <a:xfrm>
              <a:off x="10874069" y="1326227"/>
              <a:ext cx="54824" cy="35260"/>
            </a:xfrm>
            <a:custGeom>
              <a:avLst/>
              <a:gdLst/>
              <a:ahLst/>
              <a:cxnLst/>
              <a:rect l="l" t="t" r="r" b="b"/>
              <a:pathLst>
                <a:path w="978" h="629" extrusionOk="0">
                  <a:moveTo>
                    <a:pt x="769" y="0"/>
                  </a:moveTo>
                  <a:cubicBezTo>
                    <a:pt x="750" y="0"/>
                    <a:pt x="732" y="3"/>
                    <a:pt x="715" y="9"/>
                  </a:cubicBezTo>
                  <a:lnTo>
                    <a:pt x="120" y="247"/>
                  </a:lnTo>
                  <a:cubicBezTo>
                    <a:pt x="25" y="319"/>
                    <a:pt x="1" y="414"/>
                    <a:pt x="25" y="509"/>
                  </a:cubicBezTo>
                  <a:cubicBezTo>
                    <a:pt x="48" y="581"/>
                    <a:pt x="144" y="628"/>
                    <a:pt x="191" y="628"/>
                  </a:cubicBezTo>
                  <a:cubicBezTo>
                    <a:pt x="239" y="628"/>
                    <a:pt x="263" y="628"/>
                    <a:pt x="263" y="581"/>
                  </a:cubicBezTo>
                  <a:lnTo>
                    <a:pt x="858" y="342"/>
                  </a:lnTo>
                  <a:cubicBezTo>
                    <a:pt x="930" y="295"/>
                    <a:pt x="977" y="200"/>
                    <a:pt x="930" y="104"/>
                  </a:cubicBezTo>
                  <a:cubicBezTo>
                    <a:pt x="893" y="32"/>
                    <a:pt x="829" y="0"/>
                    <a:pt x="769" y="0"/>
                  </a:cubicBezTo>
                  <a:close/>
                </a:path>
              </a:pathLst>
            </a:custGeom>
            <a:solidFill>
              <a:srgbClr val="708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20023;p47">
              <a:extLst>
                <a:ext uri="{FF2B5EF4-FFF2-40B4-BE49-F238E27FC236}">
                  <a16:creationId xmlns:a16="http://schemas.microsoft.com/office/drawing/2014/main" id="{4DC111B2-E59B-1DB3-2F78-0FDB91852C08}"/>
                </a:ext>
              </a:extLst>
            </p:cNvPr>
            <p:cNvSpPr/>
            <p:nvPr/>
          </p:nvSpPr>
          <p:spPr>
            <a:xfrm>
              <a:off x="10713913" y="1356050"/>
              <a:ext cx="148216" cy="99334"/>
            </a:xfrm>
            <a:custGeom>
              <a:avLst/>
              <a:gdLst/>
              <a:ahLst/>
              <a:cxnLst/>
              <a:rect l="l" t="t" r="r" b="b"/>
              <a:pathLst>
                <a:path w="2644" h="1772" extrusionOk="0">
                  <a:moveTo>
                    <a:pt x="2334" y="1"/>
                  </a:moveTo>
                  <a:lnTo>
                    <a:pt x="2310" y="25"/>
                  </a:lnTo>
                  <a:lnTo>
                    <a:pt x="24" y="954"/>
                  </a:lnTo>
                  <a:lnTo>
                    <a:pt x="0" y="1001"/>
                  </a:lnTo>
                  <a:lnTo>
                    <a:pt x="262" y="1668"/>
                  </a:lnTo>
                  <a:cubicBezTo>
                    <a:pt x="280" y="1741"/>
                    <a:pt x="354" y="1772"/>
                    <a:pt x="430" y="1772"/>
                  </a:cubicBezTo>
                  <a:cubicBezTo>
                    <a:pt x="454" y="1772"/>
                    <a:pt x="478" y="1769"/>
                    <a:pt x="500" y="1763"/>
                  </a:cubicBezTo>
                  <a:lnTo>
                    <a:pt x="2596" y="882"/>
                  </a:lnTo>
                  <a:lnTo>
                    <a:pt x="2643" y="739"/>
                  </a:lnTo>
                  <a:lnTo>
                    <a:pt x="2334" y="1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20024;p47">
              <a:extLst>
                <a:ext uri="{FF2B5EF4-FFF2-40B4-BE49-F238E27FC236}">
                  <a16:creationId xmlns:a16="http://schemas.microsoft.com/office/drawing/2014/main" id="{C78201C3-974D-5CD9-D23F-D53051A03B40}"/>
                </a:ext>
              </a:extLst>
            </p:cNvPr>
            <p:cNvSpPr/>
            <p:nvPr/>
          </p:nvSpPr>
          <p:spPr>
            <a:xfrm>
              <a:off x="10703206" y="1325386"/>
              <a:ext cx="144236" cy="86833"/>
            </a:xfrm>
            <a:custGeom>
              <a:avLst/>
              <a:gdLst/>
              <a:ahLst/>
              <a:cxnLst/>
              <a:rect l="l" t="t" r="r" b="b"/>
              <a:pathLst>
                <a:path w="2573" h="1549" extrusionOk="0">
                  <a:moveTo>
                    <a:pt x="2239" y="0"/>
                  </a:moveTo>
                  <a:lnTo>
                    <a:pt x="120" y="881"/>
                  </a:lnTo>
                  <a:cubicBezTo>
                    <a:pt x="24" y="905"/>
                    <a:pt x="0" y="1024"/>
                    <a:pt x="24" y="1120"/>
                  </a:cubicBezTo>
                  <a:lnTo>
                    <a:pt x="215" y="1548"/>
                  </a:lnTo>
                  <a:lnTo>
                    <a:pt x="239" y="1524"/>
                  </a:lnTo>
                  <a:lnTo>
                    <a:pt x="2406" y="667"/>
                  </a:lnTo>
                  <a:cubicBezTo>
                    <a:pt x="2477" y="643"/>
                    <a:pt x="2501" y="643"/>
                    <a:pt x="2572" y="596"/>
                  </a:cubicBezTo>
                  <a:lnTo>
                    <a:pt x="2358" y="72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20025;p47">
              <a:extLst>
                <a:ext uri="{FF2B5EF4-FFF2-40B4-BE49-F238E27FC236}">
                  <a16:creationId xmlns:a16="http://schemas.microsoft.com/office/drawing/2014/main" id="{9DDC48EA-B736-A43B-ED5D-1FA3C416D139}"/>
                </a:ext>
              </a:extLst>
            </p:cNvPr>
            <p:cNvSpPr/>
            <p:nvPr/>
          </p:nvSpPr>
          <p:spPr>
            <a:xfrm>
              <a:off x="10839369" y="1354760"/>
              <a:ext cx="57459" cy="52077"/>
            </a:xfrm>
            <a:custGeom>
              <a:avLst/>
              <a:gdLst/>
              <a:ahLst/>
              <a:cxnLst/>
              <a:rect l="l" t="t" r="r" b="b"/>
              <a:pathLst>
                <a:path w="1025" h="929" extrusionOk="0">
                  <a:moveTo>
                    <a:pt x="524" y="0"/>
                  </a:moveTo>
                  <a:lnTo>
                    <a:pt x="48" y="48"/>
                  </a:lnTo>
                  <a:lnTo>
                    <a:pt x="1" y="72"/>
                  </a:lnTo>
                  <a:lnTo>
                    <a:pt x="358" y="929"/>
                  </a:lnTo>
                  <a:cubicBezTo>
                    <a:pt x="739" y="834"/>
                    <a:pt x="977" y="548"/>
                    <a:pt x="1025" y="262"/>
                  </a:cubicBezTo>
                  <a:lnTo>
                    <a:pt x="1025" y="143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708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20026;p47">
              <a:extLst>
                <a:ext uri="{FF2B5EF4-FFF2-40B4-BE49-F238E27FC236}">
                  <a16:creationId xmlns:a16="http://schemas.microsoft.com/office/drawing/2014/main" id="{75660DE9-EB9D-89DB-F3C7-4EC395070077}"/>
                </a:ext>
              </a:extLst>
            </p:cNvPr>
            <p:cNvSpPr/>
            <p:nvPr/>
          </p:nvSpPr>
          <p:spPr>
            <a:xfrm>
              <a:off x="10826028" y="1323760"/>
              <a:ext cx="72146" cy="45743"/>
            </a:xfrm>
            <a:custGeom>
              <a:avLst/>
              <a:gdLst/>
              <a:ahLst/>
              <a:cxnLst/>
              <a:rect l="l" t="t" r="r" b="b"/>
              <a:pathLst>
                <a:path w="1287" h="816" extrusionOk="0">
                  <a:moveTo>
                    <a:pt x="508" y="1"/>
                  </a:moveTo>
                  <a:cubicBezTo>
                    <a:pt x="347" y="1"/>
                    <a:pt x="174" y="33"/>
                    <a:pt x="0" y="101"/>
                  </a:cubicBezTo>
                  <a:lnTo>
                    <a:pt x="239" y="696"/>
                  </a:lnTo>
                  <a:cubicBezTo>
                    <a:pt x="403" y="641"/>
                    <a:pt x="561" y="614"/>
                    <a:pt x="705" y="614"/>
                  </a:cubicBezTo>
                  <a:cubicBezTo>
                    <a:pt x="935" y="614"/>
                    <a:pt x="1131" y="683"/>
                    <a:pt x="1263" y="815"/>
                  </a:cubicBezTo>
                  <a:cubicBezTo>
                    <a:pt x="1286" y="696"/>
                    <a:pt x="1286" y="553"/>
                    <a:pt x="1239" y="410"/>
                  </a:cubicBezTo>
                  <a:cubicBezTo>
                    <a:pt x="1141" y="150"/>
                    <a:pt x="855" y="1"/>
                    <a:pt x="508" y="1"/>
                  </a:cubicBezTo>
                  <a:close/>
                </a:path>
              </a:pathLst>
            </a:custGeom>
            <a:solidFill>
              <a:srgbClr val="708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20027;p47">
              <a:extLst>
                <a:ext uri="{FF2B5EF4-FFF2-40B4-BE49-F238E27FC236}">
                  <a16:creationId xmlns:a16="http://schemas.microsoft.com/office/drawing/2014/main" id="{9971C58D-AE82-7B72-6954-6CF42C092ECC}"/>
                </a:ext>
              </a:extLst>
            </p:cNvPr>
            <p:cNvSpPr/>
            <p:nvPr/>
          </p:nvSpPr>
          <p:spPr>
            <a:xfrm>
              <a:off x="10707186" y="1390301"/>
              <a:ext cx="64186" cy="37895"/>
            </a:xfrm>
            <a:custGeom>
              <a:avLst/>
              <a:gdLst/>
              <a:ahLst/>
              <a:cxnLst/>
              <a:rect l="l" t="t" r="r" b="b"/>
              <a:pathLst>
                <a:path w="1145" h="676" extrusionOk="0">
                  <a:moveTo>
                    <a:pt x="949" y="1"/>
                  </a:moveTo>
                  <a:cubicBezTo>
                    <a:pt x="927" y="1"/>
                    <a:pt x="905" y="4"/>
                    <a:pt x="882" y="9"/>
                  </a:cubicBezTo>
                  <a:lnTo>
                    <a:pt x="120" y="295"/>
                  </a:lnTo>
                  <a:cubicBezTo>
                    <a:pt x="25" y="366"/>
                    <a:pt x="1" y="462"/>
                    <a:pt x="25" y="557"/>
                  </a:cubicBezTo>
                  <a:cubicBezTo>
                    <a:pt x="49" y="628"/>
                    <a:pt x="144" y="676"/>
                    <a:pt x="191" y="676"/>
                  </a:cubicBezTo>
                  <a:cubicBezTo>
                    <a:pt x="239" y="676"/>
                    <a:pt x="239" y="676"/>
                    <a:pt x="263" y="628"/>
                  </a:cubicBezTo>
                  <a:lnTo>
                    <a:pt x="1025" y="343"/>
                  </a:lnTo>
                  <a:cubicBezTo>
                    <a:pt x="1120" y="271"/>
                    <a:pt x="1144" y="200"/>
                    <a:pt x="1120" y="104"/>
                  </a:cubicBezTo>
                  <a:cubicBezTo>
                    <a:pt x="1084" y="32"/>
                    <a:pt x="1020" y="1"/>
                    <a:pt x="949" y="1"/>
                  </a:cubicBezTo>
                  <a:close/>
                </a:path>
              </a:pathLst>
            </a:custGeom>
            <a:solidFill>
              <a:srgbClr val="708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" name="Google Shape;19910;p47">
            <a:extLst>
              <a:ext uri="{FF2B5EF4-FFF2-40B4-BE49-F238E27FC236}">
                <a16:creationId xmlns:a16="http://schemas.microsoft.com/office/drawing/2014/main" id="{42731127-45C0-2681-97F6-339F0D2B2003}"/>
              </a:ext>
            </a:extLst>
          </p:cNvPr>
          <p:cNvSpPr/>
          <p:nvPr/>
        </p:nvSpPr>
        <p:spPr>
          <a:xfrm>
            <a:off x="1140459" y="3364936"/>
            <a:ext cx="656700" cy="6567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" name="Google Shape;20006;p47">
            <a:extLst>
              <a:ext uri="{FF2B5EF4-FFF2-40B4-BE49-F238E27FC236}">
                <a16:creationId xmlns:a16="http://schemas.microsoft.com/office/drawing/2014/main" id="{4E8B3615-EF6E-2391-5445-FCB2D1CC901E}"/>
              </a:ext>
            </a:extLst>
          </p:cNvPr>
          <p:cNvGrpSpPr/>
          <p:nvPr/>
        </p:nvGrpSpPr>
        <p:grpSpPr>
          <a:xfrm>
            <a:off x="1315129" y="3488625"/>
            <a:ext cx="407617" cy="393430"/>
            <a:chOff x="10253919" y="1312044"/>
            <a:chExt cx="674974" cy="651481"/>
          </a:xfrm>
        </p:grpSpPr>
        <p:grpSp>
          <p:nvGrpSpPr>
            <p:cNvPr id="30" name="Google Shape;20007;p47">
              <a:extLst>
                <a:ext uri="{FF2B5EF4-FFF2-40B4-BE49-F238E27FC236}">
                  <a16:creationId xmlns:a16="http://schemas.microsoft.com/office/drawing/2014/main" id="{AF136035-ED55-C97C-00B4-A62B68A7F385}"/>
                </a:ext>
              </a:extLst>
            </p:cNvPr>
            <p:cNvGrpSpPr/>
            <p:nvPr/>
          </p:nvGrpSpPr>
          <p:grpSpPr>
            <a:xfrm>
              <a:off x="10253919" y="1472118"/>
              <a:ext cx="490013" cy="491408"/>
              <a:chOff x="-958866" y="483010"/>
              <a:chExt cx="472621" cy="473966"/>
            </a:xfrm>
          </p:grpSpPr>
          <p:sp>
            <p:nvSpPr>
              <p:cNvPr id="43" name="Google Shape;20008;p47">
                <a:extLst>
                  <a:ext uri="{FF2B5EF4-FFF2-40B4-BE49-F238E27FC236}">
                    <a16:creationId xmlns:a16="http://schemas.microsoft.com/office/drawing/2014/main" id="{31A27D22-4537-A0DD-06FE-92842F2CFC96}"/>
                  </a:ext>
                </a:extLst>
              </p:cNvPr>
              <p:cNvSpPr/>
              <p:nvPr/>
            </p:nvSpPr>
            <p:spPr>
              <a:xfrm>
                <a:off x="-881450" y="483010"/>
                <a:ext cx="389880" cy="440612"/>
              </a:xfrm>
              <a:custGeom>
                <a:avLst/>
                <a:gdLst/>
                <a:ahLst/>
                <a:cxnLst/>
                <a:rect l="l" t="t" r="r" b="b"/>
                <a:pathLst>
                  <a:path w="6955" h="7860" extrusionOk="0">
                    <a:moveTo>
                      <a:pt x="3287" y="0"/>
                    </a:moveTo>
                    <a:cubicBezTo>
                      <a:pt x="1382" y="453"/>
                      <a:pt x="1" y="2168"/>
                      <a:pt x="1" y="4192"/>
                    </a:cubicBezTo>
                    <a:cubicBezTo>
                      <a:pt x="1" y="5454"/>
                      <a:pt x="525" y="6573"/>
                      <a:pt x="1358" y="7359"/>
                    </a:cubicBezTo>
                    <a:lnTo>
                      <a:pt x="2739" y="7859"/>
                    </a:lnTo>
                    <a:lnTo>
                      <a:pt x="4644" y="7383"/>
                    </a:lnTo>
                    <a:lnTo>
                      <a:pt x="5549" y="7359"/>
                    </a:lnTo>
                    <a:cubicBezTo>
                      <a:pt x="6311" y="6740"/>
                      <a:pt x="6812" y="5859"/>
                      <a:pt x="6954" y="4859"/>
                    </a:cubicBezTo>
                    <a:lnTo>
                      <a:pt x="6835" y="4311"/>
                    </a:lnTo>
                    <a:lnTo>
                      <a:pt x="6621" y="2858"/>
                    </a:lnTo>
                    <a:lnTo>
                      <a:pt x="5883" y="1572"/>
                    </a:lnTo>
                    <a:lnTo>
                      <a:pt x="4287" y="477"/>
                    </a:lnTo>
                    <a:lnTo>
                      <a:pt x="4097" y="191"/>
                    </a:lnTo>
                    <a:cubicBezTo>
                      <a:pt x="3835" y="96"/>
                      <a:pt x="3573" y="24"/>
                      <a:pt x="3287" y="0"/>
                    </a:cubicBezTo>
                    <a:close/>
                  </a:path>
                </a:pathLst>
              </a:custGeom>
              <a:solidFill>
                <a:srgbClr val="D4DC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20009;p47">
                <a:extLst>
                  <a:ext uri="{FF2B5EF4-FFF2-40B4-BE49-F238E27FC236}">
                    <a16:creationId xmlns:a16="http://schemas.microsoft.com/office/drawing/2014/main" id="{A1CB1B4B-6AEE-49D6-8BC4-B6B4EA46D16A}"/>
                  </a:ext>
                </a:extLst>
              </p:cNvPr>
              <p:cNvSpPr/>
              <p:nvPr/>
            </p:nvSpPr>
            <p:spPr>
              <a:xfrm>
                <a:off x="-918841" y="484355"/>
                <a:ext cx="239029" cy="420543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7502" extrusionOk="0">
                    <a:moveTo>
                      <a:pt x="3192" y="0"/>
                    </a:moveTo>
                    <a:lnTo>
                      <a:pt x="2954" y="310"/>
                    </a:lnTo>
                    <a:lnTo>
                      <a:pt x="2120" y="476"/>
                    </a:lnTo>
                    <a:lnTo>
                      <a:pt x="1644" y="429"/>
                    </a:lnTo>
                    <a:cubicBezTo>
                      <a:pt x="1096" y="691"/>
                      <a:pt x="620" y="1048"/>
                      <a:pt x="263" y="1501"/>
                    </a:cubicBezTo>
                    <a:lnTo>
                      <a:pt x="310" y="2215"/>
                    </a:lnTo>
                    <a:lnTo>
                      <a:pt x="1" y="5549"/>
                    </a:lnTo>
                    <a:lnTo>
                      <a:pt x="953" y="6978"/>
                    </a:lnTo>
                    <a:lnTo>
                      <a:pt x="2358" y="7502"/>
                    </a:lnTo>
                    <a:cubicBezTo>
                      <a:pt x="1406" y="6716"/>
                      <a:pt x="787" y="5525"/>
                      <a:pt x="787" y="4215"/>
                    </a:cubicBezTo>
                    <a:cubicBezTo>
                      <a:pt x="787" y="2120"/>
                      <a:pt x="2287" y="405"/>
                      <a:pt x="4264" y="72"/>
                    </a:cubicBezTo>
                    <a:cubicBezTo>
                      <a:pt x="4025" y="0"/>
                      <a:pt x="3763" y="0"/>
                      <a:pt x="3478" y="0"/>
                    </a:cubicBezTo>
                    <a:close/>
                  </a:path>
                </a:pathLst>
              </a:custGeom>
              <a:solidFill>
                <a:srgbClr val="D4DC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20010;p47">
                <a:extLst>
                  <a:ext uri="{FF2B5EF4-FFF2-40B4-BE49-F238E27FC236}">
                    <a16:creationId xmlns:a16="http://schemas.microsoft.com/office/drawing/2014/main" id="{0FED7830-6871-333F-60F6-7A8389338BF5}"/>
                  </a:ext>
                </a:extLst>
              </p:cNvPr>
              <p:cNvSpPr/>
              <p:nvPr/>
            </p:nvSpPr>
            <p:spPr>
              <a:xfrm>
                <a:off x="-838734" y="828044"/>
                <a:ext cx="271038" cy="126241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2252" extrusionOk="0">
                    <a:moveTo>
                      <a:pt x="2220" y="0"/>
                    </a:moveTo>
                    <a:cubicBezTo>
                      <a:pt x="1593" y="0"/>
                      <a:pt x="1617" y="728"/>
                      <a:pt x="1144" y="728"/>
                    </a:cubicBezTo>
                    <a:cubicBezTo>
                      <a:pt x="1132" y="728"/>
                      <a:pt x="1121" y="728"/>
                      <a:pt x="1110" y="728"/>
                    </a:cubicBezTo>
                    <a:cubicBezTo>
                      <a:pt x="619" y="728"/>
                      <a:pt x="665" y="265"/>
                      <a:pt x="147" y="265"/>
                    </a:cubicBezTo>
                    <a:cubicBezTo>
                      <a:pt x="102" y="265"/>
                      <a:pt x="54" y="268"/>
                      <a:pt x="1" y="275"/>
                    </a:cubicBezTo>
                    <a:lnTo>
                      <a:pt x="144" y="1109"/>
                    </a:lnTo>
                    <a:lnTo>
                      <a:pt x="1644" y="2061"/>
                    </a:lnTo>
                    <a:lnTo>
                      <a:pt x="2596" y="2252"/>
                    </a:lnTo>
                    <a:cubicBezTo>
                      <a:pt x="3454" y="2157"/>
                      <a:pt x="4192" y="1799"/>
                      <a:pt x="4835" y="1252"/>
                    </a:cubicBezTo>
                    <a:cubicBezTo>
                      <a:pt x="4691" y="696"/>
                      <a:pt x="4547" y="266"/>
                      <a:pt x="4158" y="266"/>
                    </a:cubicBezTo>
                    <a:cubicBezTo>
                      <a:pt x="4096" y="266"/>
                      <a:pt x="4029" y="276"/>
                      <a:pt x="3954" y="299"/>
                    </a:cubicBezTo>
                    <a:cubicBezTo>
                      <a:pt x="3766" y="367"/>
                      <a:pt x="3664" y="402"/>
                      <a:pt x="3565" y="402"/>
                    </a:cubicBezTo>
                    <a:cubicBezTo>
                      <a:pt x="3386" y="402"/>
                      <a:pt x="3215" y="290"/>
                      <a:pt x="2573" y="61"/>
                    </a:cubicBezTo>
                    <a:cubicBezTo>
                      <a:pt x="2436" y="19"/>
                      <a:pt x="2320" y="0"/>
                      <a:pt x="2220" y="0"/>
                    </a:cubicBezTo>
                    <a:close/>
                  </a:path>
                </a:pathLst>
              </a:custGeom>
              <a:solidFill>
                <a:srgbClr val="708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20011;p47">
                <a:extLst>
                  <a:ext uri="{FF2B5EF4-FFF2-40B4-BE49-F238E27FC236}">
                    <a16:creationId xmlns:a16="http://schemas.microsoft.com/office/drawing/2014/main" id="{636C30C6-3E39-E869-C339-82BA87E435AD}"/>
                  </a:ext>
                </a:extLst>
              </p:cNvPr>
              <p:cNvSpPr/>
              <p:nvPr/>
            </p:nvSpPr>
            <p:spPr>
              <a:xfrm>
                <a:off x="-898828" y="583633"/>
                <a:ext cx="165594" cy="206460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3683" extrusionOk="0">
                    <a:moveTo>
                      <a:pt x="1599" y="0"/>
                    </a:moveTo>
                    <a:cubicBezTo>
                      <a:pt x="1485" y="0"/>
                      <a:pt x="1351" y="9"/>
                      <a:pt x="1192" y="15"/>
                    </a:cubicBezTo>
                    <a:lnTo>
                      <a:pt x="477" y="492"/>
                    </a:lnTo>
                    <a:lnTo>
                      <a:pt x="1" y="2397"/>
                    </a:lnTo>
                    <a:cubicBezTo>
                      <a:pt x="1" y="2397"/>
                      <a:pt x="192" y="3087"/>
                      <a:pt x="215" y="3111"/>
                    </a:cubicBezTo>
                    <a:cubicBezTo>
                      <a:pt x="239" y="3159"/>
                      <a:pt x="620" y="3683"/>
                      <a:pt x="620" y="3683"/>
                    </a:cubicBezTo>
                    <a:cubicBezTo>
                      <a:pt x="692" y="3635"/>
                      <a:pt x="787" y="3564"/>
                      <a:pt x="858" y="3516"/>
                    </a:cubicBezTo>
                    <a:cubicBezTo>
                      <a:pt x="1644" y="3064"/>
                      <a:pt x="1406" y="2802"/>
                      <a:pt x="1644" y="2468"/>
                    </a:cubicBezTo>
                    <a:cubicBezTo>
                      <a:pt x="1719" y="2364"/>
                      <a:pt x="1856" y="2336"/>
                      <a:pt x="2013" y="2336"/>
                    </a:cubicBezTo>
                    <a:cubicBezTo>
                      <a:pt x="2186" y="2336"/>
                      <a:pt x="2381" y="2369"/>
                      <a:pt x="2542" y="2369"/>
                    </a:cubicBezTo>
                    <a:cubicBezTo>
                      <a:pt x="2701" y="2369"/>
                      <a:pt x="2826" y="2337"/>
                      <a:pt x="2859" y="2206"/>
                    </a:cubicBezTo>
                    <a:cubicBezTo>
                      <a:pt x="2954" y="1801"/>
                      <a:pt x="2835" y="1873"/>
                      <a:pt x="2382" y="1539"/>
                    </a:cubicBezTo>
                    <a:cubicBezTo>
                      <a:pt x="1930" y="1254"/>
                      <a:pt x="2454" y="849"/>
                      <a:pt x="2216" y="349"/>
                    </a:cubicBezTo>
                    <a:cubicBezTo>
                      <a:pt x="2061" y="57"/>
                      <a:pt x="1894" y="0"/>
                      <a:pt x="1599" y="0"/>
                    </a:cubicBezTo>
                    <a:close/>
                  </a:path>
                </a:pathLst>
              </a:custGeom>
              <a:solidFill>
                <a:srgbClr val="708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20012;p47">
                <a:extLst>
                  <a:ext uri="{FF2B5EF4-FFF2-40B4-BE49-F238E27FC236}">
                    <a16:creationId xmlns:a16="http://schemas.microsoft.com/office/drawing/2014/main" id="{B34C1AEE-082C-2A22-54CB-98C27F97E801}"/>
                  </a:ext>
                </a:extLst>
              </p:cNvPr>
              <p:cNvSpPr/>
              <p:nvPr/>
            </p:nvSpPr>
            <p:spPr>
              <a:xfrm>
                <a:off x="-958866" y="568442"/>
                <a:ext cx="279054" cy="388535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6931" extrusionOk="0">
                    <a:moveTo>
                      <a:pt x="977" y="1"/>
                    </a:moveTo>
                    <a:cubicBezTo>
                      <a:pt x="358" y="739"/>
                      <a:pt x="0" y="1668"/>
                      <a:pt x="0" y="2715"/>
                    </a:cubicBezTo>
                    <a:cubicBezTo>
                      <a:pt x="0" y="5025"/>
                      <a:pt x="1882" y="6930"/>
                      <a:pt x="4239" y="6930"/>
                    </a:cubicBezTo>
                    <a:cubicBezTo>
                      <a:pt x="4501" y="6930"/>
                      <a:pt x="4739" y="6907"/>
                      <a:pt x="4978" y="6883"/>
                    </a:cubicBezTo>
                    <a:cubicBezTo>
                      <a:pt x="3763" y="6645"/>
                      <a:pt x="2739" y="5930"/>
                      <a:pt x="2120" y="4930"/>
                    </a:cubicBezTo>
                    <a:cubicBezTo>
                      <a:pt x="2077" y="4937"/>
                      <a:pt x="2035" y="4940"/>
                      <a:pt x="1995" y="4940"/>
                    </a:cubicBezTo>
                    <a:cubicBezTo>
                      <a:pt x="1464" y="4940"/>
                      <a:pt x="1246" y="4376"/>
                      <a:pt x="1667" y="3978"/>
                    </a:cubicBezTo>
                    <a:cubicBezTo>
                      <a:pt x="1548" y="3596"/>
                      <a:pt x="1501" y="3144"/>
                      <a:pt x="1501" y="2739"/>
                    </a:cubicBezTo>
                    <a:cubicBezTo>
                      <a:pt x="1501" y="1834"/>
                      <a:pt x="1763" y="1001"/>
                      <a:pt x="2239" y="334"/>
                    </a:cubicBezTo>
                    <a:lnTo>
                      <a:pt x="1786" y="334"/>
                    </a:lnTo>
                    <a:cubicBezTo>
                      <a:pt x="1429" y="334"/>
                      <a:pt x="1167" y="167"/>
                      <a:pt x="977" y="1"/>
                    </a:cubicBezTo>
                    <a:close/>
                  </a:path>
                </a:pathLst>
              </a:custGeom>
              <a:solidFill>
                <a:srgbClr val="708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20013;p47">
                <a:extLst>
                  <a:ext uri="{FF2B5EF4-FFF2-40B4-BE49-F238E27FC236}">
                    <a16:creationId xmlns:a16="http://schemas.microsoft.com/office/drawing/2014/main" id="{7EE54DF7-B3A6-3362-33BF-A6E48DC17377}"/>
                  </a:ext>
                </a:extLst>
              </p:cNvPr>
              <p:cNvSpPr/>
              <p:nvPr/>
            </p:nvSpPr>
            <p:spPr>
              <a:xfrm>
                <a:off x="-658510" y="495006"/>
                <a:ext cx="172265" cy="263078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4693" extrusionOk="0">
                    <a:moveTo>
                      <a:pt x="143" y="1"/>
                    </a:moveTo>
                    <a:cubicBezTo>
                      <a:pt x="72" y="215"/>
                      <a:pt x="1" y="525"/>
                      <a:pt x="358" y="810"/>
                    </a:cubicBezTo>
                    <a:cubicBezTo>
                      <a:pt x="929" y="1215"/>
                      <a:pt x="1168" y="1334"/>
                      <a:pt x="977" y="1787"/>
                    </a:cubicBezTo>
                    <a:cubicBezTo>
                      <a:pt x="810" y="2239"/>
                      <a:pt x="501" y="3239"/>
                      <a:pt x="1310" y="3454"/>
                    </a:cubicBezTo>
                    <a:cubicBezTo>
                      <a:pt x="2120" y="3668"/>
                      <a:pt x="2382" y="3787"/>
                      <a:pt x="2477" y="4073"/>
                    </a:cubicBezTo>
                    <a:cubicBezTo>
                      <a:pt x="2525" y="4287"/>
                      <a:pt x="2644" y="4621"/>
                      <a:pt x="2977" y="4692"/>
                    </a:cubicBezTo>
                    <a:cubicBezTo>
                      <a:pt x="3001" y="4454"/>
                      <a:pt x="3025" y="4216"/>
                      <a:pt x="3025" y="3978"/>
                    </a:cubicBezTo>
                    <a:cubicBezTo>
                      <a:pt x="3073" y="2120"/>
                      <a:pt x="1858" y="525"/>
                      <a:pt x="143" y="1"/>
                    </a:cubicBezTo>
                    <a:close/>
                  </a:path>
                </a:pathLst>
              </a:custGeom>
              <a:solidFill>
                <a:srgbClr val="708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20014;p47">
                <a:extLst>
                  <a:ext uri="{FF2B5EF4-FFF2-40B4-BE49-F238E27FC236}">
                    <a16:creationId xmlns:a16="http://schemas.microsoft.com/office/drawing/2014/main" id="{DE9482E2-EB7A-2A9B-AF4C-A4DA4B2A053A}"/>
                  </a:ext>
                </a:extLst>
              </p:cNvPr>
              <p:cNvSpPr/>
              <p:nvPr/>
            </p:nvSpPr>
            <p:spPr>
              <a:xfrm>
                <a:off x="-786657" y="503023"/>
                <a:ext cx="62784" cy="54152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66" extrusionOk="0">
                    <a:moveTo>
                      <a:pt x="691" y="1"/>
                    </a:moveTo>
                    <a:lnTo>
                      <a:pt x="691" y="24"/>
                    </a:lnTo>
                    <a:lnTo>
                      <a:pt x="48" y="382"/>
                    </a:lnTo>
                    <a:lnTo>
                      <a:pt x="0" y="572"/>
                    </a:lnTo>
                    <a:cubicBezTo>
                      <a:pt x="24" y="596"/>
                      <a:pt x="48" y="667"/>
                      <a:pt x="96" y="691"/>
                    </a:cubicBezTo>
                    <a:cubicBezTo>
                      <a:pt x="235" y="914"/>
                      <a:pt x="374" y="966"/>
                      <a:pt x="499" y="966"/>
                    </a:cubicBezTo>
                    <a:cubicBezTo>
                      <a:pt x="588" y="966"/>
                      <a:pt x="669" y="939"/>
                      <a:pt x="739" y="929"/>
                    </a:cubicBezTo>
                    <a:cubicBezTo>
                      <a:pt x="929" y="906"/>
                      <a:pt x="1120" y="429"/>
                      <a:pt x="977" y="191"/>
                    </a:cubicBezTo>
                    <a:lnTo>
                      <a:pt x="882" y="1"/>
                    </a:lnTo>
                    <a:close/>
                  </a:path>
                </a:pathLst>
              </a:custGeom>
              <a:solidFill>
                <a:srgbClr val="708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20015;p47">
                <a:extLst>
                  <a:ext uri="{FF2B5EF4-FFF2-40B4-BE49-F238E27FC236}">
                    <a16:creationId xmlns:a16="http://schemas.microsoft.com/office/drawing/2014/main" id="{AC3C4E35-8F51-AB6F-2CE9-5C9B7C797D99}"/>
                  </a:ext>
                </a:extLst>
              </p:cNvPr>
              <p:cNvSpPr/>
              <p:nvPr/>
            </p:nvSpPr>
            <p:spPr>
              <a:xfrm>
                <a:off x="-825393" y="483010"/>
                <a:ext cx="90869" cy="50788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906" extrusionOk="0">
                    <a:moveTo>
                      <a:pt x="1549" y="0"/>
                    </a:moveTo>
                    <a:cubicBezTo>
                      <a:pt x="977" y="24"/>
                      <a:pt x="477" y="191"/>
                      <a:pt x="1" y="429"/>
                    </a:cubicBezTo>
                    <a:cubicBezTo>
                      <a:pt x="25" y="500"/>
                      <a:pt x="96" y="548"/>
                      <a:pt x="144" y="572"/>
                    </a:cubicBezTo>
                    <a:cubicBezTo>
                      <a:pt x="310" y="620"/>
                      <a:pt x="549" y="715"/>
                      <a:pt x="715" y="905"/>
                    </a:cubicBezTo>
                    <a:cubicBezTo>
                      <a:pt x="977" y="691"/>
                      <a:pt x="1287" y="500"/>
                      <a:pt x="1620" y="358"/>
                    </a:cubicBezTo>
                    <a:cubicBezTo>
                      <a:pt x="1573" y="239"/>
                      <a:pt x="1549" y="119"/>
                      <a:pt x="1549" y="0"/>
                    </a:cubicBezTo>
                    <a:close/>
                  </a:path>
                </a:pathLst>
              </a:custGeom>
              <a:solidFill>
                <a:srgbClr val="708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" name="Google Shape;20016;p47">
              <a:extLst>
                <a:ext uri="{FF2B5EF4-FFF2-40B4-BE49-F238E27FC236}">
                  <a16:creationId xmlns:a16="http://schemas.microsoft.com/office/drawing/2014/main" id="{D315DD6C-927E-3672-A61D-0DD6FD0088AF}"/>
                </a:ext>
              </a:extLst>
            </p:cNvPr>
            <p:cNvSpPr/>
            <p:nvPr/>
          </p:nvSpPr>
          <p:spPr>
            <a:xfrm>
              <a:off x="10404195" y="1412163"/>
              <a:ext cx="325750" cy="251418"/>
            </a:xfrm>
            <a:custGeom>
              <a:avLst/>
              <a:gdLst/>
              <a:ahLst/>
              <a:cxnLst/>
              <a:rect l="l" t="t" r="r" b="b"/>
              <a:pathLst>
                <a:path w="5811" h="4485" extrusionOk="0">
                  <a:moveTo>
                    <a:pt x="5573" y="0"/>
                  </a:moveTo>
                  <a:lnTo>
                    <a:pt x="4453" y="548"/>
                  </a:lnTo>
                  <a:lnTo>
                    <a:pt x="2358" y="1882"/>
                  </a:lnTo>
                  <a:lnTo>
                    <a:pt x="786" y="3334"/>
                  </a:lnTo>
                  <a:lnTo>
                    <a:pt x="0" y="4358"/>
                  </a:lnTo>
                  <a:lnTo>
                    <a:pt x="0" y="4453"/>
                  </a:lnTo>
                  <a:cubicBezTo>
                    <a:pt x="30" y="4473"/>
                    <a:pt x="67" y="4485"/>
                    <a:pt x="105" y="4485"/>
                  </a:cubicBezTo>
                  <a:cubicBezTo>
                    <a:pt x="158" y="4485"/>
                    <a:pt x="210" y="4462"/>
                    <a:pt x="238" y="4406"/>
                  </a:cubicBezTo>
                  <a:cubicBezTo>
                    <a:pt x="1477" y="3120"/>
                    <a:pt x="3406" y="1405"/>
                    <a:pt x="5787" y="691"/>
                  </a:cubicBezTo>
                  <a:lnTo>
                    <a:pt x="5811" y="572"/>
                  </a:lnTo>
                  <a:lnTo>
                    <a:pt x="5573" y="0"/>
                  </a:ln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20017;p47">
              <a:extLst>
                <a:ext uri="{FF2B5EF4-FFF2-40B4-BE49-F238E27FC236}">
                  <a16:creationId xmlns:a16="http://schemas.microsoft.com/office/drawing/2014/main" id="{4C991107-3AF8-096B-2187-E3843E109FE7}"/>
                </a:ext>
              </a:extLst>
            </p:cNvPr>
            <p:cNvSpPr/>
            <p:nvPr/>
          </p:nvSpPr>
          <p:spPr>
            <a:xfrm>
              <a:off x="10397468" y="1388115"/>
              <a:ext cx="323171" cy="271038"/>
            </a:xfrm>
            <a:custGeom>
              <a:avLst/>
              <a:gdLst/>
              <a:ahLst/>
              <a:cxnLst/>
              <a:rect l="l" t="t" r="r" b="b"/>
              <a:pathLst>
                <a:path w="5765" h="4835" extrusionOk="0">
                  <a:moveTo>
                    <a:pt x="5454" y="1"/>
                  </a:moveTo>
                  <a:cubicBezTo>
                    <a:pt x="5454" y="1"/>
                    <a:pt x="2263" y="1382"/>
                    <a:pt x="72" y="4573"/>
                  </a:cubicBezTo>
                  <a:cubicBezTo>
                    <a:pt x="1" y="4668"/>
                    <a:pt x="25" y="4787"/>
                    <a:pt x="96" y="4835"/>
                  </a:cubicBezTo>
                  <a:cubicBezTo>
                    <a:pt x="120" y="4835"/>
                    <a:pt x="120" y="4811"/>
                    <a:pt x="168" y="4787"/>
                  </a:cubicBezTo>
                  <a:cubicBezTo>
                    <a:pt x="2359" y="1929"/>
                    <a:pt x="5359" y="667"/>
                    <a:pt x="5764" y="524"/>
                  </a:cubicBezTo>
                  <a:lnTo>
                    <a:pt x="5550" y="48"/>
                  </a:lnTo>
                  <a:lnTo>
                    <a:pt x="5454" y="1"/>
                  </a:ln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20018;p47">
              <a:extLst>
                <a:ext uri="{FF2B5EF4-FFF2-40B4-BE49-F238E27FC236}">
                  <a16:creationId xmlns:a16="http://schemas.microsoft.com/office/drawing/2014/main" id="{E648FB17-07C7-3324-A79E-601F186364B6}"/>
                </a:ext>
              </a:extLst>
            </p:cNvPr>
            <p:cNvSpPr/>
            <p:nvPr/>
          </p:nvSpPr>
          <p:spPr>
            <a:xfrm>
              <a:off x="10755283" y="1428140"/>
              <a:ext cx="54768" cy="89524"/>
            </a:xfrm>
            <a:custGeom>
              <a:avLst/>
              <a:gdLst/>
              <a:ahLst/>
              <a:cxnLst/>
              <a:rect l="l" t="t" r="r" b="b"/>
              <a:pathLst>
                <a:path w="977" h="1597" extrusionOk="0">
                  <a:moveTo>
                    <a:pt x="810" y="1"/>
                  </a:moveTo>
                  <a:lnTo>
                    <a:pt x="262" y="191"/>
                  </a:lnTo>
                  <a:lnTo>
                    <a:pt x="381" y="477"/>
                  </a:lnTo>
                  <a:lnTo>
                    <a:pt x="357" y="644"/>
                  </a:lnTo>
                  <a:lnTo>
                    <a:pt x="96" y="954"/>
                  </a:lnTo>
                  <a:lnTo>
                    <a:pt x="0" y="1239"/>
                  </a:lnTo>
                  <a:lnTo>
                    <a:pt x="24" y="1549"/>
                  </a:lnTo>
                  <a:lnTo>
                    <a:pt x="143" y="1597"/>
                  </a:lnTo>
                  <a:lnTo>
                    <a:pt x="762" y="1073"/>
                  </a:lnTo>
                  <a:cubicBezTo>
                    <a:pt x="929" y="954"/>
                    <a:pt x="977" y="763"/>
                    <a:pt x="977" y="620"/>
                  </a:cubicBezTo>
                  <a:lnTo>
                    <a:pt x="929" y="25"/>
                  </a:lnTo>
                  <a:lnTo>
                    <a:pt x="810" y="1"/>
                  </a:lnTo>
                  <a:close/>
                </a:path>
              </a:pathLst>
            </a:custGeom>
            <a:solidFill>
              <a:srgbClr val="708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20019;p47">
              <a:extLst>
                <a:ext uri="{FF2B5EF4-FFF2-40B4-BE49-F238E27FC236}">
                  <a16:creationId xmlns:a16="http://schemas.microsoft.com/office/drawing/2014/main" id="{E87234DD-9C60-FA0B-D178-548F492BBDC1}"/>
                </a:ext>
              </a:extLst>
            </p:cNvPr>
            <p:cNvSpPr/>
            <p:nvPr/>
          </p:nvSpPr>
          <p:spPr>
            <a:xfrm>
              <a:off x="10735270" y="1438847"/>
              <a:ext cx="42772" cy="91430"/>
            </a:xfrm>
            <a:custGeom>
              <a:avLst/>
              <a:gdLst/>
              <a:ahLst/>
              <a:cxnLst/>
              <a:rect l="l" t="t" r="r" b="b"/>
              <a:pathLst>
                <a:path w="763" h="1631" extrusionOk="0">
                  <a:moveTo>
                    <a:pt x="691" y="0"/>
                  </a:moveTo>
                  <a:lnTo>
                    <a:pt x="333" y="167"/>
                  </a:lnTo>
                  <a:lnTo>
                    <a:pt x="262" y="286"/>
                  </a:lnTo>
                  <a:lnTo>
                    <a:pt x="333" y="453"/>
                  </a:lnTo>
                  <a:cubicBezTo>
                    <a:pt x="357" y="548"/>
                    <a:pt x="357" y="667"/>
                    <a:pt x="286" y="715"/>
                  </a:cubicBezTo>
                  <a:lnTo>
                    <a:pt x="167" y="905"/>
                  </a:lnTo>
                  <a:cubicBezTo>
                    <a:pt x="24" y="1072"/>
                    <a:pt x="0" y="1310"/>
                    <a:pt x="95" y="1525"/>
                  </a:cubicBezTo>
                  <a:cubicBezTo>
                    <a:pt x="111" y="1588"/>
                    <a:pt x="180" y="1630"/>
                    <a:pt x="252" y="1630"/>
                  </a:cubicBezTo>
                  <a:cubicBezTo>
                    <a:pt x="288" y="1630"/>
                    <a:pt x="326" y="1620"/>
                    <a:pt x="357" y="1596"/>
                  </a:cubicBezTo>
                  <a:lnTo>
                    <a:pt x="524" y="1406"/>
                  </a:lnTo>
                  <a:cubicBezTo>
                    <a:pt x="500" y="1382"/>
                    <a:pt x="500" y="1358"/>
                    <a:pt x="476" y="1310"/>
                  </a:cubicBezTo>
                  <a:cubicBezTo>
                    <a:pt x="381" y="1120"/>
                    <a:pt x="405" y="882"/>
                    <a:pt x="572" y="691"/>
                  </a:cubicBezTo>
                  <a:lnTo>
                    <a:pt x="691" y="524"/>
                  </a:lnTo>
                  <a:cubicBezTo>
                    <a:pt x="738" y="429"/>
                    <a:pt x="762" y="334"/>
                    <a:pt x="714" y="239"/>
                  </a:cubicBezTo>
                  <a:lnTo>
                    <a:pt x="643" y="72"/>
                  </a:lnTo>
                  <a:lnTo>
                    <a:pt x="691" y="0"/>
                  </a:lnTo>
                  <a:close/>
                </a:path>
              </a:pathLst>
            </a:custGeom>
            <a:solidFill>
              <a:srgbClr val="708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20020;p47">
              <a:extLst>
                <a:ext uri="{FF2B5EF4-FFF2-40B4-BE49-F238E27FC236}">
                  <a16:creationId xmlns:a16="http://schemas.microsoft.com/office/drawing/2014/main" id="{9F488302-98BC-03C6-0CAA-30075DC81176}"/>
                </a:ext>
              </a:extLst>
            </p:cNvPr>
            <p:cNvSpPr/>
            <p:nvPr/>
          </p:nvSpPr>
          <p:spPr>
            <a:xfrm>
              <a:off x="10684538" y="1312044"/>
              <a:ext cx="92159" cy="56114"/>
            </a:xfrm>
            <a:custGeom>
              <a:avLst/>
              <a:gdLst/>
              <a:ahLst/>
              <a:cxnLst/>
              <a:rect l="l" t="t" r="r" b="b"/>
              <a:pathLst>
                <a:path w="1644" h="1001" extrusionOk="0">
                  <a:moveTo>
                    <a:pt x="810" y="0"/>
                  </a:moveTo>
                  <a:lnTo>
                    <a:pt x="48" y="48"/>
                  </a:lnTo>
                  <a:lnTo>
                    <a:pt x="0" y="119"/>
                  </a:lnTo>
                  <a:lnTo>
                    <a:pt x="95" y="357"/>
                  </a:lnTo>
                  <a:lnTo>
                    <a:pt x="405" y="595"/>
                  </a:lnTo>
                  <a:lnTo>
                    <a:pt x="881" y="691"/>
                  </a:lnTo>
                  <a:lnTo>
                    <a:pt x="953" y="786"/>
                  </a:lnTo>
                  <a:lnTo>
                    <a:pt x="1048" y="1000"/>
                  </a:lnTo>
                  <a:lnTo>
                    <a:pt x="1643" y="762"/>
                  </a:lnTo>
                  <a:lnTo>
                    <a:pt x="1643" y="667"/>
                  </a:lnTo>
                  <a:lnTo>
                    <a:pt x="1262" y="214"/>
                  </a:lnTo>
                  <a:cubicBezTo>
                    <a:pt x="1143" y="95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708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20021;p47">
              <a:extLst>
                <a:ext uri="{FF2B5EF4-FFF2-40B4-BE49-F238E27FC236}">
                  <a16:creationId xmlns:a16="http://schemas.microsoft.com/office/drawing/2014/main" id="{969E07FF-8B64-2DC6-2E45-95A868591CD2}"/>
                </a:ext>
              </a:extLst>
            </p:cNvPr>
            <p:cNvSpPr/>
            <p:nvPr/>
          </p:nvSpPr>
          <p:spPr>
            <a:xfrm>
              <a:off x="10659144" y="1316025"/>
              <a:ext cx="84142" cy="56114"/>
            </a:xfrm>
            <a:custGeom>
              <a:avLst/>
              <a:gdLst/>
              <a:ahLst/>
              <a:cxnLst/>
              <a:rect l="l" t="t" r="r" b="b"/>
              <a:pathLst>
                <a:path w="1501" h="1001" extrusionOk="0">
                  <a:moveTo>
                    <a:pt x="191" y="1"/>
                  </a:moveTo>
                  <a:cubicBezTo>
                    <a:pt x="72" y="1"/>
                    <a:pt x="1" y="120"/>
                    <a:pt x="48" y="215"/>
                  </a:cubicBezTo>
                  <a:cubicBezTo>
                    <a:pt x="120" y="405"/>
                    <a:pt x="310" y="548"/>
                    <a:pt x="548" y="596"/>
                  </a:cubicBezTo>
                  <a:lnTo>
                    <a:pt x="763" y="620"/>
                  </a:lnTo>
                  <a:cubicBezTo>
                    <a:pt x="858" y="620"/>
                    <a:pt x="929" y="715"/>
                    <a:pt x="1001" y="810"/>
                  </a:cubicBezTo>
                  <a:lnTo>
                    <a:pt x="1048" y="977"/>
                  </a:lnTo>
                  <a:lnTo>
                    <a:pt x="1120" y="1001"/>
                  </a:lnTo>
                  <a:lnTo>
                    <a:pt x="1501" y="882"/>
                  </a:lnTo>
                  <a:lnTo>
                    <a:pt x="1453" y="715"/>
                  </a:lnTo>
                  <a:cubicBezTo>
                    <a:pt x="1406" y="620"/>
                    <a:pt x="1334" y="572"/>
                    <a:pt x="1215" y="524"/>
                  </a:cubicBezTo>
                  <a:lnTo>
                    <a:pt x="1001" y="501"/>
                  </a:lnTo>
                  <a:cubicBezTo>
                    <a:pt x="763" y="477"/>
                    <a:pt x="572" y="334"/>
                    <a:pt x="501" y="120"/>
                  </a:cubicBezTo>
                  <a:cubicBezTo>
                    <a:pt x="453" y="96"/>
                    <a:pt x="501" y="24"/>
                    <a:pt x="501" y="1"/>
                  </a:cubicBezTo>
                  <a:close/>
                </a:path>
              </a:pathLst>
            </a:custGeom>
            <a:solidFill>
              <a:srgbClr val="708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0022;p47">
              <a:extLst>
                <a:ext uri="{FF2B5EF4-FFF2-40B4-BE49-F238E27FC236}">
                  <a16:creationId xmlns:a16="http://schemas.microsoft.com/office/drawing/2014/main" id="{AEE4C994-5098-2F87-52A1-88EA85E34ECE}"/>
                </a:ext>
              </a:extLst>
            </p:cNvPr>
            <p:cNvSpPr/>
            <p:nvPr/>
          </p:nvSpPr>
          <p:spPr>
            <a:xfrm>
              <a:off x="10874069" y="1326227"/>
              <a:ext cx="54824" cy="35260"/>
            </a:xfrm>
            <a:custGeom>
              <a:avLst/>
              <a:gdLst/>
              <a:ahLst/>
              <a:cxnLst/>
              <a:rect l="l" t="t" r="r" b="b"/>
              <a:pathLst>
                <a:path w="978" h="629" extrusionOk="0">
                  <a:moveTo>
                    <a:pt x="769" y="0"/>
                  </a:moveTo>
                  <a:cubicBezTo>
                    <a:pt x="750" y="0"/>
                    <a:pt x="732" y="3"/>
                    <a:pt x="715" y="9"/>
                  </a:cubicBezTo>
                  <a:lnTo>
                    <a:pt x="120" y="247"/>
                  </a:lnTo>
                  <a:cubicBezTo>
                    <a:pt x="25" y="319"/>
                    <a:pt x="1" y="414"/>
                    <a:pt x="25" y="509"/>
                  </a:cubicBezTo>
                  <a:cubicBezTo>
                    <a:pt x="48" y="581"/>
                    <a:pt x="144" y="628"/>
                    <a:pt x="191" y="628"/>
                  </a:cubicBezTo>
                  <a:cubicBezTo>
                    <a:pt x="239" y="628"/>
                    <a:pt x="263" y="628"/>
                    <a:pt x="263" y="581"/>
                  </a:cubicBezTo>
                  <a:lnTo>
                    <a:pt x="858" y="342"/>
                  </a:lnTo>
                  <a:cubicBezTo>
                    <a:pt x="930" y="295"/>
                    <a:pt x="977" y="200"/>
                    <a:pt x="930" y="104"/>
                  </a:cubicBezTo>
                  <a:cubicBezTo>
                    <a:pt x="893" y="32"/>
                    <a:pt x="829" y="0"/>
                    <a:pt x="769" y="0"/>
                  </a:cubicBezTo>
                  <a:close/>
                </a:path>
              </a:pathLst>
            </a:custGeom>
            <a:solidFill>
              <a:srgbClr val="708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20023;p47">
              <a:extLst>
                <a:ext uri="{FF2B5EF4-FFF2-40B4-BE49-F238E27FC236}">
                  <a16:creationId xmlns:a16="http://schemas.microsoft.com/office/drawing/2014/main" id="{6CAC2CD7-DC1A-5908-1CDA-D262E2268514}"/>
                </a:ext>
              </a:extLst>
            </p:cNvPr>
            <p:cNvSpPr/>
            <p:nvPr/>
          </p:nvSpPr>
          <p:spPr>
            <a:xfrm>
              <a:off x="10713913" y="1356050"/>
              <a:ext cx="148216" cy="99334"/>
            </a:xfrm>
            <a:custGeom>
              <a:avLst/>
              <a:gdLst/>
              <a:ahLst/>
              <a:cxnLst/>
              <a:rect l="l" t="t" r="r" b="b"/>
              <a:pathLst>
                <a:path w="2644" h="1772" extrusionOk="0">
                  <a:moveTo>
                    <a:pt x="2334" y="1"/>
                  </a:moveTo>
                  <a:lnTo>
                    <a:pt x="2310" y="25"/>
                  </a:lnTo>
                  <a:lnTo>
                    <a:pt x="24" y="954"/>
                  </a:lnTo>
                  <a:lnTo>
                    <a:pt x="0" y="1001"/>
                  </a:lnTo>
                  <a:lnTo>
                    <a:pt x="262" y="1668"/>
                  </a:lnTo>
                  <a:cubicBezTo>
                    <a:pt x="280" y="1741"/>
                    <a:pt x="354" y="1772"/>
                    <a:pt x="430" y="1772"/>
                  </a:cubicBezTo>
                  <a:cubicBezTo>
                    <a:pt x="454" y="1772"/>
                    <a:pt x="478" y="1769"/>
                    <a:pt x="500" y="1763"/>
                  </a:cubicBezTo>
                  <a:lnTo>
                    <a:pt x="2596" y="882"/>
                  </a:lnTo>
                  <a:lnTo>
                    <a:pt x="2643" y="739"/>
                  </a:lnTo>
                  <a:lnTo>
                    <a:pt x="2334" y="1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0024;p47">
              <a:extLst>
                <a:ext uri="{FF2B5EF4-FFF2-40B4-BE49-F238E27FC236}">
                  <a16:creationId xmlns:a16="http://schemas.microsoft.com/office/drawing/2014/main" id="{E1C3B9CE-C134-278B-D42A-ABADEEDDC1C2}"/>
                </a:ext>
              </a:extLst>
            </p:cNvPr>
            <p:cNvSpPr/>
            <p:nvPr/>
          </p:nvSpPr>
          <p:spPr>
            <a:xfrm>
              <a:off x="10703206" y="1325386"/>
              <a:ext cx="144236" cy="86833"/>
            </a:xfrm>
            <a:custGeom>
              <a:avLst/>
              <a:gdLst/>
              <a:ahLst/>
              <a:cxnLst/>
              <a:rect l="l" t="t" r="r" b="b"/>
              <a:pathLst>
                <a:path w="2573" h="1549" extrusionOk="0">
                  <a:moveTo>
                    <a:pt x="2239" y="0"/>
                  </a:moveTo>
                  <a:lnTo>
                    <a:pt x="120" y="881"/>
                  </a:lnTo>
                  <a:cubicBezTo>
                    <a:pt x="24" y="905"/>
                    <a:pt x="0" y="1024"/>
                    <a:pt x="24" y="1120"/>
                  </a:cubicBezTo>
                  <a:lnTo>
                    <a:pt x="215" y="1548"/>
                  </a:lnTo>
                  <a:lnTo>
                    <a:pt x="239" y="1524"/>
                  </a:lnTo>
                  <a:lnTo>
                    <a:pt x="2406" y="667"/>
                  </a:lnTo>
                  <a:cubicBezTo>
                    <a:pt x="2477" y="643"/>
                    <a:pt x="2501" y="643"/>
                    <a:pt x="2572" y="596"/>
                  </a:cubicBezTo>
                  <a:lnTo>
                    <a:pt x="2358" y="72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0025;p47">
              <a:extLst>
                <a:ext uri="{FF2B5EF4-FFF2-40B4-BE49-F238E27FC236}">
                  <a16:creationId xmlns:a16="http://schemas.microsoft.com/office/drawing/2014/main" id="{ED27E680-6E1B-E52C-696A-A6CAD5AF3E7E}"/>
                </a:ext>
              </a:extLst>
            </p:cNvPr>
            <p:cNvSpPr/>
            <p:nvPr/>
          </p:nvSpPr>
          <p:spPr>
            <a:xfrm>
              <a:off x="10839369" y="1354760"/>
              <a:ext cx="57459" cy="52077"/>
            </a:xfrm>
            <a:custGeom>
              <a:avLst/>
              <a:gdLst/>
              <a:ahLst/>
              <a:cxnLst/>
              <a:rect l="l" t="t" r="r" b="b"/>
              <a:pathLst>
                <a:path w="1025" h="929" extrusionOk="0">
                  <a:moveTo>
                    <a:pt x="524" y="0"/>
                  </a:moveTo>
                  <a:lnTo>
                    <a:pt x="48" y="48"/>
                  </a:lnTo>
                  <a:lnTo>
                    <a:pt x="1" y="72"/>
                  </a:lnTo>
                  <a:lnTo>
                    <a:pt x="358" y="929"/>
                  </a:lnTo>
                  <a:cubicBezTo>
                    <a:pt x="739" y="834"/>
                    <a:pt x="977" y="548"/>
                    <a:pt x="1025" y="262"/>
                  </a:cubicBezTo>
                  <a:lnTo>
                    <a:pt x="1025" y="143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708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0026;p47">
              <a:extLst>
                <a:ext uri="{FF2B5EF4-FFF2-40B4-BE49-F238E27FC236}">
                  <a16:creationId xmlns:a16="http://schemas.microsoft.com/office/drawing/2014/main" id="{DD8BA734-F893-D121-C83F-B030DF58E298}"/>
                </a:ext>
              </a:extLst>
            </p:cNvPr>
            <p:cNvSpPr/>
            <p:nvPr/>
          </p:nvSpPr>
          <p:spPr>
            <a:xfrm>
              <a:off x="10826028" y="1323760"/>
              <a:ext cx="72146" cy="45743"/>
            </a:xfrm>
            <a:custGeom>
              <a:avLst/>
              <a:gdLst/>
              <a:ahLst/>
              <a:cxnLst/>
              <a:rect l="l" t="t" r="r" b="b"/>
              <a:pathLst>
                <a:path w="1287" h="816" extrusionOk="0">
                  <a:moveTo>
                    <a:pt x="508" y="1"/>
                  </a:moveTo>
                  <a:cubicBezTo>
                    <a:pt x="347" y="1"/>
                    <a:pt x="174" y="33"/>
                    <a:pt x="0" y="101"/>
                  </a:cubicBezTo>
                  <a:lnTo>
                    <a:pt x="239" y="696"/>
                  </a:lnTo>
                  <a:cubicBezTo>
                    <a:pt x="403" y="641"/>
                    <a:pt x="561" y="614"/>
                    <a:pt x="705" y="614"/>
                  </a:cubicBezTo>
                  <a:cubicBezTo>
                    <a:pt x="935" y="614"/>
                    <a:pt x="1131" y="683"/>
                    <a:pt x="1263" y="815"/>
                  </a:cubicBezTo>
                  <a:cubicBezTo>
                    <a:pt x="1286" y="696"/>
                    <a:pt x="1286" y="553"/>
                    <a:pt x="1239" y="410"/>
                  </a:cubicBezTo>
                  <a:cubicBezTo>
                    <a:pt x="1141" y="150"/>
                    <a:pt x="855" y="1"/>
                    <a:pt x="508" y="1"/>
                  </a:cubicBezTo>
                  <a:close/>
                </a:path>
              </a:pathLst>
            </a:custGeom>
            <a:solidFill>
              <a:srgbClr val="708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0027;p47">
              <a:extLst>
                <a:ext uri="{FF2B5EF4-FFF2-40B4-BE49-F238E27FC236}">
                  <a16:creationId xmlns:a16="http://schemas.microsoft.com/office/drawing/2014/main" id="{A23F4F3D-E664-4808-BED1-DAAB488CDC9F}"/>
                </a:ext>
              </a:extLst>
            </p:cNvPr>
            <p:cNvSpPr/>
            <p:nvPr/>
          </p:nvSpPr>
          <p:spPr>
            <a:xfrm>
              <a:off x="10707186" y="1390301"/>
              <a:ext cx="64186" cy="37895"/>
            </a:xfrm>
            <a:custGeom>
              <a:avLst/>
              <a:gdLst/>
              <a:ahLst/>
              <a:cxnLst/>
              <a:rect l="l" t="t" r="r" b="b"/>
              <a:pathLst>
                <a:path w="1145" h="676" extrusionOk="0">
                  <a:moveTo>
                    <a:pt x="949" y="1"/>
                  </a:moveTo>
                  <a:cubicBezTo>
                    <a:pt x="927" y="1"/>
                    <a:pt x="905" y="4"/>
                    <a:pt x="882" y="9"/>
                  </a:cubicBezTo>
                  <a:lnTo>
                    <a:pt x="120" y="295"/>
                  </a:lnTo>
                  <a:cubicBezTo>
                    <a:pt x="25" y="366"/>
                    <a:pt x="1" y="462"/>
                    <a:pt x="25" y="557"/>
                  </a:cubicBezTo>
                  <a:cubicBezTo>
                    <a:pt x="49" y="628"/>
                    <a:pt x="144" y="676"/>
                    <a:pt x="191" y="676"/>
                  </a:cubicBezTo>
                  <a:cubicBezTo>
                    <a:pt x="239" y="676"/>
                    <a:pt x="239" y="676"/>
                    <a:pt x="263" y="628"/>
                  </a:cubicBezTo>
                  <a:lnTo>
                    <a:pt x="1025" y="343"/>
                  </a:lnTo>
                  <a:cubicBezTo>
                    <a:pt x="1120" y="271"/>
                    <a:pt x="1144" y="200"/>
                    <a:pt x="1120" y="104"/>
                  </a:cubicBezTo>
                  <a:cubicBezTo>
                    <a:pt x="1084" y="32"/>
                    <a:pt x="1020" y="1"/>
                    <a:pt x="949" y="1"/>
                  </a:cubicBezTo>
                  <a:close/>
                </a:path>
              </a:pathLst>
            </a:custGeom>
            <a:solidFill>
              <a:srgbClr val="708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" name="Google Shape;19908;p47">
            <a:extLst>
              <a:ext uri="{FF2B5EF4-FFF2-40B4-BE49-F238E27FC236}">
                <a16:creationId xmlns:a16="http://schemas.microsoft.com/office/drawing/2014/main" id="{9F199F37-F342-9D45-497F-CAA9FF910768}"/>
              </a:ext>
            </a:extLst>
          </p:cNvPr>
          <p:cNvSpPr txBox="1"/>
          <p:nvPr/>
        </p:nvSpPr>
        <p:spPr>
          <a:xfrm>
            <a:off x="2038416" y="2194711"/>
            <a:ext cx="6020416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400" b="1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to listen to information about a planet called Hope and the creature on it.</a:t>
            </a:r>
            <a:endParaRPr sz="2400" b="1" dirty="0">
              <a:solidFill>
                <a:schemeClr val="accent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2" name="Google Shape;19908;p47">
            <a:extLst>
              <a:ext uri="{FF2B5EF4-FFF2-40B4-BE49-F238E27FC236}">
                <a16:creationId xmlns:a16="http://schemas.microsoft.com/office/drawing/2014/main" id="{225FF7F9-D2E3-5969-E86D-105D3DC25802}"/>
              </a:ext>
            </a:extLst>
          </p:cNvPr>
          <p:cNvSpPr txBox="1"/>
          <p:nvPr/>
        </p:nvSpPr>
        <p:spPr>
          <a:xfrm>
            <a:off x="2038415" y="3432384"/>
            <a:ext cx="6322337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400" b="1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to create and write about one living creature on other planets.</a:t>
            </a:r>
            <a:endParaRPr sz="2400" b="1" dirty="0">
              <a:solidFill>
                <a:schemeClr val="accent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3226199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20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611" grpId="0"/>
      <p:bldP spid="4" grpId="0"/>
      <p:bldP spid="5" grpId="0" animBg="1"/>
      <p:bldP spid="28" grpId="0" animBg="1"/>
      <p:bldP spid="51" grpId="0"/>
      <p:bldP spid="5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23" name="Google Shape;19623;p44"/>
          <p:cNvGrpSpPr/>
          <p:nvPr/>
        </p:nvGrpSpPr>
        <p:grpSpPr>
          <a:xfrm rot="-820168" flipH="1">
            <a:off x="862249" y="2039573"/>
            <a:ext cx="10233593" cy="5739735"/>
            <a:chOff x="631945" y="2033412"/>
            <a:chExt cx="10469287" cy="5871929"/>
          </a:xfrm>
        </p:grpSpPr>
        <p:grpSp>
          <p:nvGrpSpPr>
            <p:cNvPr id="19624" name="Google Shape;19624;p44"/>
            <p:cNvGrpSpPr/>
            <p:nvPr/>
          </p:nvGrpSpPr>
          <p:grpSpPr>
            <a:xfrm rot="-369367">
              <a:off x="862079" y="2556147"/>
              <a:ext cx="10009019" cy="4826460"/>
              <a:chOff x="-1565187" y="1087515"/>
              <a:chExt cx="11286493" cy="6271018"/>
            </a:xfrm>
          </p:grpSpPr>
          <p:sp>
            <p:nvSpPr>
              <p:cNvPr id="19625" name="Google Shape;19625;p44"/>
              <p:cNvSpPr/>
              <p:nvPr/>
            </p:nvSpPr>
            <p:spPr>
              <a:xfrm>
                <a:off x="-1565187" y="1087515"/>
                <a:ext cx="11286493" cy="6271018"/>
              </a:xfrm>
              <a:custGeom>
                <a:avLst/>
                <a:gdLst/>
                <a:ahLst/>
                <a:cxnLst/>
                <a:rect l="l" t="t" r="r" b="b"/>
                <a:pathLst>
                  <a:path w="344810" h="206114" extrusionOk="0">
                    <a:moveTo>
                      <a:pt x="91917" y="34621"/>
                    </a:moveTo>
                    <a:cubicBezTo>
                      <a:pt x="82282" y="48603"/>
                      <a:pt x="78482" y="64470"/>
                      <a:pt x="79029" y="80093"/>
                    </a:cubicBezTo>
                    <a:cubicBezTo>
                      <a:pt x="79273" y="87084"/>
                      <a:pt x="80397" y="94105"/>
                      <a:pt x="83832" y="100610"/>
                    </a:cubicBezTo>
                    <a:cubicBezTo>
                      <a:pt x="89790" y="111948"/>
                      <a:pt x="102920" y="122161"/>
                      <a:pt x="117602" y="127936"/>
                    </a:cubicBezTo>
                    <a:cubicBezTo>
                      <a:pt x="132283" y="133680"/>
                      <a:pt x="147116" y="138392"/>
                      <a:pt x="163681" y="139972"/>
                    </a:cubicBezTo>
                    <a:cubicBezTo>
                      <a:pt x="189791" y="142434"/>
                      <a:pt x="220065" y="138240"/>
                      <a:pt x="240431" y="126021"/>
                    </a:cubicBezTo>
                    <a:cubicBezTo>
                      <a:pt x="248698" y="121066"/>
                      <a:pt x="255081" y="114440"/>
                      <a:pt x="258668" y="107115"/>
                    </a:cubicBezTo>
                    <a:cubicBezTo>
                      <a:pt x="262468" y="99303"/>
                      <a:pt x="263045" y="90428"/>
                      <a:pt x="258273" y="82920"/>
                    </a:cubicBezTo>
                    <a:cubicBezTo>
                      <a:pt x="253501" y="75443"/>
                      <a:pt x="242832" y="69759"/>
                      <a:pt x="231464" y="70032"/>
                    </a:cubicBezTo>
                    <a:cubicBezTo>
                      <a:pt x="220065" y="70306"/>
                      <a:pt x="209275" y="77540"/>
                      <a:pt x="209579" y="85807"/>
                    </a:cubicBezTo>
                    <a:cubicBezTo>
                      <a:pt x="204868" y="80093"/>
                      <a:pt x="208941" y="71613"/>
                      <a:pt x="217512" y="69242"/>
                    </a:cubicBezTo>
                    <a:cubicBezTo>
                      <a:pt x="220765" y="68360"/>
                      <a:pt x="224412" y="68239"/>
                      <a:pt x="227482" y="67023"/>
                    </a:cubicBezTo>
                    <a:cubicBezTo>
                      <a:pt x="229944" y="66050"/>
                      <a:pt x="231798" y="64439"/>
                      <a:pt x="234139" y="63284"/>
                    </a:cubicBezTo>
                    <a:cubicBezTo>
                      <a:pt x="242498" y="59272"/>
                      <a:pt x="255720" y="64075"/>
                      <a:pt x="256236" y="71339"/>
                    </a:cubicBezTo>
                    <a:cubicBezTo>
                      <a:pt x="256328" y="72433"/>
                      <a:pt x="256176" y="73619"/>
                      <a:pt x="256905" y="74591"/>
                    </a:cubicBezTo>
                    <a:cubicBezTo>
                      <a:pt x="259367" y="77965"/>
                      <a:pt x="266480" y="74774"/>
                      <a:pt x="271708" y="75351"/>
                    </a:cubicBezTo>
                    <a:cubicBezTo>
                      <a:pt x="277118" y="75929"/>
                      <a:pt x="279519" y="80549"/>
                      <a:pt x="280279" y="84470"/>
                    </a:cubicBezTo>
                    <a:cubicBezTo>
                      <a:pt x="281860" y="92677"/>
                      <a:pt x="280918" y="101157"/>
                      <a:pt x="277574" y="108817"/>
                    </a:cubicBezTo>
                    <a:cubicBezTo>
                      <a:pt x="283927" y="105899"/>
                      <a:pt x="288547" y="100185"/>
                      <a:pt x="290097" y="93346"/>
                    </a:cubicBezTo>
                    <a:cubicBezTo>
                      <a:pt x="291435" y="87266"/>
                      <a:pt x="290432" y="81066"/>
                      <a:pt x="289428" y="74956"/>
                    </a:cubicBezTo>
                    <a:cubicBezTo>
                      <a:pt x="296085" y="81370"/>
                      <a:pt x="298942" y="89789"/>
                      <a:pt x="297058" y="97722"/>
                    </a:cubicBezTo>
                    <a:cubicBezTo>
                      <a:pt x="306298" y="76719"/>
                      <a:pt x="302347" y="53983"/>
                      <a:pt x="296176" y="32463"/>
                    </a:cubicBezTo>
                    <a:cubicBezTo>
                      <a:pt x="295021" y="28542"/>
                      <a:pt x="293866" y="24560"/>
                      <a:pt x="294565" y="20579"/>
                    </a:cubicBezTo>
                    <a:cubicBezTo>
                      <a:pt x="295264" y="16627"/>
                      <a:pt x="298274" y="12615"/>
                      <a:pt x="303380" y="11095"/>
                    </a:cubicBezTo>
                    <a:cubicBezTo>
                      <a:pt x="313168" y="8177"/>
                      <a:pt x="322833" y="15533"/>
                      <a:pt x="327180" y="22493"/>
                    </a:cubicBezTo>
                    <a:cubicBezTo>
                      <a:pt x="332925" y="31642"/>
                      <a:pt x="335782" y="41582"/>
                      <a:pt x="338031" y="51521"/>
                    </a:cubicBezTo>
                    <a:cubicBezTo>
                      <a:pt x="342013" y="69151"/>
                      <a:pt x="344202" y="87175"/>
                      <a:pt x="344536" y="105261"/>
                    </a:cubicBezTo>
                    <a:cubicBezTo>
                      <a:pt x="344809" y="119182"/>
                      <a:pt x="343928" y="133316"/>
                      <a:pt x="338426" y="146659"/>
                    </a:cubicBezTo>
                    <a:cubicBezTo>
                      <a:pt x="332894" y="160003"/>
                      <a:pt x="322347" y="172648"/>
                      <a:pt x="306450" y="180459"/>
                    </a:cubicBezTo>
                    <a:cubicBezTo>
                      <a:pt x="294140" y="186508"/>
                      <a:pt x="279459" y="189365"/>
                      <a:pt x="265142" y="192101"/>
                    </a:cubicBezTo>
                    <a:cubicBezTo>
                      <a:pt x="239184" y="197025"/>
                      <a:pt x="213105" y="202040"/>
                      <a:pt x="186448" y="204077"/>
                    </a:cubicBezTo>
                    <a:cubicBezTo>
                      <a:pt x="159791" y="206113"/>
                      <a:pt x="132283" y="205110"/>
                      <a:pt x="107145" y="198393"/>
                    </a:cubicBezTo>
                    <a:cubicBezTo>
                      <a:pt x="96385" y="195505"/>
                      <a:pt x="83224" y="191888"/>
                      <a:pt x="74531" y="197359"/>
                    </a:cubicBezTo>
                    <a:cubicBezTo>
                      <a:pt x="72008" y="198970"/>
                      <a:pt x="70123" y="201250"/>
                      <a:pt x="66962" y="202010"/>
                    </a:cubicBezTo>
                    <a:cubicBezTo>
                      <a:pt x="63528" y="202830"/>
                      <a:pt x="59941" y="201584"/>
                      <a:pt x="56780" y="200368"/>
                    </a:cubicBezTo>
                    <a:lnTo>
                      <a:pt x="27813" y="189183"/>
                    </a:lnTo>
                    <a:cubicBezTo>
                      <a:pt x="23010" y="187359"/>
                      <a:pt x="17995" y="185353"/>
                      <a:pt x="15198" y="181949"/>
                    </a:cubicBezTo>
                    <a:cubicBezTo>
                      <a:pt x="10548" y="176234"/>
                      <a:pt x="13071" y="167693"/>
                      <a:pt x="5867" y="163650"/>
                    </a:cubicBezTo>
                    <a:cubicBezTo>
                      <a:pt x="7934" y="160672"/>
                      <a:pt x="1" y="161036"/>
                      <a:pt x="4560" y="160884"/>
                    </a:cubicBezTo>
                    <a:cubicBezTo>
                      <a:pt x="7204" y="132495"/>
                      <a:pt x="3131" y="107267"/>
                      <a:pt x="18816" y="73649"/>
                    </a:cubicBezTo>
                    <a:cubicBezTo>
                      <a:pt x="24530" y="61369"/>
                      <a:pt x="34925" y="50488"/>
                      <a:pt x="46688" y="40700"/>
                    </a:cubicBezTo>
                    <a:cubicBezTo>
                      <a:pt x="71370" y="20183"/>
                      <a:pt x="104531" y="2524"/>
                      <a:pt x="142860" y="1"/>
                    </a:cubicBezTo>
                    <a:cubicBezTo>
                      <a:pt x="120854" y="5259"/>
                      <a:pt x="102069" y="19910"/>
                      <a:pt x="91917" y="34621"/>
                    </a:cubicBezTo>
                    <a:close/>
                  </a:path>
                </a:pathLst>
              </a:custGeom>
              <a:solidFill>
                <a:srgbClr val="F1C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6" name="Google Shape;19626;p44"/>
              <p:cNvSpPr/>
              <p:nvPr/>
            </p:nvSpPr>
            <p:spPr>
              <a:xfrm>
                <a:off x="-158454" y="1585956"/>
                <a:ext cx="5860132" cy="5066006"/>
              </a:xfrm>
              <a:custGeom>
                <a:avLst/>
                <a:gdLst/>
                <a:ahLst/>
                <a:cxnLst/>
                <a:rect l="l" t="t" r="r" b="b"/>
                <a:pathLst>
                  <a:path w="179031" h="166508" extrusionOk="0">
                    <a:moveTo>
                      <a:pt x="26505" y="22767"/>
                    </a:moveTo>
                    <a:cubicBezTo>
                      <a:pt x="28420" y="20670"/>
                      <a:pt x="30913" y="18907"/>
                      <a:pt x="33405" y="17174"/>
                    </a:cubicBezTo>
                    <a:cubicBezTo>
                      <a:pt x="43648" y="10031"/>
                      <a:pt x="51308" y="7144"/>
                      <a:pt x="61551" y="1"/>
                    </a:cubicBezTo>
                    <a:cubicBezTo>
                      <a:pt x="50579" y="9059"/>
                      <a:pt x="43800" y="14925"/>
                      <a:pt x="36749" y="25928"/>
                    </a:cubicBezTo>
                    <a:cubicBezTo>
                      <a:pt x="26505" y="41856"/>
                      <a:pt x="18481" y="60093"/>
                      <a:pt x="22432" y="77479"/>
                    </a:cubicBezTo>
                    <a:cubicBezTo>
                      <a:pt x="22706" y="78634"/>
                      <a:pt x="23040" y="79820"/>
                      <a:pt x="23891" y="80792"/>
                    </a:cubicBezTo>
                    <a:cubicBezTo>
                      <a:pt x="25077" y="82160"/>
                      <a:pt x="27174" y="82981"/>
                      <a:pt x="28207" y="84409"/>
                    </a:cubicBezTo>
                    <a:cubicBezTo>
                      <a:pt x="29180" y="85716"/>
                      <a:pt x="29089" y="87297"/>
                      <a:pt x="29150" y="88786"/>
                    </a:cubicBezTo>
                    <a:cubicBezTo>
                      <a:pt x="29666" y="101097"/>
                      <a:pt x="41855" y="111340"/>
                      <a:pt x="54560" y="119212"/>
                    </a:cubicBezTo>
                    <a:cubicBezTo>
                      <a:pt x="64287" y="125231"/>
                      <a:pt x="74470" y="130459"/>
                      <a:pt x="85017" y="134927"/>
                    </a:cubicBezTo>
                    <a:cubicBezTo>
                      <a:pt x="70792" y="127571"/>
                      <a:pt x="56232" y="119972"/>
                      <a:pt x="46445" y="109334"/>
                    </a:cubicBezTo>
                    <a:cubicBezTo>
                      <a:pt x="58664" y="118088"/>
                      <a:pt x="74318" y="124197"/>
                      <a:pt x="90944" y="126720"/>
                    </a:cubicBezTo>
                    <a:cubicBezTo>
                      <a:pt x="97266" y="127693"/>
                      <a:pt x="104622" y="128574"/>
                      <a:pt x="107966" y="132708"/>
                    </a:cubicBezTo>
                    <a:cubicBezTo>
                      <a:pt x="109030" y="134015"/>
                      <a:pt x="109546" y="135535"/>
                      <a:pt x="110640" y="136842"/>
                    </a:cubicBezTo>
                    <a:cubicBezTo>
                      <a:pt x="114014" y="140763"/>
                      <a:pt x="121522" y="141219"/>
                      <a:pt x="127662" y="140428"/>
                    </a:cubicBezTo>
                    <a:cubicBezTo>
                      <a:pt x="133832" y="139638"/>
                      <a:pt x="140185" y="137997"/>
                      <a:pt x="146203" y="139273"/>
                    </a:cubicBezTo>
                    <a:cubicBezTo>
                      <a:pt x="149395" y="139973"/>
                      <a:pt x="152191" y="141432"/>
                      <a:pt x="155109" y="142678"/>
                    </a:cubicBezTo>
                    <a:cubicBezTo>
                      <a:pt x="162678" y="145778"/>
                      <a:pt x="170824" y="147267"/>
                      <a:pt x="179031" y="147085"/>
                    </a:cubicBezTo>
                    <a:cubicBezTo>
                      <a:pt x="157055" y="150307"/>
                      <a:pt x="136538" y="157632"/>
                      <a:pt x="114683" y="161341"/>
                    </a:cubicBezTo>
                    <a:cubicBezTo>
                      <a:pt x="99364" y="163955"/>
                      <a:pt x="83558" y="164715"/>
                      <a:pt x="67874" y="165505"/>
                    </a:cubicBezTo>
                    <a:cubicBezTo>
                      <a:pt x="57600" y="165991"/>
                      <a:pt x="47235" y="166508"/>
                      <a:pt x="37052" y="165322"/>
                    </a:cubicBezTo>
                    <a:cubicBezTo>
                      <a:pt x="46779" y="163134"/>
                      <a:pt x="55837" y="159304"/>
                      <a:pt x="63375" y="154258"/>
                    </a:cubicBezTo>
                    <a:cubicBezTo>
                      <a:pt x="53649" y="148149"/>
                      <a:pt x="44378" y="141371"/>
                      <a:pt x="35624" y="133924"/>
                    </a:cubicBezTo>
                    <a:cubicBezTo>
                      <a:pt x="21125" y="121522"/>
                      <a:pt x="8389" y="106781"/>
                      <a:pt x="7265" y="90367"/>
                    </a:cubicBezTo>
                    <a:cubicBezTo>
                      <a:pt x="6231" y="88634"/>
                      <a:pt x="6414" y="86446"/>
                      <a:pt x="7751" y="84957"/>
                    </a:cubicBezTo>
                    <a:cubicBezTo>
                      <a:pt x="8481" y="90823"/>
                      <a:pt x="10517" y="96476"/>
                      <a:pt x="13709" y="101461"/>
                    </a:cubicBezTo>
                    <a:cubicBezTo>
                      <a:pt x="16687" y="98209"/>
                      <a:pt x="14377" y="93893"/>
                      <a:pt x="13283" y="90063"/>
                    </a:cubicBezTo>
                    <a:cubicBezTo>
                      <a:pt x="12432" y="87084"/>
                      <a:pt x="12341" y="84014"/>
                      <a:pt x="12280" y="80975"/>
                    </a:cubicBezTo>
                    <a:lnTo>
                      <a:pt x="11733" y="53406"/>
                    </a:lnTo>
                    <a:cubicBezTo>
                      <a:pt x="5836" y="62859"/>
                      <a:pt x="4407" y="73832"/>
                      <a:pt x="7751" y="83923"/>
                    </a:cubicBezTo>
                    <a:cubicBezTo>
                      <a:pt x="3921" y="77753"/>
                      <a:pt x="0" y="70792"/>
                      <a:pt x="2857" y="64318"/>
                    </a:cubicBezTo>
                    <a:cubicBezTo>
                      <a:pt x="3982" y="61734"/>
                      <a:pt x="6201" y="59363"/>
                      <a:pt x="6687" y="56689"/>
                    </a:cubicBezTo>
                    <a:cubicBezTo>
                      <a:pt x="7082" y="54379"/>
                      <a:pt x="6201" y="52038"/>
                      <a:pt x="6383" y="49698"/>
                    </a:cubicBezTo>
                    <a:cubicBezTo>
                      <a:pt x="6687" y="44804"/>
                      <a:pt x="10791" y="37843"/>
                      <a:pt x="14651" y="33801"/>
                    </a:cubicBezTo>
                    <a:cubicBezTo>
                      <a:pt x="16019" y="32403"/>
                      <a:pt x="17873" y="31308"/>
                      <a:pt x="19514" y="30062"/>
                    </a:cubicBezTo>
                    <a:cubicBezTo>
                      <a:pt x="21216" y="28755"/>
                      <a:pt x="26748" y="24713"/>
                      <a:pt x="26505" y="2276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7" name="Google Shape;19627;p44"/>
              <p:cNvSpPr/>
              <p:nvPr/>
            </p:nvSpPr>
            <p:spPr>
              <a:xfrm>
                <a:off x="-1473674" y="3228350"/>
                <a:ext cx="2139134" cy="3539188"/>
              </a:xfrm>
              <a:custGeom>
                <a:avLst/>
                <a:gdLst/>
                <a:ahLst/>
                <a:cxnLst/>
                <a:rect l="l" t="t" r="r" b="b"/>
                <a:pathLst>
                  <a:path w="65352" h="116325" extrusionOk="0">
                    <a:moveTo>
                      <a:pt x="11369" y="33223"/>
                    </a:moveTo>
                    <a:cubicBezTo>
                      <a:pt x="11460" y="29180"/>
                      <a:pt x="12676" y="25229"/>
                      <a:pt x="13861" y="21277"/>
                    </a:cubicBezTo>
                    <a:cubicBezTo>
                      <a:pt x="14895" y="17903"/>
                      <a:pt x="15928" y="14499"/>
                      <a:pt x="17479" y="11216"/>
                    </a:cubicBezTo>
                    <a:cubicBezTo>
                      <a:pt x="19424" y="6839"/>
                      <a:pt x="22403" y="3010"/>
                      <a:pt x="26141" y="0"/>
                    </a:cubicBezTo>
                    <a:cubicBezTo>
                      <a:pt x="19697" y="17721"/>
                      <a:pt x="21035" y="36445"/>
                      <a:pt x="22433" y="54773"/>
                    </a:cubicBezTo>
                    <a:cubicBezTo>
                      <a:pt x="22950" y="61703"/>
                      <a:pt x="23558" y="68816"/>
                      <a:pt x="27631" y="75078"/>
                    </a:cubicBezTo>
                    <a:cubicBezTo>
                      <a:pt x="28299" y="76081"/>
                      <a:pt x="29059" y="77084"/>
                      <a:pt x="29333" y="78208"/>
                    </a:cubicBezTo>
                    <a:cubicBezTo>
                      <a:pt x="29758" y="79910"/>
                      <a:pt x="28968" y="81643"/>
                      <a:pt x="28147" y="83284"/>
                    </a:cubicBezTo>
                    <a:cubicBezTo>
                      <a:pt x="27205" y="85230"/>
                      <a:pt x="26263" y="87175"/>
                      <a:pt x="25321" y="89090"/>
                    </a:cubicBezTo>
                    <a:cubicBezTo>
                      <a:pt x="24804" y="90154"/>
                      <a:pt x="24287" y="91278"/>
                      <a:pt x="24622" y="92373"/>
                    </a:cubicBezTo>
                    <a:cubicBezTo>
                      <a:pt x="25077" y="93862"/>
                      <a:pt x="26962" y="94804"/>
                      <a:pt x="28391" y="95868"/>
                    </a:cubicBezTo>
                    <a:cubicBezTo>
                      <a:pt x="31765" y="98300"/>
                      <a:pt x="33345" y="101917"/>
                      <a:pt x="36901" y="104196"/>
                    </a:cubicBezTo>
                    <a:cubicBezTo>
                      <a:pt x="42768" y="107905"/>
                      <a:pt x="51583" y="106811"/>
                      <a:pt x="58969" y="105230"/>
                    </a:cubicBezTo>
                    <a:cubicBezTo>
                      <a:pt x="54865" y="102342"/>
                      <a:pt x="50184" y="100306"/>
                      <a:pt x="45230" y="99303"/>
                    </a:cubicBezTo>
                    <a:cubicBezTo>
                      <a:pt x="42585" y="98756"/>
                      <a:pt x="39728" y="98391"/>
                      <a:pt x="37692" y="97023"/>
                    </a:cubicBezTo>
                    <a:lnTo>
                      <a:pt x="43254" y="93406"/>
                    </a:lnTo>
                    <a:cubicBezTo>
                      <a:pt x="43862" y="93011"/>
                      <a:pt x="44531" y="92555"/>
                      <a:pt x="44683" y="91917"/>
                    </a:cubicBezTo>
                    <a:cubicBezTo>
                      <a:pt x="44956" y="90944"/>
                      <a:pt x="43832" y="90123"/>
                      <a:pt x="42889" y="89424"/>
                    </a:cubicBezTo>
                    <a:cubicBezTo>
                      <a:pt x="36871" y="85017"/>
                      <a:pt x="33983" y="78786"/>
                      <a:pt x="32008" y="72676"/>
                    </a:cubicBezTo>
                    <a:cubicBezTo>
                      <a:pt x="28786" y="62889"/>
                      <a:pt x="27418" y="52615"/>
                      <a:pt x="27935" y="42372"/>
                    </a:cubicBezTo>
                    <a:cubicBezTo>
                      <a:pt x="27661" y="49606"/>
                      <a:pt x="30154" y="56749"/>
                      <a:pt x="32889" y="63710"/>
                    </a:cubicBezTo>
                    <a:cubicBezTo>
                      <a:pt x="37935" y="76628"/>
                      <a:pt x="44926" y="90306"/>
                      <a:pt x="60215" y="97509"/>
                    </a:cubicBezTo>
                    <a:cubicBezTo>
                      <a:pt x="61340" y="98026"/>
                      <a:pt x="62525" y="98573"/>
                      <a:pt x="63254" y="99424"/>
                    </a:cubicBezTo>
                    <a:cubicBezTo>
                      <a:pt x="64561" y="101005"/>
                      <a:pt x="63619" y="103072"/>
                      <a:pt x="63832" y="104926"/>
                    </a:cubicBezTo>
                    <a:cubicBezTo>
                      <a:pt x="64014" y="106719"/>
                      <a:pt x="65352" y="108452"/>
                      <a:pt x="64926" y="110184"/>
                    </a:cubicBezTo>
                    <a:cubicBezTo>
                      <a:pt x="64470" y="112039"/>
                      <a:pt x="62251" y="113376"/>
                      <a:pt x="59941" y="114136"/>
                    </a:cubicBezTo>
                    <a:cubicBezTo>
                      <a:pt x="53406" y="116324"/>
                      <a:pt x="45868" y="115412"/>
                      <a:pt x="38847" y="114470"/>
                    </a:cubicBezTo>
                    <a:cubicBezTo>
                      <a:pt x="33254" y="113710"/>
                      <a:pt x="27540" y="112950"/>
                      <a:pt x="22494" y="110975"/>
                    </a:cubicBezTo>
                    <a:cubicBezTo>
                      <a:pt x="15746" y="108391"/>
                      <a:pt x="10731" y="103923"/>
                      <a:pt x="5837" y="99576"/>
                    </a:cubicBezTo>
                    <a:cubicBezTo>
                      <a:pt x="4621" y="98513"/>
                      <a:pt x="3375" y="97418"/>
                      <a:pt x="3071" y="96050"/>
                    </a:cubicBezTo>
                    <a:cubicBezTo>
                      <a:pt x="2828" y="94956"/>
                      <a:pt x="3193" y="93862"/>
                      <a:pt x="3405" y="92768"/>
                    </a:cubicBezTo>
                    <a:cubicBezTo>
                      <a:pt x="3922" y="90154"/>
                      <a:pt x="3497" y="87449"/>
                      <a:pt x="3193" y="84835"/>
                    </a:cubicBezTo>
                    <a:cubicBezTo>
                      <a:pt x="2038" y="75442"/>
                      <a:pt x="1" y="62707"/>
                      <a:pt x="4834" y="53740"/>
                    </a:cubicBezTo>
                    <a:cubicBezTo>
                      <a:pt x="6323" y="51035"/>
                      <a:pt x="9758" y="49424"/>
                      <a:pt x="11247" y="46779"/>
                    </a:cubicBezTo>
                    <a:cubicBezTo>
                      <a:pt x="13466" y="42767"/>
                      <a:pt x="11247" y="37417"/>
                      <a:pt x="11369" y="3322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9628" name="Google Shape;19628;p44"/>
              <p:cNvGrpSpPr/>
              <p:nvPr/>
            </p:nvGrpSpPr>
            <p:grpSpPr>
              <a:xfrm>
                <a:off x="77300" y="1193696"/>
                <a:ext cx="2052449" cy="1692547"/>
                <a:chOff x="77300" y="1193696"/>
                <a:chExt cx="2052449" cy="1692547"/>
              </a:xfrm>
            </p:grpSpPr>
            <p:sp>
              <p:nvSpPr>
                <p:cNvPr id="19629" name="Google Shape;19629;p44"/>
                <p:cNvSpPr/>
                <p:nvPr/>
              </p:nvSpPr>
              <p:spPr>
                <a:xfrm>
                  <a:off x="1879967" y="1193696"/>
                  <a:ext cx="249782" cy="399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1" h="13122" extrusionOk="0">
                      <a:moveTo>
                        <a:pt x="4463" y="1"/>
                      </a:moveTo>
                      <a:cubicBezTo>
                        <a:pt x="4142" y="1"/>
                        <a:pt x="3817" y="214"/>
                        <a:pt x="3861" y="523"/>
                      </a:cubicBezTo>
                      <a:cubicBezTo>
                        <a:pt x="3478" y="276"/>
                        <a:pt x="3045" y="154"/>
                        <a:pt x="2614" y="154"/>
                      </a:cubicBezTo>
                      <a:cubicBezTo>
                        <a:pt x="1986" y="154"/>
                        <a:pt x="1364" y="413"/>
                        <a:pt x="913" y="918"/>
                      </a:cubicBezTo>
                      <a:cubicBezTo>
                        <a:pt x="457" y="1465"/>
                        <a:pt x="1" y="3562"/>
                        <a:pt x="1034" y="3866"/>
                      </a:cubicBezTo>
                      <a:cubicBezTo>
                        <a:pt x="1137" y="3900"/>
                        <a:pt x="1229" y="3915"/>
                        <a:pt x="1311" y="3915"/>
                      </a:cubicBezTo>
                      <a:cubicBezTo>
                        <a:pt x="2208" y="3915"/>
                        <a:pt x="2002" y="2095"/>
                        <a:pt x="2281" y="1678"/>
                      </a:cubicBezTo>
                      <a:cubicBezTo>
                        <a:pt x="2474" y="1372"/>
                        <a:pt x="2864" y="1194"/>
                        <a:pt x="3219" y="1194"/>
                      </a:cubicBezTo>
                      <a:cubicBezTo>
                        <a:pt x="3534" y="1194"/>
                        <a:pt x="3822" y="1333"/>
                        <a:pt x="3922" y="1648"/>
                      </a:cubicBezTo>
                      <a:cubicBezTo>
                        <a:pt x="4067" y="1586"/>
                        <a:pt x="4218" y="1555"/>
                        <a:pt x="4368" y="1555"/>
                      </a:cubicBezTo>
                      <a:cubicBezTo>
                        <a:pt x="4660" y="1555"/>
                        <a:pt x="4947" y="1670"/>
                        <a:pt x="5168" y="1891"/>
                      </a:cubicBezTo>
                      <a:cubicBezTo>
                        <a:pt x="5472" y="2225"/>
                        <a:pt x="5715" y="2620"/>
                        <a:pt x="5837" y="3076"/>
                      </a:cubicBezTo>
                      <a:cubicBezTo>
                        <a:pt x="6840" y="6025"/>
                        <a:pt x="6749" y="9246"/>
                        <a:pt x="5563" y="12134"/>
                      </a:cubicBezTo>
                      <a:cubicBezTo>
                        <a:pt x="5492" y="12101"/>
                        <a:pt x="5419" y="12086"/>
                        <a:pt x="5349" y="12086"/>
                      </a:cubicBezTo>
                      <a:cubicBezTo>
                        <a:pt x="5030" y="12086"/>
                        <a:pt x="4754" y="12394"/>
                        <a:pt x="4803" y="12742"/>
                      </a:cubicBezTo>
                      <a:cubicBezTo>
                        <a:pt x="4873" y="12987"/>
                        <a:pt x="5135" y="13121"/>
                        <a:pt x="5403" y="13121"/>
                      </a:cubicBezTo>
                      <a:cubicBezTo>
                        <a:pt x="5599" y="13121"/>
                        <a:pt x="5799" y="13049"/>
                        <a:pt x="5928" y="12894"/>
                      </a:cubicBezTo>
                      <a:cubicBezTo>
                        <a:pt x="6202" y="12529"/>
                        <a:pt x="6232" y="12012"/>
                        <a:pt x="5958" y="11617"/>
                      </a:cubicBezTo>
                      <a:cubicBezTo>
                        <a:pt x="6749" y="11496"/>
                        <a:pt x="7114" y="10553"/>
                        <a:pt x="7235" y="9763"/>
                      </a:cubicBezTo>
                      <a:cubicBezTo>
                        <a:pt x="7630" y="7028"/>
                        <a:pt x="7326" y="4231"/>
                        <a:pt x="6354" y="1648"/>
                      </a:cubicBezTo>
                      <a:cubicBezTo>
                        <a:pt x="6171" y="1222"/>
                        <a:pt x="5898" y="766"/>
                        <a:pt x="5442" y="766"/>
                      </a:cubicBezTo>
                      <a:cubicBezTo>
                        <a:pt x="5442" y="918"/>
                        <a:pt x="5442" y="1070"/>
                        <a:pt x="5442" y="1222"/>
                      </a:cubicBezTo>
                      <a:cubicBezTo>
                        <a:pt x="5381" y="796"/>
                        <a:pt x="5168" y="371"/>
                        <a:pt x="4803" y="97"/>
                      </a:cubicBezTo>
                      <a:cubicBezTo>
                        <a:pt x="4704" y="31"/>
                        <a:pt x="4584" y="1"/>
                        <a:pt x="4463" y="1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30" name="Google Shape;19630;p44"/>
                <p:cNvSpPr/>
                <p:nvPr/>
              </p:nvSpPr>
              <p:spPr>
                <a:xfrm>
                  <a:off x="77300" y="1957224"/>
                  <a:ext cx="845742" cy="269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8" h="8863" extrusionOk="0">
                      <a:moveTo>
                        <a:pt x="4465" y="0"/>
                      </a:moveTo>
                      <a:cubicBezTo>
                        <a:pt x="4017" y="0"/>
                        <a:pt x="3570" y="40"/>
                        <a:pt x="3132" y="139"/>
                      </a:cubicBezTo>
                      <a:cubicBezTo>
                        <a:pt x="1885" y="412"/>
                        <a:pt x="730" y="1354"/>
                        <a:pt x="791" y="2418"/>
                      </a:cubicBezTo>
                      <a:cubicBezTo>
                        <a:pt x="822" y="2965"/>
                        <a:pt x="1186" y="3452"/>
                        <a:pt x="1156" y="4029"/>
                      </a:cubicBezTo>
                      <a:cubicBezTo>
                        <a:pt x="1095" y="4394"/>
                        <a:pt x="974" y="4759"/>
                        <a:pt x="791" y="5123"/>
                      </a:cubicBezTo>
                      <a:cubicBezTo>
                        <a:pt x="244" y="6461"/>
                        <a:pt x="1" y="7555"/>
                        <a:pt x="548" y="8862"/>
                      </a:cubicBezTo>
                      <a:cubicBezTo>
                        <a:pt x="1642" y="7981"/>
                        <a:pt x="3436" y="6613"/>
                        <a:pt x="3436" y="6613"/>
                      </a:cubicBezTo>
                      <a:cubicBezTo>
                        <a:pt x="3436" y="6613"/>
                        <a:pt x="2615" y="4090"/>
                        <a:pt x="3952" y="3178"/>
                      </a:cubicBezTo>
                      <a:cubicBezTo>
                        <a:pt x="4408" y="2844"/>
                        <a:pt x="4925" y="2661"/>
                        <a:pt x="5472" y="2570"/>
                      </a:cubicBezTo>
                      <a:cubicBezTo>
                        <a:pt x="6213" y="2389"/>
                        <a:pt x="6966" y="2305"/>
                        <a:pt x="7716" y="2305"/>
                      </a:cubicBezTo>
                      <a:cubicBezTo>
                        <a:pt x="8226" y="2305"/>
                        <a:pt x="8736" y="2344"/>
                        <a:pt x="9241" y="2418"/>
                      </a:cubicBezTo>
                      <a:cubicBezTo>
                        <a:pt x="9819" y="2540"/>
                        <a:pt x="10427" y="2631"/>
                        <a:pt x="11004" y="2661"/>
                      </a:cubicBezTo>
                      <a:cubicBezTo>
                        <a:pt x="11794" y="2631"/>
                        <a:pt x="12554" y="2540"/>
                        <a:pt x="13314" y="2418"/>
                      </a:cubicBezTo>
                      <a:cubicBezTo>
                        <a:pt x="13535" y="2404"/>
                        <a:pt x="13756" y="2398"/>
                        <a:pt x="13977" y="2398"/>
                      </a:cubicBezTo>
                      <a:cubicBezTo>
                        <a:pt x="15221" y="2398"/>
                        <a:pt x="16469" y="2613"/>
                        <a:pt x="17630" y="3026"/>
                      </a:cubicBezTo>
                      <a:cubicBezTo>
                        <a:pt x="20609" y="3938"/>
                        <a:pt x="23406" y="5427"/>
                        <a:pt x="25837" y="7373"/>
                      </a:cubicBezTo>
                      <a:cubicBezTo>
                        <a:pt x="24044" y="5579"/>
                        <a:pt x="22159" y="3756"/>
                        <a:pt x="19637" y="2753"/>
                      </a:cubicBezTo>
                      <a:cubicBezTo>
                        <a:pt x="18056" y="2084"/>
                        <a:pt x="16293" y="1810"/>
                        <a:pt x="14560" y="1506"/>
                      </a:cubicBezTo>
                      <a:lnTo>
                        <a:pt x="6840" y="260"/>
                      </a:lnTo>
                      <a:cubicBezTo>
                        <a:pt x="6063" y="124"/>
                        <a:pt x="5261" y="0"/>
                        <a:pt x="4465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31" name="Google Shape;19631;p44"/>
                <p:cNvSpPr/>
                <p:nvPr/>
              </p:nvSpPr>
              <p:spPr>
                <a:xfrm>
                  <a:off x="1088066" y="2303574"/>
                  <a:ext cx="322415" cy="58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0" h="19151" extrusionOk="0">
                      <a:moveTo>
                        <a:pt x="366" y="1"/>
                      </a:moveTo>
                      <a:lnTo>
                        <a:pt x="366" y="1"/>
                      </a:lnTo>
                      <a:cubicBezTo>
                        <a:pt x="383" y="13"/>
                        <a:pt x="401" y="25"/>
                        <a:pt x="419" y="37"/>
                      </a:cubicBezTo>
                      <a:lnTo>
                        <a:pt x="419" y="37"/>
                      </a:lnTo>
                      <a:cubicBezTo>
                        <a:pt x="401" y="25"/>
                        <a:pt x="384" y="13"/>
                        <a:pt x="366" y="1"/>
                      </a:cubicBezTo>
                      <a:close/>
                      <a:moveTo>
                        <a:pt x="419" y="37"/>
                      </a:moveTo>
                      <a:lnTo>
                        <a:pt x="419" y="37"/>
                      </a:lnTo>
                      <a:cubicBezTo>
                        <a:pt x="1850" y="1020"/>
                        <a:pt x="2874" y="2872"/>
                        <a:pt x="4196" y="3983"/>
                      </a:cubicBezTo>
                      <a:cubicBezTo>
                        <a:pt x="5563" y="5107"/>
                        <a:pt x="6566" y="6597"/>
                        <a:pt x="7114" y="8268"/>
                      </a:cubicBezTo>
                      <a:cubicBezTo>
                        <a:pt x="7296" y="8633"/>
                        <a:pt x="7326" y="9028"/>
                        <a:pt x="7205" y="9424"/>
                      </a:cubicBezTo>
                      <a:cubicBezTo>
                        <a:pt x="7048" y="9714"/>
                        <a:pt x="6760" y="9890"/>
                        <a:pt x="6450" y="9890"/>
                      </a:cubicBezTo>
                      <a:cubicBezTo>
                        <a:pt x="6338" y="9890"/>
                        <a:pt x="6223" y="9867"/>
                        <a:pt x="6110" y="9819"/>
                      </a:cubicBezTo>
                      <a:lnTo>
                        <a:pt x="6110" y="9819"/>
                      </a:lnTo>
                      <a:cubicBezTo>
                        <a:pt x="7965" y="10943"/>
                        <a:pt x="7873" y="13740"/>
                        <a:pt x="5958" y="14925"/>
                      </a:cubicBezTo>
                      <a:cubicBezTo>
                        <a:pt x="5209" y="15396"/>
                        <a:pt x="4199" y="15537"/>
                        <a:pt x="3182" y="15537"/>
                      </a:cubicBezTo>
                      <a:cubicBezTo>
                        <a:pt x="2425" y="15537"/>
                        <a:pt x="1665" y="15459"/>
                        <a:pt x="1004" y="15381"/>
                      </a:cubicBezTo>
                      <a:cubicBezTo>
                        <a:pt x="518" y="16901"/>
                        <a:pt x="274" y="17965"/>
                        <a:pt x="1" y="19150"/>
                      </a:cubicBezTo>
                      <a:cubicBezTo>
                        <a:pt x="2767" y="18998"/>
                        <a:pt x="5381" y="17843"/>
                        <a:pt x="7326" y="15867"/>
                      </a:cubicBezTo>
                      <a:cubicBezTo>
                        <a:pt x="7630" y="15442"/>
                        <a:pt x="8025" y="15138"/>
                        <a:pt x="8481" y="14895"/>
                      </a:cubicBezTo>
                      <a:cubicBezTo>
                        <a:pt x="8755" y="14834"/>
                        <a:pt x="9028" y="14743"/>
                        <a:pt x="9302" y="14621"/>
                      </a:cubicBezTo>
                      <a:cubicBezTo>
                        <a:pt x="9667" y="14378"/>
                        <a:pt x="9849" y="13952"/>
                        <a:pt x="9849" y="13527"/>
                      </a:cubicBezTo>
                      <a:cubicBezTo>
                        <a:pt x="9819" y="12311"/>
                        <a:pt x="9120" y="11247"/>
                        <a:pt x="8025" y="10791"/>
                      </a:cubicBezTo>
                      <a:cubicBezTo>
                        <a:pt x="8664" y="9971"/>
                        <a:pt x="8481" y="8876"/>
                        <a:pt x="8117" y="7995"/>
                      </a:cubicBezTo>
                      <a:cubicBezTo>
                        <a:pt x="6817" y="4640"/>
                        <a:pt x="3593" y="2186"/>
                        <a:pt x="419" y="37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32" name="Google Shape;19632;p44"/>
                <p:cNvSpPr/>
                <p:nvPr/>
              </p:nvSpPr>
              <p:spPr>
                <a:xfrm>
                  <a:off x="1057235" y="2223132"/>
                  <a:ext cx="149293" cy="966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317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365" y="639"/>
                        <a:pt x="821" y="1186"/>
                        <a:pt x="1368" y="1703"/>
                      </a:cubicBezTo>
                      <a:cubicBezTo>
                        <a:pt x="1460" y="1794"/>
                        <a:pt x="1551" y="1885"/>
                        <a:pt x="1703" y="1946"/>
                      </a:cubicBezTo>
                      <a:cubicBezTo>
                        <a:pt x="1794" y="1976"/>
                        <a:pt x="1916" y="1976"/>
                        <a:pt x="2007" y="2007"/>
                      </a:cubicBezTo>
                      <a:cubicBezTo>
                        <a:pt x="2098" y="2037"/>
                        <a:pt x="2220" y="2098"/>
                        <a:pt x="2311" y="2159"/>
                      </a:cubicBezTo>
                      <a:cubicBezTo>
                        <a:pt x="2537" y="2300"/>
                        <a:pt x="3736" y="3177"/>
                        <a:pt x="4147" y="3177"/>
                      </a:cubicBezTo>
                      <a:cubicBezTo>
                        <a:pt x="4178" y="3177"/>
                        <a:pt x="4204" y="3172"/>
                        <a:pt x="4226" y="3162"/>
                      </a:cubicBezTo>
                      <a:cubicBezTo>
                        <a:pt x="4560" y="3040"/>
                        <a:pt x="4165" y="2584"/>
                        <a:pt x="4074" y="2402"/>
                      </a:cubicBezTo>
                      <a:cubicBezTo>
                        <a:pt x="3314" y="1307"/>
                        <a:pt x="2189" y="517"/>
                        <a:pt x="882" y="244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9633" name="Google Shape;19633;p44"/>
              <p:cNvSpPr/>
              <p:nvPr/>
            </p:nvSpPr>
            <p:spPr>
              <a:xfrm>
                <a:off x="4510375" y="3618603"/>
                <a:ext cx="3459367" cy="1960557"/>
              </a:xfrm>
              <a:custGeom>
                <a:avLst/>
                <a:gdLst/>
                <a:ahLst/>
                <a:cxnLst/>
                <a:rect l="l" t="t" r="r" b="b"/>
                <a:pathLst>
                  <a:path w="105686" h="64439" extrusionOk="0">
                    <a:moveTo>
                      <a:pt x="78026" y="15988"/>
                    </a:moveTo>
                    <a:cubicBezTo>
                      <a:pt x="79303" y="10608"/>
                      <a:pt x="79485" y="4742"/>
                      <a:pt x="75837" y="0"/>
                    </a:cubicBezTo>
                    <a:cubicBezTo>
                      <a:pt x="78907" y="912"/>
                      <a:pt x="81886" y="2098"/>
                      <a:pt x="84743" y="3587"/>
                    </a:cubicBezTo>
                    <a:cubicBezTo>
                      <a:pt x="86142" y="4317"/>
                      <a:pt x="87570" y="5168"/>
                      <a:pt x="88208" y="6383"/>
                    </a:cubicBezTo>
                    <a:cubicBezTo>
                      <a:pt x="89151" y="8177"/>
                      <a:pt x="88117" y="10183"/>
                      <a:pt x="86689" y="11794"/>
                    </a:cubicBezTo>
                    <a:cubicBezTo>
                      <a:pt x="85291" y="13405"/>
                      <a:pt x="83497" y="14864"/>
                      <a:pt x="82676" y="16688"/>
                    </a:cubicBezTo>
                    <a:cubicBezTo>
                      <a:pt x="82190" y="17751"/>
                      <a:pt x="82129" y="18998"/>
                      <a:pt x="82889" y="20001"/>
                    </a:cubicBezTo>
                    <a:cubicBezTo>
                      <a:pt x="83558" y="20913"/>
                      <a:pt x="84865" y="21520"/>
                      <a:pt x="85442" y="22463"/>
                    </a:cubicBezTo>
                    <a:cubicBezTo>
                      <a:pt x="86446" y="24134"/>
                      <a:pt x="84804" y="26019"/>
                      <a:pt x="82889" y="27174"/>
                    </a:cubicBezTo>
                    <a:cubicBezTo>
                      <a:pt x="81005" y="28299"/>
                      <a:pt x="78664" y="29150"/>
                      <a:pt x="77479" y="30730"/>
                    </a:cubicBezTo>
                    <a:cubicBezTo>
                      <a:pt x="77205" y="31095"/>
                      <a:pt x="77023" y="31551"/>
                      <a:pt x="77357" y="31885"/>
                    </a:cubicBezTo>
                    <a:cubicBezTo>
                      <a:pt x="77692" y="32220"/>
                      <a:pt x="78178" y="32159"/>
                      <a:pt x="78603" y="32159"/>
                    </a:cubicBezTo>
                    <a:cubicBezTo>
                      <a:pt x="80427" y="32098"/>
                      <a:pt x="82190" y="31855"/>
                      <a:pt x="83923" y="31399"/>
                    </a:cubicBezTo>
                    <a:lnTo>
                      <a:pt x="81765" y="33588"/>
                    </a:lnTo>
                    <a:cubicBezTo>
                      <a:pt x="90063" y="31460"/>
                      <a:pt x="98087" y="28420"/>
                      <a:pt x="105686" y="24469"/>
                    </a:cubicBezTo>
                    <a:cubicBezTo>
                      <a:pt x="98209" y="31338"/>
                      <a:pt x="90519" y="38086"/>
                      <a:pt x="82676" y="44712"/>
                    </a:cubicBezTo>
                    <a:cubicBezTo>
                      <a:pt x="81886" y="45472"/>
                      <a:pt x="80974" y="46050"/>
                      <a:pt x="79971" y="46445"/>
                    </a:cubicBezTo>
                    <a:cubicBezTo>
                      <a:pt x="78543" y="46931"/>
                      <a:pt x="76871" y="46840"/>
                      <a:pt x="75321" y="46870"/>
                    </a:cubicBezTo>
                    <a:cubicBezTo>
                      <a:pt x="70123" y="46992"/>
                      <a:pt x="65077" y="49150"/>
                      <a:pt x="62281" y="52372"/>
                    </a:cubicBezTo>
                    <a:cubicBezTo>
                      <a:pt x="61278" y="53557"/>
                      <a:pt x="60488" y="54895"/>
                      <a:pt x="58998" y="55776"/>
                    </a:cubicBezTo>
                    <a:cubicBezTo>
                      <a:pt x="57874" y="56445"/>
                      <a:pt x="56445" y="56749"/>
                      <a:pt x="55047" y="57053"/>
                    </a:cubicBezTo>
                    <a:lnTo>
                      <a:pt x="19788" y="64439"/>
                    </a:lnTo>
                    <a:cubicBezTo>
                      <a:pt x="31916" y="61825"/>
                      <a:pt x="43709" y="57904"/>
                      <a:pt x="55016" y="52767"/>
                    </a:cubicBezTo>
                    <a:lnTo>
                      <a:pt x="40670" y="54196"/>
                    </a:lnTo>
                    <a:cubicBezTo>
                      <a:pt x="38390" y="54348"/>
                      <a:pt x="36110" y="54712"/>
                      <a:pt x="33891" y="55229"/>
                    </a:cubicBezTo>
                    <a:cubicBezTo>
                      <a:pt x="31976" y="55746"/>
                      <a:pt x="30213" y="56536"/>
                      <a:pt x="28390" y="57174"/>
                    </a:cubicBezTo>
                    <a:cubicBezTo>
                      <a:pt x="19666" y="60336"/>
                      <a:pt x="9696" y="60761"/>
                      <a:pt x="0" y="61096"/>
                    </a:cubicBezTo>
                    <a:cubicBezTo>
                      <a:pt x="7356" y="60822"/>
                      <a:pt x="15928" y="58026"/>
                      <a:pt x="22858" y="56323"/>
                    </a:cubicBezTo>
                    <a:cubicBezTo>
                      <a:pt x="30183" y="54500"/>
                      <a:pt x="37265" y="52311"/>
                      <a:pt x="44499" y="50335"/>
                    </a:cubicBezTo>
                    <a:cubicBezTo>
                      <a:pt x="56171" y="47174"/>
                      <a:pt x="65229" y="39454"/>
                      <a:pt x="70913" y="31429"/>
                    </a:cubicBezTo>
                    <a:cubicBezTo>
                      <a:pt x="74257" y="26779"/>
                      <a:pt x="76658" y="21551"/>
                      <a:pt x="78026" y="1598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634" name="Google Shape;19634;p44"/>
            <p:cNvGrpSpPr/>
            <p:nvPr/>
          </p:nvGrpSpPr>
          <p:grpSpPr>
            <a:xfrm rot="-254958">
              <a:off x="4001620" y="2473396"/>
              <a:ext cx="980024" cy="535772"/>
              <a:chOff x="2447046" y="857325"/>
              <a:chExt cx="979976" cy="535745"/>
            </a:xfrm>
          </p:grpSpPr>
          <p:sp>
            <p:nvSpPr>
              <p:cNvPr id="19635" name="Google Shape;19635;p44"/>
              <p:cNvSpPr/>
              <p:nvPr/>
            </p:nvSpPr>
            <p:spPr>
              <a:xfrm>
                <a:off x="2447046" y="952979"/>
                <a:ext cx="357210" cy="197458"/>
              </a:xfrm>
              <a:custGeom>
                <a:avLst/>
                <a:gdLst/>
                <a:ahLst/>
                <a:cxnLst/>
                <a:rect l="l" t="t" r="r" b="b"/>
                <a:pathLst>
                  <a:path w="10913" h="6490" extrusionOk="0">
                    <a:moveTo>
                      <a:pt x="7615" y="0"/>
                    </a:moveTo>
                    <a:cubicBezTo>
                      <a:pt x="7539" y="0"/>
                      <a:pt x="7463" y="15"/>
                      <a:pt x="7387" y="46"/>
                    </a:cubicBezTo>
                    <a:cubicBezTo>
                      <a:pt x="4438" y="593"/>
                      <a:pt x="1915" y="2569"/>
                      <a:pt x="152" y="5000"/>
                    </a:cubicBezTo>
                    <a:cubicBezTo>
                      <a:pt x="92" y="5091"/>
                      <a:pt x="31" y="5183"/>
                      <a:pt x="0" y="5304"/>
                    </a:cubicBezTo>
                    <a:cubicBezTo>
                      <a:pt x="0" y="5426"/>
                      <a:pt x="0" y="5547"/>
                      <a:pt x="61" y="5669"/>
                    </a:cubicBezTo>
                    <a:cubicBezTo>
                      <a:pt x="183" y="5942"/>
                      <a:pt x="335" y="6216"/>
                      <a:pt x="517" y="6490"/>
                    </a:cubicBezTo>
                    <a:cubicBezTo>
                      <a:pt x="1216" y="5395"/>
                      <a:pt x="2250" y="4575"/>
                      <a:pt x="3496" y="4210"/>
                    </a:cubicBezTo>
                    <a:cubicBezTo>
                      <a:pt x="3946" y="4048"/>
                      <a:pt x="4418" y="3960"/>
                      <a:pt x="4892" y="3960"/>
                    </a:cubicBezTo>
                    <a:cubicBezTo>
                      <a:pt x="5218" y="3960"/>
                      <a:pt x="5545" y="4002"/>
                      <a:pt x="5867" y="4088"/>
                    </a:cubicBezTo>
                    <a:cubicBezTo>
                      <a:pt x="6657" y="4271"/>
                      <a:pt x="7326" y="4848"/>
                      <a:pt x="7630" y="5608"/>
                    </a:cubicBezTo>
                    <a:cubicBezTo>
                      <a:pt x="8207" y="5061"/>
                      <a:pt x="8785" y="4514"/>
                      <a:pt x="9302" y="3967"/>
                    </a:cubicBezTo>
                    <a:cubicBezTo>
                      <a:pt x="9545" y="3693"/>
                      <a:pt x="9788" y="3420"/>
                      <a:pt x="10061" y="3146"/>
                    </a:cubicBezTo>
                    <a:cubicBezTo>
                      <a:pt x="10305" y="2903"/>
                      <a:pt x="10761" y="2569"/>
                      <a:pt x="10821" y="2295"/>
                    </a:cubicBezTo>
                    <a:cubicBezTo>
                      <a:pt x="10913" y="1869"/>
                      <a:pt x="9879" y="1717"/>
                      <a:pt x="9545" y="1535"/>
                    </a:cubicBezTo>
                    <a:cubicBezTo>
                      <a:pt x="9028" y="1201"/>
                      <a:pt x="8542" y="806"/>
                      <a:pt x="8177" y="319"/>
                    </a:cubicBezTo>
                    <a:cubicBezTo>
                      <a:pt x="8086" y="198"/>
                      <a:pt x="7964" y="107"/>
                      <a:pt x="7843" y="46"/>
                    </a:cubicBezTo>
                    <a:cubicBezTo>
                      <a:pt x="7767" y="15"/>
                      <a:pt x="7691" y="0"/>
                      <a:pt x="7615" y="0"/>
                    </a:cubicBezTo>
                    <a:close/>
                  </a:path>
                </a:pathLst>
              </a:custGeom>
              <a:solidFill>
                <a:srgbClr val="2E57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6" name="Google Shape;19636;p44"/>
              <p:cNvSpPr/>
              <p:nvPr/>
            </p:nvSpPr>
            <p:spPr>
              <a:xfrm>
                <a:off x="2552502" y="1212377"/>
                <a:ext cx="346277" cy="180694"/>
              </a:xfrm>
              <a:custGeom>
                <a:avLst/>
                <a:gdLst/>
                <a:ahLst/>
                <a:cxnLst/>
                <a:rect l="l" t="t" r="r" b="b"/>
                <a:pathLst>
                  <a:path w="10579" h="5939" extrusionOk="0">
                    <a:moveTo>
                      <a:pt x="7964" y="0"/>
                    </a:moveTo>
                    <a:cubicBezTo>
                      <a:pt x="7204" y="0"/>
                      <a:pt x="6414" y="0"/>
                      <a:pt x="5624" y="30"/>
                    </a:cubicBezTo>
                    <a:cubicBezTo>
                      <a:pt x="5958" y="790"/>
                      <a:pt x="5897" y="1641"/>
                      <a:pt x="5472" y="2341"/>
                    </a:cubicBezTo>
                    <a:cubicBezTo>
                      <a:pt x="5046" y="3040"/>
                      <a:pt x="4438" y="3587"/>
                      <a:pt x="3709" y="3952"/>
                    </a:cubicBezTo>
                    <a:cubicBezTo>
                      <a:pt x="2922" y="4366"/>
                      <a:pt x="2065" y="4582"/>
                      <a:pt x="1204" y="4582"/>
                    </a:cubicBezTo>
                    <a:cubicBezTo>
                      <a:pt x="801" y="4582"/>
                      <a:pt x="398" y="4535"/>
                      <a:pt x="0" y="4438"/>
                    </a:cubicBezTo>
                    <a:lnTo>
                      <a:pt x="0" y="4438"/>
                    </a:lnTo>
                    <a:cubicBezTo>
                      <a:pt x="31" y="4772"/>
                      <a:pt x="122" y="5076"/>
                      <a:pt x="274" y="5350"/>
                    </a:cubicBezTo>
                    <a:cubicBezTo>
                      <a:pt x="304" y="5471"/>
                      <a:pt x="365" y="5562"/>
                      <a:pt x="456" y="5654"/>
                    </a:cubicBezTo>
                    <a:cubicBezTo>
                      <a:pt x="578" y="5684"/>
                      <a:pt x="669" y="5745"/>
                      <a:pt x="791" y="5745"/>
                    </a:cubicBezTo>
                    <a:cubicBezTo>
                      <a:pt x="1559" y="5872"/>
                      <a:pt x="2344" y="5938"/>
                      <a:pt x="3128" y="5938"/>
                    </a:cubicBezTo>
                    <a:cubicBezTo>
                      <a:pt x="5353" y="5938"/>
                      <a:pt x="7572" y="5400"/>
                      <a:pt x="9393" y="4164"/>
                    </a:cubicBezTo>
                    <a:cubicBezTo>
                      <a:pt x="9545" y="4073"/>
                      <a:pt x="9636" y="3952"/>
                      <a:pt x="9727" y="3830"/>
                    </a:cubicBezTo>
                    <a:cubicBezTo>
                      <a:pt x="9757" y="3678"/>
                      <a:pt x="9788" y="3526"/>
                      <a:pt x="9757" y="3404"/>
                    </a:cubicBezTo>
                    <a:cubicBezTo>
                      <a:pt x="9666" y="2766"/>
                      <a:pt x="9697" y="2158"/>
                      <a:pt x="9849" y="1550"/>
                    </a:cubicBezTo>
                    <a:cubicBezTo>
                      <a:pt x="9940" y="1186"/>
                      <a:pt x="10578" y="334"/>
                      <a:pt x="10213" y="122"/>
                    </a:cubicBezTo>
                    <a:cubicBezTo>
                      <a:pt x="10078" y="37"/>
                      <a:pt x="9821" y="18"/>
                      <a:pt x="9573" y="18"/>
                    </a:cubicBezTo>
                    <a:cubicBezTo>
                      <a:pt x="9374" y="18"/>
                      <a:pt x="9180" y="30"/>
                      <a:pt x="9058" y="30"/>
                    </a:cubicBezTo>
                    <a:cubicBezTo>
                      <a:pt x="8694" y="30"/>
                      <a:pt x="8329" y="0"/>
                      <a:pt x="7964" y="0"/>
                    </a:cubicBezTo>
                    <a:close/>
                  </a:path>
                </a:pathLst>
              </a:custGeom>
              <a:solidFill>
                <a:srgbClr val="2E57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7" name="Google Shape;19637;p44"/>
              <p:cNvSpPr/>
              <p:nvPr/>
            </p:nvSpPr>
            <p:spPr>
              <a:xfrm>
                <a:off x="2631087" y="857325"/>
                <a:ext cx="794974" cy="389288"/>
              </a:xfrm>
              <a:custGeom>
                <a:avLst/>
                <a:gdLst/>
                <a:ahLst/>
                <a:cxnLst/>
                <a:rect l="l" t="t" r="r" b="b"/>
                <a:pathLst>
                  <a:path w="24287" h="12795" extrusionOk="0">
                    <a:moveTo>
                      <a:pt x="16571" y="0"/>
                    </a:moveTo>
                    <a:cubicBezTo>
                      <a:pt x="14872" y="0"/>
                      <a:pt x="13096" y="183"/>
                      <a:pt x="11490" y="697"/>
                    </a:cubicBezTo>
                    <a:cubicBezTo>
                      <a:pt x="7812" y="1913"/>
                      <a:pt x="4195" y="5196"/>
                      <a:pt x="1247" y="7992"/>
                    </a:cubicBezTo>
                    <a:lnTo>
                      <a:pt x="1" y="9178"/>
                    </a:lnTo>
                    <a:lnTo>
                      <a:pt x="761" y="11001"/>
                    </a:lnTo>
                    <a:lnTo>
                      <a:pt x="1520" y="12795"/>
                    </a:lnTo>
                    <a:lnTo>
                      <a:pt x="3223" y="12764"/>
                    </a:lnTo>
                    <a:cubicBezTo>
                      <a:pt x="7296" y="12643"/>
                      <a:pt x="12189" y="12430"/>
                      <a:pt x="15624" y="10606"/>
                    </a:cubicBezTo>
                    <a:cubicBezTo>
                      <a:pt x="18451" y="9147"/>
                      <a:pt x="20883" y="6412"/>
                      <a:pt x="22433" y="4284"/>
                    </a:cubicBezTo>
                    <a:cubicBezTo>
                      <a:pt x="23618" y="2643"/>
                      <a:pt x="24287" y="1336"/>
                      <a:pt x="24165" y="1244"/>
                    </a:cubicBezTo>
                    <a:cubicBezTo>
                      <a:pt x="24104" y="1092"/>
                      <a:pt x="22737" y="637"/>
                      <a:pt x="20761" y="333"/>
                    </a:cubicBezTo>
                    <a:cubicBezTo>
                      <a:pt x="19542" y="146"/>
                      <a:pt x="18087" y="0"/>
                      <a:pt x="16571" y="0"/>
                    </a:cubicBezTo>
                    <a:close/>
                  </a:path>
                </a:pathLst>
              </a:custGeom>
              <a:solidFill>
                <a:srgbClr val="D4DC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8" name="Google Shape;19638;p44"/>
              <p:cNvSpPr/>
              <p:nvPr/>
            </p:nvSpPr>
            <p:spPr>
              <a:xfrm>
                <a:off x="2631087" y="1100476"/>
                <a:ext cx="105497" cy="146131"/>
              </a:xfrm>
              <a:custGeom>
                <a:avLst/>
                <a:gdLst/>
                <a:ahLst/>
                <a:cxnLst/>
                <a:rect l="l" t="t" r="r" b="b"/>
                <a:pathLst>
                  <a:path w="3223" h="4803" extrusionOk="0">
                    <a:moveTo>
                      <a:pt x="1247" y="0"/>
                    </a:moveTo>
                    <a:lnTo>
                      <a:pt x="1" y="1186"/>
                    </a:lnTo>
                    <a:lnTo>
                      <a:pt x="761" y="3009"/>
                    </a:lnTo>
                    <a:lnTo>
                      <a:pt x="1520" y="4803"/>
                    </a:lnTo>
                    <a:lnTo>
                      <a:pt x="3223" y="4772"/>
                    </a:lnTo>
                    <a:lnTo>
                      <a:pt x="1247" y="0"/>
                    </a:ln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9" name="Google Shape;19639;p44"/>
              <p:cNvSpPr/>
              <p:nvPr/>
            </p:nvSpPr>
            <p:spPr>
              <a:xfrm>
                <a:off x="3311575" y="867462"/>
                <a:ext cx="115448" cy="121183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3983" extrusionOk="0">
                    <a:moveTo>
                      <a:pt x="0" y="1"/>
                    </a:moveTo>
                    <a:lnTo>
                      <a:pt x="1672" y="3983"/>
                    </a:lnTo>
                    <a:cubicBezTo>
                      <a:pt x="2858" y="2311"/>
                      <a:pt x="3526" y="1034"/>
                      <a:pt x="3405" y="913"/>
                    </a:cubicBezTo>
                    <a:cubicBezTo>
                      <a:pt x="3344" y="761"/>
                      <a:pt x="1976" y="305"/>
                      <a:pt x="0" y="1"/>
                    </a:cubicBezTo>
                    <a:close/>
                  </a:path>
                </a:pathLst>
              </a:custGeom>
              <a:solidFill>
                <a:srgbClr val="2E57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0" name="Google Shape;19640;p44"/>
              <p:cNvSpPr/>
              <p:nvPr/>
            </p:nvSpPr>
            <p:spPr>
              <a:xfrm>
                <a:off x="3045055" y="912059"/>
                <a:ext cx="218817" cy="174061"/>
              </a:xfrm>
              <a:custGeom>
                <a:avLst/>
                <a:gdLst/>
                <a:ahLst/>
                <a:cxnLst/>
                <a:rect l="l" t="t" r="r" b="b"/>
                <a:pathLst>
                  <a:path w="6685" h="5721" extrusionOk="0">
                    <a:moveTo>
                      <a:pt x="3447" y="0"/>
                    </a:moveTo>
                    <a:cubicBezTo>
                      <a:pt x="2376" y="0"/>
                      <a:pt x="1304" y="585"/>
                      <a:pt x="818" y="1755"/>
                    </a:cubicBezTo>
                    <a:cubicBezTo>
                      <a:pt x="0" y="3748"/>
                      <a:pt x="1524" y="5720"/>
                      <a:pt x="3439" y="5720"/>
                    </a:cubicBezTo>
                    <a:cubicBezTo>
                      <a:pt x="3802" y="5720"/>
                      <a:pt x="4179" y="5649"/>
                      <a:pt x="4557" y="5494"/>
                    </a:cubicBezTo>
                    <a:cubicBezTo>
                      <a:pt x="5985" y="4886"/>
                      <a:pt x="6684" y="3214"/>
                      <a:pt x="6076" y="1755"/>
                    </a:cubicBezTo>
                    <a:cubicBezTo>
                      <a:pt x="5590" y="585"/>
                      <a:pt x="4519" y="0"/>
                      <a:pt x="3447" y="0"/>
                    </a:cubicBezTo>
                    <a:close/>
                  </a:path>
                </a:pathLst>
              </a:custGeom>
              <a:solidFill>
                <a:srgbClr val="141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1" name="Google Shape;19641;p44"/>
              <p:cNvSpPr/>
              <p:nvPr/>
            </p:nvSpPr>
            <p:spPr>
              <a:xfrm>
                <a:off x="3090714" y="936794"/>
                <a:ext cx="134334" cy="124864"/>
              </a:xfrm>
              <a:custGeom>
                <a:avLst/>
                <a:gdLst/>
                <a:ahLst/>
                <a:cxnLst/>
                <a:rect l="l" t="t" r="r" b="b"/>
                <a:pathLst>
                  <a:path w="4104" h="4104" extrusionOk="0">
                    <a:moveTo>
                      <a:pt x="2067" y="0"/>
                    </a:moveTo>
                    <a:cubicBezTo>
                      <a:pt x="912" y="0"/>
                      <a:pt x="0" y="912"/>
                      <a:pt x="0" y="2037"/>
                    </a:cubicBezTo>
                    <a:cubicBezTo>
                      <a:pt x="0" y="3192"/>
                      <a:pt x="912" y="4104"/>
                      <a:pt x="2067" y="4104"/>
                    </a:cubicBezTo>
                    <a:cubicBezTo>
                      <a:pt x="3192" y="4104"/>
                      <a:pt x="4104" y="3192"/>
                      <a:pt x="4104" y="2037"/>
                    </a:cubicBezTo>
                    <a:cubicBezTo>
                      <a:pt x="4104" y="912"/>
                      <a:pt x="3192" y="0"/>
                      <a:pt x="2067" y="0"/>
                    </a:cubicBezTo>
                    <a:close/>
                  </a:path>
                </a:pathLst>
              </a:custGeom>
              <a:solidFill>
                <a:srgbClr val="D4DC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2" name="Google Shape;19642;p44"/>
              <p:cNvSpPr/>
              <p:nvPr/>
            </p:nvSpPr>
            <p:spPr>
              <a:xfrm>
                <a:off x="2845043" y="1015623"/>
                <a:ext cx="176068" cy="139134"/>
              </a:xfrm>
              <a:custGeom>
                <a:avLst/>
                <a:gdLst/>
                <a:ahLst/>
                <a:cxnLst/>
                <a:rect l="l" t="t" r="r" b="b"/>
                <a:pathLst>
                  <a:path w="5379" h="4573" extrusionOk="0">
                    <a:moveTo>
                      <a:pt x="2780" y="0"/>
                    </a:moveTo>
                    <a:cubicBezTo>
                      <a:pt x="1921" y="0"/>
                      <a:pt x="1063" y="464"/>
                      <a:pt x="667" y="1391"/>
                    </a:cubicBezTo>
                    <a:cubicBezTo>
                      <a:pt x="0" y="2982"/>
                      <a:pt x="1218" y="4573"/>
                      <a:pt x="2747" y="4573"/>
                    </a:cubicBezTo>
                    <a:cubicBezTo>
                      <a:pt x="3029" y="4573"/>
                      <a:pt x="3322" y="4519"/>
                      <a:pt x="3616" y="4400"/>
                    </a:cubicBezTo>
                    <a:cubicBezTo>
                      <a:pt x="4801" y="3914"/>
                      <a:pt x="5379" y="2576"/>
                      <a:pt x="4892" y="1391"/>
                    </a:cubicBezTo>
                    <a:cubicBezTo>
                      <a:pt x="4497" y="464"/>
                      <a:pt x="3639" y="0"/>
                      <a:pt x="2780" y="0"/>
                    </a:cubicBezTo>
                    <a:close/>
                  </a:path>
                </a:pathLst>
              </a:custGeom>
              <a:solidFill>
                <a:srgbClr val="141A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3" name="Google Shape;19643;p44"/>
              <p:cNvSpPr/>
              <p:nvPr/>
            </p:nvSpPr>
            <p:spPr>
              <a:xfrm>
                <a:off x="2869754" y="1034821"/>
                <a:ext cx="126478" cy="100342"/>
              </a:xfrm>
              <a:custGeom>
                <a:avLst/>
                <a:gdLst/>
                <a:ahLst/>
                <a:cxnLst/>
                <a:rect l="l" t="t" r="r" b="b"/>
                <a:pathLst>
                  <a:path w="3864" h="3298" extrusionOk="0">
                    <a:moveTo>
                      <a:pt x="1995" y="0"/>
                    </a:moveTo>
                    <a:cubicBezTo>
                      <a:pt x="1371" y="0"/>
                      <a:pt x="748" y="335"/>
                      <a:pt x="460" y="1003"/>
                    </a:cubicBezTo>
                    <a:cubicBezTo>
                      <a:pt x="1" y="2150"/>
                      <a:pt x="888" y="3297"/>
                      <a:pt x="1976" y="3297"/>
                    </a:cubicBezTo>
                    <a:cubicBezTo>
                      <a:pt x="2185" y="3297"/>
                      <a:pt x="2402" y="3255"/>
                      <a:pt x="2618" y="3161"/>
                    </a:cubicBezTo>
                    <a:cubicBezTo>
                      <a:pt x="3469" y="2827"/>
                      <a:pt x="3864" y="1854"/>
                      <a:pt x="3530" y="1003"/>
                    </a:cubicBezTo>
                    <a:cubicBezTo>
                      <a:pt x="3241" y="335"/>
                      <a:pt x="2618" y="0"/>
                      <a:pt x="1995" y="0"/>
                    </a:cubicBezTo>
                    <a:close/>
                  </a:path>
                </a:pathLst>
              </a:custGeom>
              <a:solidFill>
                <a:srgbClr val="D4DC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9644" name="Google Shape;19644;p44"/>
          <p:cNvSpPr txBox="1">
            <a:spLocks noGrp="1"/>
          </p:cNvSpPr>
          <p:nvPr>
            <p:ph type="ctrTitle"/>
          </p:nvPr>
        </p:nvSpPr>
        <p:spPr>
          <a:xfrm>
            <a:off x="475007" y="1002817"/>
            <a:ext cx="8193986" cy="111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500" dirty="0"/>
              <a:t>Unit 12: Life on other planets</a:t>
            </a:r>
            <a:endParaRPr sz="6500" dirty="0"/>
          </a:p>
        </p:txBody>
      </p:sp>
      <p:sp>
        <p:nvSpPr>
          <p:cNvPr id="19645" name="Google Shape;19645;p44"/>
          <p:cNvSpPr txBox="1">
            <a:spLocks noGrp="1"/>
          </p:cNvSpPr>
          <p:nvPr>
            <p:ph type="subTitle" idx="1"/>
          </p:nvPr>
        </p:nvSpPr>
        <p:spPr>
          <a:xfrm>
            <a:off x="2856900" y="3129171"/>
            <a:ext cx="3430200" cy="3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/>
              <a:t>8TH GRADE</a:t>
            </a:r>
            <a:endParaRPr sz="1800" b="1" dirty="0"/>
          </a:p>
        </p:txBody>
      </p:sp>
      <p:cxnSp>
        <p:nvCxnSpPr>
          <p:cNvPr id="19646" name="Google Shape;19646;p44"/>
          <p:cNvCxnSpPr/>
          <p:nvPr/>
        </p:nvCxnSpPr>
        <p:spPr>
          <a:xfrm>
            <a:off x="1488900" y="3011329"/>
            <a:ext cx="6169200" cy="0"/>
          </a:xfrm>
          <a:prstGeom prst="straightConnector1">
            <a:avLst/>
          </a:prstGeom>
          <a:noFill/>
          <a:ln w="19050" cap="flat" cmpd="sng">
            <a:solidFill>
              <a:srgbClr val="708EC0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9647" name="Google Shape;19647;p44"/>
          <p:cNvSpPr txBox="1">
            <a:spLocks noGrp="1"/>
          </p:cNvSpPr>
          <p:nvPr>
            <p:ph type="ctrTitle"/>
          </p:nvPr>
        </p:nvSpPr>
        <p:spPr>
          <a:xfrm>
            <a:off x="1487400" y="2176163"/>
            <a:ext cx="6169200" cy="60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>
                <a:solidFill>
                  <a:schemeClr val="accent4"/>
                </a:solidFill>
              </a:rPr>
              <a:t>Lesson 6: Skills 2</a:t>
            </a:r>
            <a:endParaRPr sz="4000" dirty="0">
              <a:solidFill>
                <a:schemeClr val="accent4"/>
              </a:solidFill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53" name="Google Shape;19653;p45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/>
              <a:t>After this lesson, students will be able to:</a:t>
            </a:r>
            <a:endParaRPr b="1" dirty="0"/>
          </a:p>
        </p:txBody>
      </p:sp>
      <p:sp>
        <p:nvSpPr>
          <p:cNvPr id="4" name="Google Shape;19669;p46">
            <a:extLst>
              <a:ext uri="{FF2B5EF4-FFF2-40B4-BE49-F238E27FC236}">
                <a16:creationId xmlns:a16="http://schemas.microsoft.com/office/drawing/2014/main" id="{3639D535-CC8A-D12A-26A5-CF7C1CA2D433}"/>
              </a:ext>
            </a:extLst>
          </p:cNvPr>
          <p:cNvSpPr txBox="1"/>
          <p:nvPr/>
        </p:nvSpPr>
        <p:spPr>
          <a:xfrm>
            <a:off x="2126306" y="1677055"/>
            <a:ext cx="1804500" cy="3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rPr>
              <a:t>LISTENING</a:t>
            </a:r>
            <a:endParaRPr sz="2800" b="1" dirty="0">
              <a:solidFill>
                <a:schemeClr val="accent2"/>
              </a:solidFill>
              <a:latin typeface="Big Shoulders Text"/>
              <a:ea typeface="Big Shoulders Text"/>
              <a:cs typeface="Big Shoulders Text"/>
              <a:sym typeface="Big Shoulders Text"/>
            </a:endParaRPr>
          </a:p>
        </p:txBody>
      </p:sp>
      <p:sp>
        <p:nvSpPr>
          <p:cNvPr id="5" name="Google Shape;19670;p46">
            <a:extLst>
              <a:ext uri="{FF2B5EF4-FFF2-40B4-BE49-F238E27FC236}">
                <a16:creationId xmlns:a16="http://schemas.microsoft.com/office/drawing/2014/main" id="{022AA754-D0BC-7D81-44F6-77747F206A00}"/>
              </a:ext>
            </a:extLst>
          </p:cNvPr>
          <p:cNvSpPr txBox="1"/>
          <p:nvPr/>
        </p:nvSpPr>
        <p:spPr>
          <a:xfrm>
            <a:off x="2108834" y="2179138"/>
            <a:ext cx="6740697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Listen about an imaginary planet and its creatures.</a:t>
            </a:r>
            <a:endParaRPr sz="2200" dirty="0">
              <a:solidFill>
                <a:schemeClr val="accent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6" name="Google Shape;19781;p46">
            <a:extLst>
              <a:ext uri="{FF2B5EF4-FFF2-40B4-BE49-F238E27FC236}">
                <a16:creationId xmlns:a16="http://schemas.microsoft.com/office/drawing/2014/main" id="{EA8530D7-EDD8-25A0-B2A3-E37AE78D7498}"/>
              </a:ext>
            </a:extLst>
          </p:cNvPr>
          <p:cNvGrpSpPr/>
          <p:nvPr/>
        </p:nvGrpSpPr>
        <p:grpSpPr>
          <a:xfrm>
            <a:off x="790139" y="1543270"/>
            <a:ext cx="1339793" cy="1150175"/>
            <a:chOff x="4283667" y="2760259"/>
            <a:chExt cx="744877" cy="639456"/>
          </a:xfrm>
        </p:grpSpPr>
        <p:grpSp>
          <p:nvGrpSpPr>
            <p:cNvPr id="7" name="Google Shape;19782;p46">
              <a:extLst>
                <a:ext uri="{FF2B5EF4-FFF2-40B4-BE49-F238E27FC236}">
                  <a16:creationId xmlns:a16="http://schemas.microsoft.com/office/drawing/2014/main" id="{CB5EFAF8-4A87-9847-AB58-F0438BD1675B}"/>
                </a:ext>
              </a:extLst>
            </p:cNvPr>
            <p:cNvGrpSpPr/>
            <p:nvPr/>
          </p:nvGrpSpPr>
          <p:grpSpPr>
            <a:xfrm flipH="1">
              <a:off x="4303617" y="2760259"/>
              <a:ext cx="724927" cy="639456"/>
              <a:chOff x="6310422" y="1766154"/>
              <a:chExt cx="999211" cy="881400"/>
            </a:xfrm>
          </p:grpSpPr>
          <p:sp>
            <p:nvSpPr>
              <p:cNvPr id="16" name="Google Shape;19783;p46">
                <a:extLst>
                  <a:ext uri="{FF2B5EF4-FFF2-40B4-BE49-F238E27FC236}">
                    <a16:creationId xmlns:a16="http://schemas.microsoft.com/office/drawing/2014/main" id="{8186E893-1EA3-A3CB-CDA4-885C97E79AFE}"/>
                  </a:ext>
                </a:extLst>
              </p:cNvPr>
              <p:cNvSpPr/>
              <p:nvPr/>
            </p:nvSpPr>
            <p:spPr>
              <a:xfrm flipH="1">
                <a:off x="6773076" y="1835633"/>
                <a:ext cx="53054" cy="53111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26" extrusionOk="0">
                    <a:moveTo>
                      <a:pt x="1025" y="433"/>
                    </a:moveTo>
                    <a:cubicBezTo>
                      <a:pt x="1025" y="833"/>
                      <a:pt x="545" y="1025"/>
                      <a:pt x="273" y="753"/>
                    </a:cubicBezTo>
                    <a:cubicBezTo>
                      <a:pt x="1" y="481"/>
                      <a:pt x="193" y="1"/>
                      <a:pt x="577" y="1"/>
                    </a:cubicBezTo>
                    <a:cubicBezTo>
                      <a:pt x="817" y="1"/>
                      <a:pt x="1025" y="193"/>
                      <a:pt x="1025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9784;p46">
                <a:extLst>
                  <a:ext uri="{FF2B5EF4-FFF2-40B4-BE49-F238E27FC236}">
                    <a16:creationId xmlns:a16="http://schemas.microsoft.com/office/drawing/2014/main" id="{94C01E86-7741-DEA1-6E3A-77DBFD5076C4}"/>
                  </a:ext>
                </a:extLst>
              </p:cNvPr>
              <p:cNvSpPr/>
              <p:nvPr/>
            </p:nvSpPr>
            <p:spPr>
              <a:xfrm flipH="1">
                <a:off x="6722560" y="1939212"/>
                <a:ext cx="24068" cy="24071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65" extrusionOk="0">
                    <a:moveTo>
                      <a:pt x="465" y="192"/>
                    </a:moveTo>
                    <a:cubicBezTo>
                      <a:pt x="465" y="368"/>
                      <a:pt x="257" y="464"/>
                      <a:pt x="129" y="336"/>
                    </a:cubicBezTo>
                    <a:cubicBezTo>
                      <a:pt x="1" y="208"/>
                      <a:pt x="81" y="0"/>
                      <a:pt x="273" y="0"/>
                    </a:cubicBezTo>
                    <a:cubicBezTo>
                      <a:pt x="385" y="0"/>
                      <a:pt x="465" y="80"/>
                      <a:pt x="465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9785;p46">
                <a:extLst>
                  <a:ext uri="{FF2B5EF4-FFF2-40B4-BE49-F238E27FC236}">
                    <a16:creationId xmlns:a16="http://schemas.microsoft.com/office/drawing/2014/main" id="{F2AC659E-1A20-1C9E-6660-D50C72855C93}"/>
                  </a:ext>
                </a:extLst>
              </p:cNvPr>
              <p:cNvSpPr/>
              <p:nvPr/>
            </p:nvSpPr>
            <p:spPr>
              <a:xfrm rot="9256444" flipH="1">
                <a:off x="6649975" y="1888161"/>
                <a:ext cx="53054" cy="5223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9" extrusionOk="0">
                    <a:moveTo>
                      <a:pt x="1024" y="433"/>
                    </a:moveTo>
                    <a:cubicBezTo>
                      <a:pt x="1024" y="817"/>
                      <a:pt x="560" y="1009"/>
                      <a:pt x="288" y="737"/>
                    </a:cubicBezTo>
                    <a:cubicBezTo>
                      <a:pt x="0" y="465"/>
                      <a:pt x="208" y="1"/>
                      <a:pt x="592" y="1"/>
                    </a:cubicBezTo>
                    <a:cubicBezTo>
                      <a:pt x="832" y="1"/>
                      <a:pt x="1024" y="193"/>
                      <a:pt x="1024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786;p46">
                <a:extLst>
                  <a:ext uri="{FF2B5EF4-FFF2-40B4-BE49-F238E27FC236}">
                    <a16:creationId xmlns:a16="http://schemas.microsoft.com/office/drawing/2014/main" id="{076C156B-CADA-F825-77FF-7A77E91576B8}"/>
                  </a:ext>
                </a:extLst>
              </p:cNvPr>
              <p:cNvSpPr/>
              <p:nvPr/>
            </p:nvSpPr>
            <p:spPr>
              <a:xfrm rot="9256444" flipH="1">
                <a:off x="7227553" y="1768243"/>
                <a:ext cx="12474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1" y="97"/>
                    </a:moveTo>
                    <a:cubicBezTo>
                      <a:pt x="241" y="241"/>
                      <a:pt x="1" y="1"/>
                      <a:pt x="145" y="1"/>
                    </a:cubicBezTo>
                    <a:cubicBezTo>
                      <a:pt x="193" y="1"/>
                      <a:pt x="225" y="49"/>
                      <a:pt x="241" y="9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19787;p46">
                <a:extLst>
                  <a:ext uri="{FF2B5EF4-FFF2-40B4-BE49-F238E27FC236}">
                    <a16:creationId xmlns:a16="http://schemas.microsoft.com/office/drawing/2014/main" id="{9CD0195A-76DD-BCD9-83EA-038686DA9560}"/>
                  </a:ext>
                </a:extLst>
              </p:cNvPr>
              <p:cNvSpPr/>
              <p:nvPr/>
            </p:nvSpPr>
            <p:spPr>
              <a:xfrm rot="9256444" flipH="1">
                <a:off x="6945027" y="2240841"/>
                <a:ext cx="12474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0" y="96"/>
                    </a:moveTo>
                    <a:cubicBezTo>
                      <a:pt x="240" y="240"/>
                      <a:pt x="0" y="0"/>
                      <a:pt x="144" y="0"/>
                    </a:cubicBezTo>
                    <a:cubicBezTo>
                      <a:pt x="192" y="0"/>
                      <a:pt x="240" y="48"/>
                      <a:pt x="240" y="9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9788;p46">
                <a:extLst>
                  <a:ext uri="{FF2B5EF4-FFF2-40B4-BE49-F238E27FC236}">
                    <a16:creationId xmlns:a16="http://schemas.microsoft.com/office/drawing/2014/main" id="{D56F8A7B-D40F-F186-A7A0-EC5FFA4371FB}"/>
                  </a:ext>
                </a:extLst>
              </p:cNvPr>
              <p:cNvSpPr/>
              <p:nvPr/>
            </p:nvSpPr>
            <p:spPr>
              <a:xfrm rot="9256444" flipH="1">
                <a:off x="7041744" y="1922568"/>
                <a:ext cx="24897" cy="24898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81" extrusionOk="0">
                    <a:moveTo>
                      <a:pt x="481" y="209"/>
                    </a:moveTo>
                    <a:cubicBezTo>
                      <a:pt x="481" y="385"/>
                      <a:pt x="257" y="481"/>
                      <a:pt x="129" y="353"/>
                    </a:cubicBezTo>
                    <a:cubicBezTo>
                      <a:pt x="1" y="225"/>
                      <a:pt x="97" y="1"/>
                      <a:pt x="273" y="1"/>
                    </a:cubicBezTo>
                    <a:cubicBezTo>
                      <a:pt x="385" y="1"/>
                      <a:pt x="481" y="97"/>
                      <a:pt x="481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19789;p46">
                <a:extLst>
                  <a:ext uri="{FF2B5EF4-FFF2-40B4-BE49-F238E27FC236}">
                    <a16:creationId xmlns:a16="http://schemas.microsoft.com/office/drawing/2014/main" id="{E6FEA100-819B-323C-F992-B8AF9DEEBF39}"/>
                  </a:ext>
                </a:extLst>
              </p:cNvPr>
              <p:cNvSpPr/>
              <p:nvPr/>
            </p:nvSpPr>
            <p:spPr>
              <a:xfrm rot="9256444" flipH="1">
                <a:off x="6438534" y="2187654"/>
                <a:ext cx="24069" cy="24898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81" extrusionOk="0">
                    <a:moveTo>
                      <a:pt x="465" y="209"/>
                    </a:moveTo>
                    <a:cubicBezTo>
                      <a:pt x="465" y="385"/>
                      <a:pt x="257" y="481"/>
                      <a:pt x="129" y="353"/>
                    </a:cubicBezTo>
                    <a:cubicBezTo>
                      <a:pt x="1" y="225"/>
                      <a:pt x="81" y="1"/>
                      <a:pt x="273" y="1"/>
                    </a:cubicBezTo>
                    <a:cubicBezTo>
                      <a:pt x="369" y="1"/>
                      <a:pt x="465" y="97"/>
                      <a:pt x="465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9790;p46">
                <a:extLst>
                  <a:ext uri="{FF2B5EF4-FFF2-40B4-BE49-F238E27FC236}">
                    <a16:creationId xmlns:a16="http://schemas.microsoft.com/office/drawing/2014/main" id="{69858324-7FC4-1B98-8851-DD436CB43BCE}"/>
                  </a:ext>
                </a:extLst>
              </p:cNvPr>
              <p:cNvSpPr/>
              <p:nvPr/>
            </p:nvSpPr>
            <p:spPr>
              <a:xfrm rot="9256444" flipH="1">
                <a:off x="6351956" y="1937637"/>
                <a:ext cx="24897" cy="2407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65" extrusionOk="0">
                    <a:moveTo>
                      <a:pt x="481" y="208"/>
                    </a:moveTo>
                    <a:cubicBezTo>
                      <a:pt x="481" y="384"/>
                      <a:pt x="257" y="464"/>
                      <a:pt x="129" y="352"/>
                    </a:cubicBezTo>
                    <a:cubicBezTo>
                      <a:pt x="1" y="224"/>
                      <a:pt x="97" y="0"/>
                      <a:pt x="273" y="0"/>
                    </a:cubicBezTo>
                    <a:cubicBezTo>
                      <a:pt x="385" y="0"/>
                      <a:pt x="481" y="96"/>
                      <a:pt x="481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19791;p46">
                <a:extLst>
                  <a:ext uri="{FF2B5EF4-FFF2-40B4-BE49-F238E27FC236}">
                    <a16:creationId xmlns:a16="http://schemas.microsoft.com/office/drawing/2014/main" id="{2544EBA5-9F79-13D8-D222-949D4362119E}"/>
                  </a:ext>
                </a:extLst>
              </p:cNvPr>
              <p:cNvSpPr/>
              <p:nvPr/>
            </p:nvSpPr>
            <p:spPr>
              <a:xfrm rot="9256444" flipH="1">
                <a:off x="6411589" y="1954420"/>
                <a:ext cx="89494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1729" extrusionOk="0">
                    <a:moveTo>
                      <a:pt x="865" y="1728"/>
                    </a:moveTo>
                    <a:lnTo>
                      <a:pt x="865" y="1728"/>
                    </a:lnTo>
                    <a:cubicBezTo>
                      <a:pt x="865" y="1248"/>
                      <a:pt x="481" y="864"/>
                      <a:pt x="1" y="864"/>
                    </a:cubicBezTo>
                    <a:lnTo>
                      <a:pt x="1" y="864"/>
                    </a:lnTo>
                    <a:cubicBezTo>
                      <a:pt x="481" y="864"/>
                      <a:pt x="865" y="480"/>
                      <a:pt x="865" y="0"/>
                    </a:cubicBezTo>
                    <a:lnTo>
                      <a:pt x="865" y="0"/>
                    </a:lnTo>
                    <a:cubicBezTo>
                      <a:pt x="865" y="480"/>
                      <a:pt x="1265" y="864"/>
                      <a:pt x="1729" y="864"/>
                    </a:cubicBezTo>
                    <a:lnTo>
                      <a:pt x="1729" y="864"/>
                    </a:lnTo>
                    <a:cubicBezTo>
                      <a:pt x="1265" y="864"/>
                      <a:pt x="865" y="1248"/>
                      <a:pt x="865" y="172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9792;p46">
                <a:extLst>
                  <a:ext uri="{FF2B5EF4-FFF2-40B4-BE49-F238E27FC236}">
                    <a16:creationId xmlns:a16="http://schemas.microsoft.com/office/drawing/2014/main" id="{92B34871-3C09-B108-A44F-8C2B28346D52}"/>
                  </a:ext>
                </a:extLst>
              </p:cNvPr>
              <p:cNvSpPr/>
              <p:nvPr/>
            </p:nvSpPr>
            <p:spPr>
              <a:xfrm rot="-7120311">
                <a:off x="6746709" y="2264494"/>
                <a:ext cx="53056" cy="53104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26" extrusionOk="0">
                    <a:moveTo>
                      <a:pt x="1025" y="433"/>
                    </a:moveTo>
                    <a:cubicBezTo>
                      <a:pt x="1025" y="833"/>
                      <a:pt x="545" y="1025"/>
                      <a:pt x="273" y="753"/>
                    </a:cubicBezTo>
                    <a:cubicBezTo>
                      <a:pt x="1" y="481"/>
                      <a:pt x="193" y="1"/>
                      <a:pt x="577" y="1"/>
                    </a:cubicBezTo>
                    <a:cubicBezTo>
                      <a:pt x="817" y="1"/>
                      <a:pt x="1025" y="193"/>
                      <a:pt x="1025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19793;p46">
                <a:extLst>
                  <a:ext uri="{FF2B5EF4-FFF2-40B4-BE49-F238E27FC236}">
                    <a16:creationId xmlns:a16="http://schemas.microsoft.com/office/drawing/2014/main" id="{79175F64-E695-B0D0-B863-E6E05709A22F}"/>
                  </a:ext>
                </a:extLst>
              </p:cNvPr>
              <p:cNvSpPr/>
              <p:nvPr/>
            </p:nvSpPr>
            <p:spPr>
              <a:xfrm rot="-7120311">
                <a:off x="6571995" y="2248456"/>
                <a:ext cx="12475" cy="12474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1" y="97"/>
                    </a:moveTo>
                    <a:cubicBezTo>
                      <a:pt x="241" y="241"/>
                      <a:pt x="1" y="1"/>
                      <a:pt x="145" y="1"/>
                    </a:cubicBezTo>
                    <a:cubicBezTo>
                      <a:pt x="193" y="1"/>
                      <a:pt x="225" y="49"/>
                      <a:pt x="241" y="9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9794;p46">
                <a:extLst>
                  <a:ext uri="{FF2B5EF4-FFF2-40B4-BE49-F238E27FC236}">
                    <a16:creationId xmlns:a16="http://schemas.microsoft.com/office/drawing/2014/main" id="{5FC49FAD-52F5-7176-90FB-2A1C5F1A2B63}"/>
                  </a:ext>
                </a:extLst>
              </p:cNvPr>
              <p:cNvSpPr/>
              <p:nvPr/>
            </p:nvSpPr>
            <p:spPr>
              <a:xfrm rot="-7120311">
                <a:off x="6808137" y="2179237"/>
                <a:ext cx="24069" cy="24068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65" extrusionOk="0">
                    <a:moveTo>
                      <a:pt x="465" y="192"/>
                    </a:moveTo>
                    <a:cubicBezTo>
                      <a:pt x="465" y="368"/>
                      <a:pt x="257" y="464"/>
                      <a:pt x="129" y="336"/>
                    </a:cubicBezTo>
                    <a:cubicBezTo>
                      <a:pt x="1" y="208"/>
                      <a:pt x="81" y="0"/>
                      <a:pt x="273" y="0"/>
                    </a:cubicBezTo>
                    <a:cubicBezTo>
                      <a:pt x="385" y="0"/>
                      <a:pt x="465" y="80"/>
                      <a:pt x="465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9795;p46">
                <a:extLst>
                  <a:ext uri="{FF2B5EF4-FFF2-40B4-BE49-F238E27FC236}">
                    <a16:creationId xmlns:a16="http://schemas.microsoft.com/office/drawing/2014/main" id="{8260854F-A65B-62B9-5AA6-128BB1D71438}"/>
                  </a:ext>
                </a:extLst>
              </p:cNvPr>
              <p:cNvSpPr/>
              <p:nvPr/>
            </p:nvSpPr>
            <p:spPr>
              <a:xfrm rot="-7120311">
                <a:off x="6314867" y="2267568"/>
                <a:ext cx="24897" cy="24896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81" extrusionOk="0">
                    <a:moveTo>
                      <a:pt x="480" y="208"/>
                    </a:moveTo>
                    <a:cubicBezTo>
                      <a:pt x="480" y="384"/>
                      <a:pt x="256" y="480"/>
                      <a:pt x="128" y="352"/>
                    </a:cubicBezTo>
                    <a:cubicBezTo>
                      <a:pt x="0" y="224"/>
                      <a:pt x="96" y="0"/>
                      <a:pt x="272" y="0"/>
                    </a:cubicBezTo>
                    <a:cubicBezTo>
                      <a:pt x="384" y="0"/>
                      <a:pt x="480" y="96"/>
                      <a:pt x="480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9796;p46">
                <a:extLst>
                  <a:ext uri="{FF2B5EF4-FFF2-40B4-BE49-F238E27FC236}">
                    <a16:creationId xmlns:a16="http://schemas.microsoft.com/office/drawing/2014/main" id="{16224CEB-F751-FF18-0D26-D919FDD3EE3C}"/>
                  </a:ext>
                </a:extLst>
              </p:cNvPr>
              <p:cNvSpPr/>
              <p:nvPr/>
            </p:nvSpPr>
            <p:spPr>
              <a:xfrm rot="10800000" flipH="1">
                <a:off x="6616009" y="2595324"/>
                <a:ext cx="53054" cy="52231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9" extrusionOk="0">
                    <a:moveTo>
                      <a:pt x="1024" y="433"/>
                    </a:moveTo>
                    <a:cubicBezTo>
                      <a:pt x="1024" y="817"/>
                      <a:pt x="560" y="1009"/>
                      <a:pt x="288" y="737"/>
                    </a:cubicBezTo>
                    <a:cubicBezTo>
                      <a:pt x="0" y="465"/>
                      <a:pt x="208" y="1"/>
                      <a:pt x="592" y="1"/>
                    </a:cubicBezTo>
                    <a:cubicBezTo>
                      <a:pt x="832" y="1"/>
                      <a:pt x="1024" y="193"/>
                      <a:pt x="1024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9797;p46">
                <a:extLst>
                  <a:ext uri="{FF2B5EF4-FFF2-40B4-BE49-F238E27FC236}">
                    <a16:creationId xmlns:a16="http://schemas.microsoft.com/office/drawing/2014/main" id="{3D2BEAE2-928C-B47C-CE1C-8F91AE6D9CBD}"/>
                  </a:ext>
                </a:extLst>
              </p:cNvPr>
              <p:cNvSpPr/>
              <p:nvPr/>
            </p:nvSpPr>
            <p:spPr>
              <a:xfrm rot="10800000" flipH="1">
                <a:off x="6649969" y="2095885"/>
                <a:ext cx="53054" cy="53111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26" extrusionOk="0">
                    <a:moveTo>
                      <a:pt x="1025" y="433"/>
                    </a:moveTo>
                    <a:cubicBezTo>
                      <a:pt x="1025" y="833"/>
                      <a:pt x="545" y="1025"/>
                      <a:pt x="273" y="753"/>
                    </a:cubicBezTo>
                    <a:cubicBezTo>
                      <a:pt x="1" y="481"/>
                      <a:pt x="193" y="1"/>
                      <a:pt x="577" y="1"/>
                    </a:cubicBezTo>
                    <a:cubicBezTo>
                      <a:pt x="817" y="1"/>
                      <a:pt x="1025" y="193"/>
                      <a:pt x="1025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19798;p46">
                <a:extLst>
                  <a:ext uri="{FF2B5EF4-FFF2-40B4-BE49-F238E27FC236}">
                    <a16:creationId xmlns:a16="http://schemas.microsoft.com/office/drawing/2014/main" id="{575C563E-9B3E-AE0B-2BBC-7F46394F49AA}"/>
                  </a:ext>
                </a:extLst>
              </p:cNvPr>
              <p:cNvSpPr/>
              <p:nvPr/>
            </p:nvSpPr>
            <p:spPr>
              <a:xfrm rot="10800000" flipH="1">
                <a:off x="6959584" y="2380359"/>
                <a:ext cx="24068" cy="24071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65" extrusionOk="0">
                    <a:moveTo>
                      <a:pt x="465" y="192"/>
                    </a:moveTo>
                    <a:cubicBezTo>
                      <a:pt x="465" y="368"/>
                      <a:pt x="257" y="464"/>
                      <a:pt x="129" y="336"/>
                    </a:cubicBezTo>
                    <a:cubicBezTo>
                      <a:pt x="1" y="208"/>
                      <a:pt x="81" y="0"/>
                      <a:pt x="273" y="0"/>
                    </a:cubicBezTo>
                    <a:cubicBezTo>
                      <a:pt x="385" y="0"/>
                      <a:pt x="465" y="80"/>
                      <a:pt x="465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9799;p46">
                <a:extLst>
                  <a:ext uri="{FF2B5EF4-FFF2-40B4-BE49-F238E27FC236}">
                    <a16:creationId xmlns:a16="http://schemas.microsoft.com/office/drawing/2014/main" id="{E526D9AE-4A9B-044A-0B00-32E5D91501EF}"/>
                  </a:ext>
                </a:extLst>
              </p:cNvPr>
              <p:cNvSpPr/>
              <p:nvPr/>
            </p:nvSpPr>
            <p:spPr>
              <a:xfrm rot="10800000" flipH="1">
                <a:off x="6333559" y="2505824"/>
                <a:ext cx="24897" cy="24071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65" extrusionOk="0">
                    <a:moveTo>
                      <a:pt x="481" y="208"/>
                    </a:moveTo>
                    <a:cubicBezTo>
                      <a:pt x="481" y="384"/>
                      <a:pt x="257" y="464"/>
                      <a:pt x="129" y="352"/>
                    </a:cubicBezTo>
                    <a:cubicBezTo>
                      <a:pt x="1" y="224"/>
                      <a:pt x="97" y="0"/>
                      <a:pt x="273" y="0"/>
                    </a:cubicBezTo>
                    <a:cubicBezTo>
                      <a:pt x="385" y="0"/>
                      <a:pt x="481" y="96"/>
                      <a:pt x="481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9800;p46">
                <a:extLst>
                  <a:ext uri="{FF2B5EF4-FFF2-40B4-BE49-F238E27FC236}">
                    <a16:creationId xmlns:a16="http://schemas.microsoft.com/office/drawing/2014/main" id="{AB82C023-E045-F83E-9A22-CAA976A4F668}"/>
                  </a:ext>
                </a:extLst>
              </p:cNvPr>
              <p:cNvSpPr/>
              <p:nvPr/>
            </p:nvSpPr>
            <p:spPr>
              <a:xfrm rot="-1543556" flipH="1">
                <a:off x="6615999" y="2449876"/>
                <a:ext cx="53054" cy="5223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9" extrusionOk="0">
                    <a:moveTo>
                      <a:pt x="1024" y="433"/>
                    </a:moveTo>
                    <a:cubicBezTo>
                      <a:pt x="1024" y="817"/>
                      <a:pt x="560" y="1009"/>
                      <a:pt x="288" y="737"/>
                    </a:cubicBezTo>
                    <a:cubicBezTo>
                      <a:pt x="0" y="465"/>
                      <a:pt x="208" y="1"/>
                      <a:pt x="592" y="1"/>
                    </a:cubicBezTo>
                    <a:cubicBezTo>
                      <a:pt x="832" y="1"/>
                      <a:pt x="1024" y="193"/>
                      <a:pt x="1024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9801;p46">
                <a:extLst>
                  <a:ext uri="{FF2B5EF4-FFF2-40B4-BE49-F238E27FC236}">
                    <a16:creationId xmlns:a16="http://schemas.microsoft.com/office/drawing/2014/main" id="{79E8B3DD-4BC7-318C-5F72-0EF8EA76E157}"/>
                  </a:ext>
                </a:extLst>
              </p:cNvPr>
              <p:cNvSpPr/>
              <p:nvPr/>
            </p:nvSpPr>
            <p:spPr>
              <a:xfrm rot="-1543556" flipH="1">
                <a:off x="6921899" y="2192601"/>
                <a:ext cx="12474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0" y="96"/>
                    </a:moveTo>
                    <a:cubicBezTo>
                      <a:pt x="240" y="240"/>
                      <a:pt x="0" y="0"/>
                      <a:pt x="144" y="0"/>
                    </a:cubicBezTo>
                    <a:cubicBezTo>
                      <a:pt x="192" y="0"/>
                      <a:pt x="240" y="48"/>
                      <a:pt x="240" y="9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9802;p46">
                <a:extLst>
                  <a:ext uri="{FF2B5EF4-FFF2-40B4-BE49-F238E27FC236}">
                    <a16:creationId xmlns:a16="http://schemas.microsoft.com/office/drawing/2014/main" id="{7357DD9B-70EC-78EE-6735-F50BDAA6EA23}"/>
                  </a:ext>
                </a:extLst>
              </p:cNvPr>
              <p:cNvSpPr/>
              <p:nvPr/>
            </p:nvSpPr>
            <p:spPr>
              <a:xfrm rot="-1543556" flipH="1">
                <a:off x="6812759" y="2498450"/>
                <a:ext cx="24897" cy="24898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81" extrusionOk="0">
                    <a:moveTo>
                      <a:pt x="481" y="209"/>
                    </a:moveTo>
                    <a:cubicBezTo>
                      <a:pt x="481" y="385"/>
                      <a:pt x="257" y="481"/>
                      <a:pt x="129" y="353"/>
                    </a:cubicBezTo>
                    <a:cubicBezTo>
                      <a:pt x="1" y="225"/>
                      <a:pt x="97" y="1"/>
                      <a:pt x="273" y="1"/>
                    </a:cubicBezTo>
                    <a:cubicBezTo>
                      <a:pt x="385" y="1"/>
                      <a:pt x="481" y="97"/>
                      <a:pt x="481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9803;p46">
                <a:extLst>
                  <a:ext uri="{FF2B5EF4-FFF2-40B4-BE49-F238E27FC236}">
                    <a16:creationId xmlns:a16="http://schemas.microsoft.com/office/drawing/2014/main" id="{A9AC1246-816A-7082-A4F0-6A78D14E443A}"/>
                  </a:ext>
                </a:extLst>
              </p:cNvPr>
              <p:cNvSpPr/>
              <p:nvPr/>
            </p:nvSpPr>
            <p:spPr>
              <a:xfrm rot="-1543556" flipH="1">
                <a:off x="6871478" y="2062884"/>
                <a:ext cx="24069" cy="24898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81" extrusionOk="0">
                    <a:moveTo>
                      <a:pt x="465" y="209"/>
                    </a:moveTo>
                    <a:cubicBezTo>
                      <a:pt x="465" y="385"/>
                      <a:pt x="257" y="481"/>
                      <a:pt x="129" y="353"/>
                    </a:cubicBezTo>
                    <a:cubicBezTo>
                      <a:pt x="1" y="225"/>
                      <a:pt x="81" y="1"/>
                      <a:pt x="273" y="1"/>
                    </a:cubicBezTo>
                    <a:cubicBezTo>
                      <a:pt x="369" y="1"/>
                      <a:pt x="465" y="97"/>
                      <a:pt x="465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9804;p46">
                <a:extLst>
                  <a:ext uri="{FF2B5EF4-FFF2-40B4-BE49-F238E27FC236}">
                    <a16:creationId xmlns:a16="http://schemas.microsoft.com/office/drawing/2014/main" id="{CF0AF4B7-3E21-BF99-25D1-7C39C3D2EFEA}"/>
                  </a:ext>
                </a:extLst>
              </p:cNvPr>
              <p:cNvSpPr/>
              <p:nvPr/>
            </p:nvSpPr>
            <p:spPr>
              <a:xfrm rot="-1543556" flipH="1">
                <a:off x="6443882" y="2492309"/>
                <a:ext cx="24897" cy="24898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81" extrusionOk="0">
                    <a:moveTo>
                      <a:pt x="480" y="208"/>
                    </a:moveTo>
                    <a:cubicBezTo>
                      <a:pt x="480" y="384"/>
                      <a:pt x="256" y="480"/>
                      <a:pt x="128" y="352"/>
                    </a:cubicBezTo>
                    <a:cubicBezTo>
                      <a:pt x="0" y="224"/>
                      <a:pt x="96" y="0"/>
                      <a:pt x="272" y="0"/>
                    </a:cubicBezTo>
                    <a:cubicBezTo>
                      <a:pt x="384" y="0"/>
                      <a:pt x="480" y="96"/>
                      <a:pt x="480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9805;p46">
                <a:extLst>
                  <a:ext uri="{FF2B5EF4-FFF2-40B4-BE49-F238E27FC236}">
                    <a16:creationId xmlns:a16="http://schemas.microsoft.com/office/drawing/2014/main" id="{8A549181-2073-3F0F-6472-B8933169CCBC}"/>
                  </a:ext>
                </a:extLst>
              </p:cNvPr>
              <p:cNvSpPr/>
              <p:nvPr/>
            </p:nvSpPr>
            <p:spPr>
              <a:xfrm rot="-1543556" flipH="1">
                <a:off x="6535808" y="2252146"/>
                <a:ext cx="89494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1729" extrusionOk="0">
                    <a:moveTo>
                      <a:pt x="865" y="1728"/>
                    </a:moveTo>
                    <a:lnTo>
                      <a:pt x="865" y="1728"/>
                    </a:lnTo>
                    <a:cubicBezTo>
                      <a:pt x="865" y="1248"/>
                      <a:pt x="481" y="864"/>
                      <a:pt x="1" y="864"/>
                    </a:cubicBezTo>
                    <a:lnTo>
                      <a:pt x="1" y="864"/>
                    </a:lnTo>
                    <a:cubicBezTo>
                      <a:pt x="481" y="864"/>
                      <a:pt x="865" y="480"/>
                      <a:pt x="865" y="0"/>
                    </a:cubicBezTo>
                    <a:lnTo>
                      <a:pt x="865" y="0"/>
                    </a:lnTo>
                    <a:cubicBezTo>
                      <a:pt x="865" y="480"/>
                      <a:pt x="1265" y="864"/>
                      <a:pt x="1729" y="864"/>
                    </a:cubicBezTo>
                    <a:lnTo>
                      <a:pt x="1729" y="864"/>
                    </a:lnTo>
                    <a:cubicBezTo>
                      <a:pt x="1265" y="864"/>
                      <a:pt x="865" y="1248"/>
                      <a:pt x="865" y="172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9806;p46">
                <a:extLst>
                  <a:ext uri="{FF2B5EF4-FFF2-40B4-BE49-F238E27FC236}">
                    <a16:creationId xmlns:a16="http://schemas.microsoft.com/office/drawing/2014/main" id="{144B5349-015F-C7F3-9768-7192AA59E6BB}"/>
                  </a:ext>
                </a:extLst>
              </p:cNvPr>
              <p:cNvSpPr/>
              <p:nvPr/>
            </p:nvSpPr>
            <p:spPr>
              <a:xfrm rot="3679689">
                <a:off x="7294930" y="2184987"/>
                <a:ext cx="12475" cy="12474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1" y="97"/>
                    </a:moveTo>
                    <a:cubicBezTo>
                      <a:pt x="241" y="241"/>
                      <a:pt x="1" y="1"/>
                      <a:pt x="145" y="1"/>
                    </a:cubicBezTo>
                    <a:cubicBezTo>
                      <a:pt x="193" y="1"/>
                      <a:pt x="225" y="49"/>
                      <a:pt x="241" y="9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19807;p46">
                <a:extLst>
                  <a:ext uri="{FF2B5EF4-FFF2-40B4-BE49-F238E27FC236}">
                    <a16:creationId xmlns:a16="http://schemas.microsoft.com/office/drawing/2014/main" id="{5EFAEAB3-7534-B9CC-04A5-4370FE3FA596}"/>
                  </a:ext>
                </a:extLst>
              </p:cNvPr>
              <p:cNvSpPr/>
              <p:nvPr/>
            </p:nvSpPr>
            <p:spPr>
              <a:xfrm rot="3679689">
                <a:off x="7047194" y="2242613"/>
                <a:ext cx="24069" cy="24068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65" extrusionOk="0">
                    <a:moveTo>
                      <a:pt x="465" y="192"/>
                    </a:moveTo>
                    <a:cubicBezTo>
                      <a:pt x="465" y="368"/>
                      <a:pt x="257" y="464"/>
                      <a:pt x="129" y="336"/>
                    </a:cubicBezTo>
                    <a:cubicBezTo>
                      <a:pt x="1" y="208"/>
                      <a:pt x="81" y="0"/>
                      <a:pt x="273" y="0"/>
                    </a:cubicBezTo>
                    <a:cubicBezTo>
                      <a:pt x="385" y="0"/>
                      <a:pt x="465" y="80"/>
                      <a:pt x="465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" name="Google Shape;19808;p46">
              <a:extLst>
                <a:ext uri="{FF2B5EF4-FFF2-40B4-BE49-F238E27FC236}">
                  <a16:creationId xmlns:a16="http://schemas.microsoft.com/office/drawing/2014/main" id="{67FADBB3-CB45-B2A9-8514-282A45A0C0CA}"/>
                </a:ext>
              </a:extLst>
            </p:cNvPr>
            <p:cNvGrpSpPr/>
            <p:nvPr/>
          </p:nvGrpSpPr>
          <p:grpSpPr>
            <a:xfrm>
              <a:off x="4283667" y="2793752"/>
              <a:ext cx="572834" cy="572473"/>
              <a:chOff x="2699900" y="2912400"/>
              <a:chExt cx="357775" cy="357550"/>
            </a:xfrm>
          </p:grpSpPr>
          <p:sp>
            <p:nvSpPr>
              <p:cNvPr id="9" name="Google Shape;19809;p46">
                <a:extLst>
                  <a:ext uri="{FF2B5EF4-FFF2-40B4-BE49-F238E27FC236}">
                    <a16:creationId xmlns:a16="http://schemas.microsoft.com/office/drawing/2014/main" id="{1AECA01E-8822-F26C-C969-68B456627902}"/>
                  </a:ext>
                </a:extLst>
              </p:cNvPr>
              <p:cNvSpPr/>
              <p:nvPr/>
            </p:nvSpPr>
            <p:spPr>
              <a:xfrm>
                <a:off x="2699900" y="2912400"/>
                <a:ext cx="357775" cy="357550"/>
              </a:xfrm>
              <a:custGeom>
                <a:avLst/>
                <a:gdLst/>
                <a:ahLst/>
                <a:cxnLst/>
                <a:rect l="l" t="t" r="r" b="b"/>
                <a:pathLst>
                  <a:path w="14311" h="14302" extrusionOk="0">
                    <a:moveTo>
                      <a:pt x="7166" y="1"/>
                    </a:moveTo>
                    <a:cubicBezTo>
                      <a:pt x="4460" y="1"/>
                      <a:pt x="1775" y="1500"/>
                      <a:pt x="567" y="4356"/>
                    </a:cubicBezTo>
                    <a:cubicBezTo>
                      <a:pt x="467" y="4589"/>
                      <a:pt x="367" y="4856"/>
                      <a:pt x="300" y="5090"/>
                    </a:cubicBezTo>
                    <a:cubicBezTo>
                      <a:pt x="100" y="5757"/>
                      <a:pt x="0" y="6457"/>
                      <a:pt x="0" y="7158"/>
                    </a:cubicBezTo>
                    <a:lnTo>
                      <a:pt x="0" y="7191"/>
                    </a:lnTo>
                    <a:cubicBezTo>
                      <a:pt x="0" y="7758"/>
                      <a:pt x="67" y="8325"/>
                      <a:pt x="234" y="8892"/>
                    </a:cubicBezTo>
                    <a:cubicBezTo>
                      <a:pt x="267" y="9059"/>
                      <a:pt x="300" y="9193"/>
                      <a:pt x="334" y="9359"/>
                    </a:cubicBezTo>
                    <a:cubicBezTo>
                      <a:pt x="434" y="9593"/>
                      <a:pt x="534" y="9826"/>
                      <a:pt x="634" y="10060"/>
                    </a:cubicBezTo>
                    <a:cubicBezTo>
                      <a:pt x="1901" y="12891"/>
                      <a:pt x="4542" y="14301"/>
                      <a:pt x="7176" y="14301"/>
                    </a:cubicBezTo>
                    <a:cubicBezTo>
                      <a:pt x="9880" y="14301"/>
                      <a:pt x="12577" y="12816"/>
                      <a:pt x="13777" y="9860"/>
                    </a:cubicBezTo>
                    <a:cubicBezTo>
                      <a:pt x="13910" y="9526"/>
                      <a:pt x="14043" y="9193"/>
                      <a:pt x="14110" y="8859"/>
                    </a:cubicBezTo>
                    <a:cubicBezTo>
                      <a:pt x="14177" y="8592"/>
                      <a:pt x="14244" y="8325"/>
                      <a:pt x="14277" y="8025"/>
                    </a:cubicBezTo>
                    <a:cubicBezTo>
                      <a:pt x="14310" y="7792"/>
                      <a:pt x="14310" y="7525"/>
                      <a:pt x="14310" y="7291"/>
                    </a:cubicBezTo>
                    <a:lnTo>
                      <a:pt x="14310" y="7124"/>
                    </a:lnTo>
                    <a:cubicBezTo>
                      <a:pt x="14310" y="7024"/>
                      <a:pt x="14310" y="6924"/>
                      <a:pt x="14310" y="6824"/>
                    </a:cubicBezTo>
                    <a:cubicBezTo>
                      <a:pt x="14277" y="6591"/>
                      <a:pt x="14277" y="6357"/>
                      <a:pt x="14244" y="6124"/>
                    </a:cubicBezTo>
                    <a:cubicBezTo>
                      <a:pt x="14143" y="5423"/>
                      <a:pt x="13943" y="4723"/>
                      <a:pt x="13610" y="4056"/>
                    </a:cubicBezTo>
                    <a:cubicBezTo>
                      <a:pt x="13443" y="3722"/>
                      <a:pt x="13276" y="3422"/>
                      <a:pt x="13076" y="3122"/>
                    </a:cubicBezTo>
                    <a:cubicBezTo>
                      <a:pt x="11631" y="1014"/>
                      <a:pt x="9392" y="1"/>
                      <a:pt x="7166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" name="Google Shape;19810;p46">
                <a:extLst>
                  <a:ext uri="{FF2B5EF4-FFF2-40B4-BE49-F238E27FC236}">
                    <a16:creationId xmlns:a16="http://schemas.microsoft.com/office/drawing/2014/main" id="{B68506F8-86E7-D775-59B2-BC587A7A670A}"/>
                  </a:ext>
                </a:extLst>
              </p:cNvPr>
              <p:cNvGrpSpPr/>
              <p:nvPr/>
            </p:nvGrpSpPr>
            <p:grpSpPr>
              <a:xfrm>
                <a:off x="2699900" y="2989600"/>
                <a:ext cx="357775" cy="209125"/>
                <a:chOff x="2699900" y="2989600"/>
                <a:chExt cx="357775" cy="209125"/>
              </a:xfrm>
            </p:grpSpPr>
            <p:sp>
              <p:nvSpPr>
                <p:cNvPr id="11" name="Google Shape;19811;p46">
                  <a:extLst>
                    <a:ext uri="{FF2B5EF4-FFF2-40B4-BE49-F238E27FC236}">
                      <a16:creationId xmlns:a16="http://schemas.microsoft.com/office/drawing/2014/main" id="{BEA4BBB1-4E37-C8DB-CE9B-67D857AD2EB6}"/>
                    </a:ext>
                  </a:extLst>
                </p:cNvPr>
                <p:cNvSpPr/>
                <p:nvPr/>
              </p:nvSpPr>
              <p:spPr>
                <a:xfrm>
                  <a:off x="2784600" y="3090625"/>
                  <a:ext cx="24550" cy="2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" h="830" extrusionOk="0">
                      <a:moveTo>
                        <a:pt x="505" y="1"/>
                      </a:moveTo>
                      <a:cubicBezTo>
                        <a:pt x="228" y="1"/>
                        <a:pt x="0" y="310"/>
                        <a:pt x="115" y="596"/>
                      </a:cubicBezTo>
                      <a:cubicBezTo>
                        <a:pt x="194" y="754"/>
                        <a:pt x="348" y="830"/>
                        <a:pt x="503" y="830"/>
                      </a:cubicBezTo>
                      <a:cubicBezTo>
                        <a:pt x="674" y="830"/>
                        <a:pt x="845" y="738"/>
                        <a:pt x="915" y="562"/>
                      </a:cubicBezTo>
                      <a:cubicBezTo>
                        <a:pt x="982" y="362"/>
                        <a:pt x="882" y="95"/>
                        <a:pt x="648" y="29"/>
                      </a:cubicBezTo>
                      <a:cubicBezTo>
                        <a:pt x="600" y="10"/>
                        <a:pt x="552" y="1"/>
                        <a:pt x="505" y="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" name="Google Shape;19812;p46">
                  <a:extLst>
                    <a:ext uri="{FF2B5EF4-FFF2-40B4-BE49-F238E27FC236}">
                      <a16:creationId xmlns:a16="http://schemas.microsoft.com/office/drawing/2014/main" id="{891C65F1-1A43-0759-2A7F-A3EB80893732}"/>
                    </a:ext>
                  </a:extLst>
                </p:cNvPr>
                <p:cNvSpPr/>
                <p:nvPr/>
              </p:nvSpPr>
              <p:spPr>
                <a:xfrm>
                  <a:off x="2707400" y="2989600"/>
                  <a:ext cx="332750" cy="6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0" h="2436" extrusionOk="0">
                      <a:moveTo>
                        <a:pt x="12776" y="0"/>
                      </a:moveTo>
                      <a:lnTo>
                        <a:pt x="12576" y="100"/>
                      </a:lnTo>
                      <a:cubicBezTo>
                        <a:pt x="11709" y="334"/>
                        <a:pt x="10808" y="534"/>
                        <a:pt x="9907" y="667"/>
                      </a:cubicBezTo>
                      <a:cubicBezTo>
                        <a:pt x="9207" y="767"/>
                        <a:pt x="9374" y="834"/>
                        <a:pt x="8706" y="1134"/>
                      </a:cubicBezTo>
                      <a:cubicBezTo>
                        <a:pt x="8353" y="1311"/>
                        <a:pt x="8046" y="1347"/>
                        <a:pt x="7712" y="1347"/>
                      </a:cubicBezTo>
                      <a:cubicBezTo>
                        <a:pt x="7479" y="1347"/>
                        <a:pt x="7233" y="1330"/>
                        <a:pt x="6949" y="1330"/>
                      </a:cubicBezTo>
                      <a:cubicBezTo>
                        <a:pt x="6871" y="1330"/>
                        <a:pt x="6790" y="1331"/>
                        <a:pt x="6705" y="1334"/>
                      </a:cubicBezTo>
                      <a:cubicBezTo>
                        <a:pt x="6463" y="1360"/>
                        <a:pt x="6221" y="1371"/>
                        <a:pt x="5979" y="1371"/>
                      </a:cubicBezTo>
                      <a:cubicBezTo>
                        <a:pt x="5587" y="1371"/>
                        <a:pt x="5195" y="1342"/>
                        <a:pt x="4804" y="1301"/>
                      </a:cubicBezTo>
                      <a:cubicBezTo>
                        <a:pt x="4487" y="1284"/>
                        <a:pt x="4178" y="1276"/>
                        <a:pt x="3874" y="1276"/>
                      </a:cubicBezTo>
                      <a:cubicBezTo>
                        <a:pt x="3569" y="1276"/>
                        <a:pt x="3269" y="1284"/>
                        <a:pt x="2969" y="1301"/>
                      </a:cubicBezTo>
                      <a:cubicBezTo>
                        <a:pt x="2736" y="1334"/>
                        <a:pt x="2502" y="1351"/>
                        <a:pt x="2273" y="1351"/>
                      </a:cubicBezTo>
                      <a:cubicBezTo>
                        <a:pt x="2043" y="1351"/>
                        <a:pt x="1818" y="1334"/>
                        <a:pt x="1601" y="1301"/>
                      </a:cubicBezTo>
                      <a:cubicBezTo>
                        <a:pt x="1134" y="1268"/>
                        <a:pt x="701" y="1268"/>
                        <a:pt x="267" y="1268"/>
                      </a:cubicBezTo>
                      <a:cubicBezTo>
                        <a:pt x="167" y="1501"/>
                        <a:pt x="67" y="1768"/>
                        <a:pt x="0" y="2002"/>
                      </a:cubicBezTo>
                      <a:lnTo>
                        <a:pt x="1768" y="2002"/>
                      </a:lnTo>
                      <a:cubicBezTo>
                        <a:pt x="2335" y="2035"/>
                        <a:pt x="2869" y="2068"/>
                        <a:pt x="3436" y="2168"/>
                      </a:cubicBezTo>
                      <a:lnTo>
                        <a:pt x="4704" y="2435"/>
                      </a:lnTo>
                      <a:cubicBezTo>
                        <a:pt x="5704" y="2435"/>
                        <a:pt x="6672" y="2335"/>
                        <a:pt x="7639" y="2135"/>
                      </a:cubicBezTo>
                      <a:cubicBezTo>
                        <a:pt x="9674" y="1768"/>
                        <a:pt x="8073" y="2002"/>
                        <a:pt x="9040" y="1601"/>
                      </a:cubicBezTo>
                      <a:cubicBezTo>
                        <a:pt x="9464" y="1441"/>
                        <a:pt x="9593" y="1408"/>
                        <a:pt x="9686" y="1408"/>
                      </a:cubicBezTo>
                      <a:cubicBezTo>
                        <a:pt x="9750" y="1408"/>
                        <a:pt x="9796" y="1423"/>
                        <a:pt x="9908" y="1423"/>
                      </a:cubicBezTo>
                      <a:cubicBezTo>
                        <a:pt x="10006" y="1423"/>
                        <a:pt x="10154" y="1412"/>
                        <a:pt x="10408" y="1368"/>
                      </a:cubicBezTo>
                      <a:cubicBezTo>
                        <a:pt x="11375" y="1201"/>
                        <a:pt x="11242" y="1168"/>
                        <a:pt x="11642" y="1101"/>
                      </a:cubicBezTo>
                      <a:cubicBezTo>
                        <a:pt x="12076" y="1034"/>
                        <a:pt x="12476" y="1068"/>
                        <a:pt x="12876" y="1001"/>
                      </a:cubicBezTo>
                      <a:cubicBezTo>
                        <a:pt x="13010" y="968"/>
                        <a:pt x="13176" y="968"/>
                        <a:pt x="13310" y="968"/>
                      </a:cubicBezTo>
                      <a:cubicBezTo>
                        <a:pt x="13176" y="634"/>
                        <a:pt x="12976" y="300"/>
                        <a:pt x="12776" y="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" name="Google Shape;19813;p46">
                  <a:extLst>
                    <a:ext uri="{FF2B5EF4-FFF2-40B4-BE49-F238E27FC236}">
                      <a16:creationId xmlns:a16="http://schemas.microsoft.com/office/drawing/2014/main" id="{8C7F1353-3E18-F33B-A093-FE7B6B92BF18}"/>
                    </a:ext>
                  </a:extLst>
                </p:cNvPr>
                <p:cNvSpPr/>
                <p:nvPr/>
              </p:nvSpPr>
              <p:spPr>
                <a:xfrm>
                  <a:off x="2699900" y="3065475"/>
                  <a:ext cx="357775" cy="6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1" h="2770" extrusionOk="0">
                      <a:moveTo>
                        <a:pt x="14277" y="1"/>
                      </a:moveTo>
                      <a:lnTo>
                        <a:pt x="13076" y="101"/>
                      </a:lnTo>
                      <a:cubicBezTo>
                        <a:pt x="12576" y="167"/>
                        <a:pt x="11375" y="301"/>
                        <a:pt x="10441" y="434"/>
                      </a:cubicBezTo>
                      <a:cubicBezTo>
                        <a:pt x="9874" y="534"/>
                        <a:pt x="9340" y="701"/>
                        <a:pt x="8840" y="1035"/>
                      </a:cubicBezTo>
                      <a:cubicBezTo>
                        <a:pt x="8840" y="1035"/>
                        <a:pt x="8306" y="1202"/>
                        <a:pt x="7472" y="1435"/>
                      </a:cubicBezTo>
                      <a:cubicBezTo>
                        <a:pt x="7141" y="1528"/>
                        <a:pt x="6994" y="1557"/>
                        <a:pt x="6891" y="1557"/>
                      </a:cubicBezTo>
                      <a:cubicBezTo>
                        <a:pt x="6735" y="1557"/>
                        <a:pt x="6681" y="1489"/>
                        <a:pt x="6238" y="1468"/>
                      </a:cubicBezTo>
                      <a:cubicBezTo>
                        <a:pt x="5471" y="1435"/>
                        <a:pt x="4770" y="901"/>
                        <a:pt x="4437" y="735"/>
                      </a:cubicBezTo>
                      <a:cubicBezTo>
                        <a:pt x="4003" y="501"/>
                        <a:pt x="3536" y="334"/>
                        <a:pt x="3069" y="234"/>
                      </a:cubicBezTo>
                      <a:cubicBezTo>
                        <a:pt x="2940" y="204"/>
                        <a:pt x="2823" y="190"/>
                        <a:pt x="2714" y="190"/>
                      </a:cubicBezTo>
                      <a:cubicBezTo>
                        <a:pt x="2230" y="190"/>
                        <a:pt x="1916" y="462"/>
                        <a:pt x="1534" y="735"/>
                      </a:cubicBezTo>
                      <a:cubicBezTo>
                        <a:pt x="1067" y="1068"/>
                        <a:pt x="1067" y="901"/>
                        <a:pt x="234" y="1001"/>
                      </a:cubicBezTo>
                      <a:lnTo>
                        <a:pt x="0" y="1035"/>
                      </a:lnTo>
                      <a:cubicBezTo>
                        <a:pt x="0" y="1635"/>
                        <a:pt x="100" y="2202"/>
                        <a:pt x="234" y="2769"/>
                      </a:cubicBezTo>
                      <a:cubicBezTo>
                        <a:pt x="400" y="2769"/>
                        <a:pt x="667" y="2736"/>
                        <a:pt x="1101" y="2636"/>
                      </a:cubicBezTo>
                      <a:cubicBezTo>
                        <a:pt x="1635" y="2569"/>
                        <a:pt x="2168" y="2502"/>
                        <a:pt x="2702" y="2502"/>
                      </a:cubicBezTo>
                      <a:cubicBezTo>
                        <a:pt x="2800" y="2495"/>
                        <a:pt x="2905" y="2493"/>
                        <a:pt x="3017" y="2493"/>
                      </a:cubicBezTo>
                      <a:cubicBezTo>
                        <a:pt x="3216" y="2493"/>
                        <a:pt x="3435" y="2500"/>
                        <a:pt x="3673" y="2500"/>
                      </a:cubicBezTo>
                      <a:cubicBezTo>
                        <a:pt x="3891" y="2500"/>
                        <a:pt x="4123" y="2494"/>
                        <a:pt x="4370" y="2469"/>
                      </a:cubicBezTo>
                      <a:cubicBezTo>
                        <a:pt x="4803" y="2436"/>
                        <a:pt x="5204" y="2402"/>
                        <a:pt x="5637" y="2336"/>
                      </a:cubicBezTo>
                      <a:cubicBezTo>
                        <a:pt x="6204" y="2236"/>
                        <a:pt x="6538" y="2236"/>
                        <a:pt x="7172" y="2136"/>
                      </a:cubicBezTo>
                      <a:cubicBezTo>
                        <a:pt x="7302" y="2122"/>
                        <a:pt x="7421" y="2117"/>
                        <a:pt x="7533" y="2117"/>
                      </a:cubicBezTo>
                      <a:cubicBezTo>
                        <a:pt x="7905" y="2117"/>
                        <a:pt x="8204" y="2174"/>
                        <a:pt x="8599" y="2174"/>
                      </a:cubicBezTo>
                      <a:cubicBezTo>
                        <a:pt x="8665" y="2174"/>
                        <a:pt x="8734" y="2173"/>
                        <a:pt x="8806" y="2169"/>
                      </a:cubicBezTo>
                      <a:cubicBezTo>
                        <a:pt x="9407" y="2136"/>
                        <a:pt x="9373" y="2069"/>
                        <a:pt x="9540" y="1969"/>
                      </a:cubicBezTo>
                      <a:cubicBezTo>
                        <a:pt x="9840" y="1735"/>
                        <a:pt x="10141" y="1502"/>
                        <a:pt x="10441" y="1202"/>
                      </a:cubicBezTo>
                      <a:cubicBezTo>
                        <a:pt x="10574" y="1068"/>
                        <a:pt x="10749" y="1051"/>
                        <a:pt x="10983" y="1051"/>
                      </a:cubicBezTo>
                      <a:cubicBezTo>
                        <a:pt x="11061" y="1051"/>
                        <a:pt x="11145" y="1053"/>
                        <a:pt x="11236" y="1053"/>
                      </a:cubicBezTo>
                      <a:cubicBezTo>
                        <a:pt x="11419" y="1053"/>
                        <a:pt x="11631" y="1046"/>
                        <a:pt x="11875" y="1001"/>
                      </a:cubicBezTo>
                      <a:cubicBezTo>
                        <a:pt x="12609" y="901"/>
                        <a:pt x="12742" y="935"/>
                        <a:pt x="13743" y="768"/>
                      </a:cubicBezTo>
                      <a:cubicBezTo>
                        <a:pt x="14010" y="701"/>
                        <a:pt x="14177" y="701"/>
                        <a:pt x="14310" y="701"/>
                      </a:cubicBezTo>
                      <a:cubicBezTo>
                        <a:pt x="14310" y="468"/>
                        <a:pt x="14277" y="234"/>
                        <a:pt x="14277" y="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" name="Google Shape;19814;p46">
                  <a:extLst>
                    <a:ext uri="{FF2B5EF4-FFF2-40B4-BE49-F238E27FC236}">
                      <a16:creationId xmlns:a16="http://schemas.microsoft.com/office/drawing/2014/main" id="{F9A4C32D-3913-D218-D05D-58B02C4B877F}"/>
                    </a:ext>
                  </a:extLst>
                </p:cNvPr>
                <p:cNvSpPr/>
                <p:nvPr/>
              </p:nvSpPr>
              <p:spPr>
                <a:xfrm>
                  <a:off x="2709050" y="3094675"/>
                  <a:ext cx="348625" cy="6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5" h="2769" extrusionOk="0">
                      <a:moveTo>
                        <a:pt x="13944" y="0"/>
                      </a:moveTo>
                      <a:cubicBezTo>
                        <a:pt x="12810" y="0"/>
                        <a:pt x="11242" y="100"/>
                        <a:pt x="10975" y="234"/>
                      </a:cubicBezTo>
                      <a:cubicBezTo>
                        <a:pt x="10609" y="400"/>
                        <a:pt x="10308" y="601"/>
                        <a:pt x="10008" y="867"/>
                      </a:cubicBezTo>
                      <a:cubicBezTo>
                        <a:pt x="9708" y="1101"/>
                        <a:pt x="9341" y="1268"/>
                        <a:pt x="8974" y="1268"/>
                      </a:cubicBezTo>
                      <a:cubicBezTo>
                        <a:pt x="8474" y="1401"/>
                        <a:pt x="7540" y="1468"/>
                        <a:pt x="7106" y="1635"/>
                      </a:cubicBezTo>
                      <a:cubicBezTo>
                        <a:pt x="6939" y="1685"/>
                        <a:pt x="6772" y="1710"/>
                        <a:pt x="6606" y="1710"/>
                      </a:cubicBezTo>
                      <a:cubicBezTo>
                        <a:pt x="6439" y="1710"/>
                        <a:pt x="6272" y="1685"/>
                        <a:pt x="6105" y="1635"/>
                      </a:cubicBezTo>
                      <a:lnTo>
                        <a:pt x="3870" y="1635"/>
                      </a:lnTo>
                      <a:cubicBezTo>
                        <a:pt x="3654" y="1651"/>
                        <a:pt x="3437" y="1660"/>
                        <a:pt x="3220" y="1660"/>
                      </a:cubicBezTo>
                      <a:cubicBezTo>
                        <a:pt x="3003" y="1660"/>
                        <a:pt x="2786" y="1651"/>
                        <a:pt x="2569" y="1635"/>
                      </a:cubicBezTo>
                      <a:cubicBezTo>
                        <a:pt x="2236" y="1635"/>
                        <a:pt x="1869" y="1668"/>
                        <a:pt x="1569" y="1801"/>
                      </a:cubicBezTo>
                      <a:lnTo>
                        <a:pt x="1068" y="1801"/>
                      </a:lnTo>
                      <a:cubicBezTo>
                        <a:pt x="968" y="1801"/>
                        <a:pt x="368" y="1935"/>
                        <a:pt x="1" y="2035"/>
                      </a:cubicBezTo>
                      <a:cubicBezTo>
                        <a:pt x="68" y="2302"/>
                        <a:pt x="168" y="2535"/>
                        <a:pt x="268" y="2769"/>
                      </a:cubicBezTo>
                      <a:cubicBezTo>
                        <a:pt x="354" y="2744"/>
                        <a:pt x="449" y="2738"/>
                        <a:pt x="619" y="2738"/>
                      </a:cubicBezTo>
                      <a:cubicBezTo>
                        <a:pt x="805" y="2738"/>
                        <a:pt x="1081" y="2745"/>
                        <a:pt x="1531" y="2745"/>
                      </a:cubicBezTo>
                      <a:cubicBezTo>
                        <a:pt x="1784" y="2745"/>
                        <a:pt x="2092" y="2743"/>
                        <a:pt x="2469" y="2735"/>
                      </a:cubicBezTo>
                      <a:cubicBezTo>
                        <a:pt x="4104" y="2702"/>
                        <a:pt x="3270" y="2735"/>
                        <a:pt x="3737" y="2669"/>
                      </a:cubicBezTo>
                      <a:cubicBezTo>
                        <a:pt x="4204" y="2569"/>
                        <a:pt x="4538" y="2535"/>
                        <a:pt x="5238" y="2402"/>
                      </a:cubicBezTo>
                      <a:cubicBezTo>
                        <a:pt x="5472" y="2385"/>
                        <a:pt x="5705" y="2377"/>
                        <a:pt x="5939" y="2377"/>
                      </a:cubicBezTo>
                      <a:cubicBezTo>
                        <a:pt x="6172" y="2377"/>
                        <a:pt x="6406" y="2385"/>
                        <a:pt x="6639" y="2402"/>
                      </a:cubicBezTo>
                      <a:cubicBezTo>
                        <a:pt x="7106" y="2402"/>
                        <a:pt x="7540" y="2402"/>
                        <a:pt x="7940" y="2369"/>
                      </a:cubicBezTo>
                      <a:cubicBezTo>
                        <a:pt x="8307" y="2335"/>
                        <a:pt x="8741" y="2268"/>
                        <a:pt x="9574" y="2135"/>
                      </a:cubicBezTo>
                      <a:cubicBezTo>
                        <a:pt x="9941" y="2102"/>
                        <a:pt x="10275" y="2002"/>
                        <a:pt x="10609" y="1868"/>
                      </a:cubicBezTo>
                      <a:cubicBezTo>
                        <a:pt x="10775" y="1801"/>
                        <a:pt x="10909" y="1735"/>
                        <a:pt x="11042" y="1635"/>
                      </a:cubicBezTo>
                      <a:lnTo>
                        <a:pt x="12276" y="1301"/>
                      </a:lnTo>
                      <a:lnTo>
                        <a:pt x="13911" y="734"/>
                      </a:lnTo>
                      <a:cubicBezTo>
                        <a:pt x="13944" y="501"/>
                        <a:pt x="13944" y="234"/>
                        <a:pt x="13944" y="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" name="Google Shape;19815;p46">
                  <a:extLst>
                    <a:ext uri="{FF2B5EF4-FFF2-40B4-BE49-F238E27FC236}">
                      <a16:creationId xmlns:a16="http://schemas.microsoft.com/office/drawing/2014/main" id="{2A1C8448-27ED-E00A-AC0E-7EDCA771CE8A}"/>
                    </a:ext>
                  </a:extLst>
                </p:cNvPr>
                <p:cNvSpPr/>
                <p:nvPr/>
              </p:nvSpPr>
              <p:spPr>
                <a:xfrm>
                  <a:off x="2766600" y="3133850"/>
                  <a:ext cx="286075" cy="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43" h="2595" extrusionOk="0">
                      <a:moveTo>
                        <a:pt x="11442" y="1"/>
                      </a:moveTo>
                      <a:lnTo>
                        <a:pt x="10275" y="501"/>
                      </a:lnTo>
                      <a:lnTo>
                        <a:pt x="9674" y="902"/>
                      </a:lnTo>
                      <a:cubicBezTo>
                        <a:pt x="9674" y="902"/>
                        <a:pt x="8807" y="1102"/>
                        <a:pt x="8507" y="1168"/>
                      </a:cubicBezTo>
                      <a:cubicBezTo>
                        <a:pt x="8206" y="1235"/>
                        <a:pt x="7706" y="1302"/>
                        <a:pt x="7172" y="1402"/>
                      </a:cubicBezTo>
                      <a:cubicBezTo>
                        <a:pt x="6672" y="1502"/>
                        <a:pt x="5805" y="1469"/>
                        <a:pt x="5671" y="1602"/>
                      </a:cubicBezTo>
                      <a:cubicBezTo>
                        <a:pt x="5538" y="1702"/>
                        <a:pt x="5538" y="1635"/>
                        <a:pt x="5104" y="1736"/>
                      </a:cubicBezTo>
                      <a:cubicBezTo>
                        <a:pt x="4950" y="1783"/>
                        <a:pt x="4783" y="1793"/>
                        <a:pt x="4602" y="1793"/>
                      </a:cubicBezTo>
                      <a:cubicBezTo>
                        <a:pt x="4482" y="1793"/>
                        <a:pt x="4356" y="1788"/>
                        <a:pt x="4223" y="1788"/>
                      </a:cubicBezTo>
                      <a:cubicBezTo>
                        <a:pt x="3993" y="1788"/>
                        <a:pt x="3742" y="1801"/>
                        <a:pt x="3470" y="1869"/>
                      </a:cubicBezTo>
                      <a:cubicBezTo>
                        <a:pt x="2803" y="2036"/>
                        <a:pt x="2703" y="1969"/>
                        <a:pt x="2236" y="2102"/>
                      </a:cubicBezTo>
                      <a:cubicBezTo>
                        <a:pt x="1769" y="2203"/>
                        <a:pt x="1468" y="2169"/>
                        <a:pt x="968" y="2269"/>
                      </a:cubicBezTo>
                      <a:cubicBezTo>
                        <a:pt x="468" y="2336"/>
                        <a:pt x="1" y="2436"/>
                        <a:pt x="1" y="2436"/>
                      </a:cubicBezTo>
                      <a:cubicBezTo>
                        <a:pt x="1" y="2436"/>
                        <a:pt x="1041" y="2594"/>
                        <a:pt x="1595" y="2594"/>
                      </a:cubicBezTo>
                      <a:cubicBezTo>
                        <a:pt x="1713" y="2594"/>
                        <a:pt x="1810" y="2587"/>
                        <a:pt x="1869" y="2570"/>
                      </a:cubicBezTo>
                      <a:cubicBezTo>
                        <a:pt x="2102" y="2469"/>
                        <a:pt x="2336" y="2436"/>
                        <a:pt x="2569" y="2436"/>
                      </a:cubicBezTo>
                      <a:cubicBezTo>
                        <a:pt x="2753" y="2419"/>
                        <a:pt x="2928" y="2411"/>
                        <a:pt x="3103" y="2411"/>
                      </a:cubicBezTo>
                      <a:cubicBezTo>
                        <a:pt x="3278" y="2411"/>
                        <a:pt x="3453" y="2419"/>
                        <a:pt x="3637" y="2436"/>
                      </a:cubicBezTo>
                      <a:cubicBezTo>
                        <a:pt x="4348" y="2436"/>
                        <a:pt x="4600" y="2481"/>
                        <a:pt x="4857" y="2481"/>
                      </a:cubicBezTo>
                      <a:cubicBezTo>
                        <a:pt x="4986" y="2481"/>
                        <a:pt x="5115" y="2469"/>
                        <a:pt x="5304" y="2436"/>
                      </a:cubicBezTo>
                      <a:lnTo>
                        <a:pt x="6505" y="2203"/>
                      </a:lnTo>
                      <a:cubicBezTo>
                        <a:pt x="6694" y="2225"/>
                        <a:pt x="6887" y="2236"/>
                        <a:pt x="7081" y="2236"/>
                      </a:cubicBezTo>
                      <a:cubicBezTo>
                        <a:pt x="7469" y="2236"/>
                        <a:pt x="7862" y="2191"/>
                        <a:pt x="8240" y="2102"/>
                      </a:cubicBezTo>
                      <a:cubicBezTo>
                        <a:pt x="8573" y="1969"/>
                        <a:pt x="8907" y="1802"/>
                        <a:pt x="9241" y="1635"/>
                      </a:cubicBezTo>
                      <a:cubicBezTo>
                        <a:pt x="9674" y="1402"/>
                        <a:pt x="10041" y="1168"/>
                        <a:pt x="10041" y="1168"/>
                      </a:cubicBezTo>
                      <a:cubicBezTo>
                        <a:pt x="10041" y="1168"/>
                        <a:pt x="10708" y="1035"/>
                        <a:pt x="11109" y="1002"/>
                      </a:cubicBezTo>
                      <a:cubicBezTo>
                        <a:pt x="11242" y="668"/>
                        <a:pt x="11342" y="335"/>
                        <a:pt x="11442" y="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cxnSp>
        <p:nvCxnSpPr>
          <p:cNvPr id="41" name="Google Shape;19900;p46">
            <a:extLst>
              <a:ext uri="{FF2B5EF4-FFF2-40B4-BE49-F238E27FC236}">
                <a16:creationId xmlns:a16="http://schemas.microsoft.com/office/drawing/2014/main" id="{C7A9D6FD-753D-5981-9F8A-C5826BDBA8CE}"/>
              </a:ext>
            </a:extLst>
          </p:cNvPr>
          <p:cNvCxnSpPr>
            <a:cxnSpLocks/>
          </p:cNvCxnSpPr>
          <p:nvPr/>
        </p:nvCxnSpPr>
        <p:spPr>
          <a:xfrm>
            <a:off x="2204229" y="2118358"/>
            <a:ext cx="2810294" cy="0"/>
          </a:xfrm>
          <a:prstGeom prst="straightConnector1">
            <a:avLst/>
          </a:prstGeom>
          <a:noFill/>
          <a:ln w="19050" cap="flat" cmpd="sng">
            <a:solidFill>
              <a:srgbClr val="708EC0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3" name="Google Shape;19669;p46">
            <a:extLst>
              <a:ext uri="{FF2B5EF4-FFF2-40B4-BE49-F238E27FC236}">
                <a16:creationId xmlns:a16="http://schemas.microsoft.com/office/drawing/2014/main" id="{D787FC14-B02A-0B82-A662-C269A71ED358}"/>
              </a:ext>
            </a:extLst>
          </p:cNvPr>
          <p:cNvSpPr txBox="1"/>
          <p:nvPr/>
        </p:nvSpPr>
        <p:spPr>
          <a:xfrm>
            <a:off x="2126306" y="3137999"/>
            <a:ext cx="1804500" cy="3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rPr>
              <a:t>WRITING</a:t>
            </a:r>
            <a:endParaRPr sz="2800" b="1" dirty="0">
              <a:solidFill>
                <a:schemeClr val="accent2"/>
              </a:solidFill>
              <a:latin typeface="Big Shoulders Text"/>
              <a:ea typeface="Big Shoulders Text"/>
              <a:cs typeface="Big Shoulders Text"/>
              <a:sym typeface="Big Shoulders Text"/>
            </a:endParaRPr>
          </a:p>
        </p:txBody>
      </p:sp>
      <p:sp>
        <p:nvSpPr>
          <p:cNvPr id="44" name="Google Shape;19670;p46">
            <a:extLst>
              <a:ext uri="{FF2B5EF4-FFF2-40B4-BE49-F238E27FC236}">
                <a16:creationId xmlns:a16="http://schemas.microsoft.com/office/drawing/2014/main" id="{1A450277-A2C7-584C-75FE-7D49486032E5}"/>
              </a:ext>
            </a:extLst>
          </p:cNvPr>
          <p:cNvSpPr txBox="1"/>
          <p:nvPr/>
        </p:nvSpPr>
        <p:spPr>
          <a:xfrm>
            <a:off x="2108835" y="3640082"/>
            <a:ext cx="5784312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Write a paragraph to describe imaginary planet and its creatures</a:t>
            </a:r>
            <a:endParaRPr sz="2400" dirty="0">
              <a:solidFill>
                <a:schemeClr val="accent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45" name="Google Shape;19781;p46">
            <a:extLst>
              <a:ext uri="{FF2B5EF4-FFF2-40B4-BE49-F238E27FC236}">
                <a16:creationId xmlns:a16="http://schemas.microsoft.com/office/drawing/2014/main" id="{2DB58F12-FA98-718E-44F3-7BA489E8501F}"/>
              </a:ext>
            </a:extLst>
          </p:cNvPr>
          <p:cNvGrpSpPr/>
          <p:nvPr/>
        </p:nvGrpSpPr>
        <p:grpSpPr>
          <a:xfrm>
            <a:off x="790139" y="3232291"/>
            <a:ext cx="1339793" cy="1150175"/>
            <a:chOff x="4283667" y="2760259"/>
            <a:chExt cx="744877" cy="639456"/>
          </a:xfrm>
        </p:grpSpPr>
        <p:grpSp>
          <p:nvGrpSpPr>
            <p:cNvPr id="46" name="Google Shape;19782;p46">
              <a:extLst>
                <a:ext uri="{FF2B5EF4-FFF2-40B4-BE49-F238E27FC236}">
                  <a16:creationId xmlns:a16="http://schemas.microsoft.com/office/drawing/2014/main" id="{5E90CEFE-B4F1-86B1-A5EB-151949A602D9}"/>
                </a:ext>
              </a:extLst>
            </p:cNvPr>
            <p:cNvGrpSpPr/>
            <p:nvPr/>
          </p:nvGrpSpPr>
          <p:grpSpPr>
            <a:xfrm flipH="1">
              <a:off x="4303617" y="2760259"/>
              <a:ext cx="724927" cy="639456"/>
              <a:chOff x="6310422" y="1766154"/>
              <a:chExt cx="999211" cy="881400"/>
            </a:xfrm>
          </p:grpSpPr>
          <p:sp>
            <p:nvSpPr>
              <p:cNvPr id="55" name="Google Shape;19783;p46">
                <a:extLst>
                  <a:ext uri="{FF2B5EF4-FFF2-40B4-BE49-F238E27FC236}">
                    <a16:creationId xmlns:a16="http://schemas.microsoft.com/office/drawing/2014/main" id="{BF3A5FC0-CCE1-D785-E9B4-0CF5B24CBBE8}"/>
                  </a:ext>
                </a:extLst>
              </p:cNvPr>
              <p:cNvSpPr/>
              <p:nvPr/>
            </p:nvSpPr>
            <p:spPr>
              <a:xfrm flipH="1">
                <a:off x="6773076" y="1835633"/>
                <a:ext cx="53054" cy="53111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26" extrusionOk="0">
                    <a:moveTo>
                      <a:pt x="1025" y="433"/>
                    </a:moveTo>
                    <a:cubicBezTo>
                      <a:pt x="1025" y="833"/>
                      <a:pt x="545" y="1025"/>
                      <a:pt x="273" y="753"/>
                    </a:cubicBezTo>
                    <a:cubicBezTo>
                      <a:pt x="1" y="481"/>
                      <a:pt x="193" y="1"/>
                      <a:pt x="577" y="1"/>
                    </a:cubicBezTo>
                    <a:cubicBezTo>
                      <a:pt x="817" y="1"/>
                      <a:pt x="1025" y="193"/>
                      <a:pt x="1025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19784;p46">
                <a:extLst>
                  <a:ext uri="{FF2B5EF4-FFF2-40B4-BE49-F238E27FC236}">
                    <a16:creationId xmlns:a16="http://schemas.microsoft.com/office/drawing/2014/main" id="{12A41D44-EF87-1093-D9CE-24359B7C4506}"/>
                  </a:ext>
                </a:extLst>
              </p:cNvPr>
              <p:cNvSpPr/>
              <p:nvPr/>
            </p:nvSpPr>
            <p:spPr>
              <a:xfrm flipH="1">
                <a:off x="6722560" y="1939212"/>
                <a:ext cx="24068" cy="24071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65" extrusionOk="0">
                    <a:moveTo>
                      <a:pt x="465" y="192"/>
                    </a:moveTo>
                    <a:cubicBezTo>
                      <a:pt x="465" y="368"/>
                      <a:pt x="257" y="464"/>
                      <a:pt x="129" y="336"/>
                    </a:cubicBezTo>
                    <a:cubicBezTo>
                      <a:pt x="1" y="208"/>
                      <a:pt x="81" y="0"/>
                      <a:pt x="273" y="0"/>
                    </a:cubicBezTo>
                    <a:cubicBezTo>
                      <a:pt x="385" y="0"/>
                      <a:pt x="465" y="80"/>
                      <a:pt x="465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19785;p46">
                <a:extLst>
                  <a:ext uri="{FF2B5EF4-FFF2-40B4-BE49-F238E27FC236}">
                    <a16:creationId xmlns:a16="http://schemas.microsoft.com/office/drawing/2014/main" id="{31881316-C86A-387F-FA51-5DE1506DB862}"/>
                  </a:ext>
                </a:extLst>
              </p:cNvPr>
              <p:cNvSpPr/>
              <p:nvPr/>
            </p:nvSpPr>
            <p:spPr>
              <a:xfrm rot="9256444" flipH="1">
                <a:off x="6649975" y="1888161"/>
                <a:ext cx="53054" cy="5223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9" extrusionOk="0">
                    <a:moveTo>
                      <a:pt x="1024" y="433"/>
                    </a:moveTo>
                    <a:cubicBezTo>
                      <a:pt x="1024" y="817"/>
                      <a:pt x="560" y="1009"/>
                      <a:pt x="288" y="737"/>
                    </a:cubicBezTo>
                    <a:cubicBezTo>
                      <a:pt x="0" y="465"/>
                      <a:pt x="208" y="1"/>
                      <a:pt x="592" y="1"/>
                    </a:cubicBezTo>
                    <a:cubicBezTo>
                      <a:pt x="832" y="1"/>
                      <a:pt x="1024" y="193"/>
                      <a:pt x="1024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19786;p46">
                <a:extLst>
                  <a:ext uri="{FF2B5EF4-FFF2-40B4-BE49-F238E27FC236}">
                    <a16:creationId xmlns:a16="http://schemas.microsoft.com/office/drawing/2014/main" id="{B17ED3E8-DA92-6123-2AF6-FBE4DA8FFE9D}"/>
                  </a:ext>
                </a:extLst>
              </p:cNvPr>
              <p:cNvSpPr/>
              <p:nvPr/>
            </p:nvSpPr>
            <p:spPr>
              <a:xfrm rot="9256444" flipH="1">
                <a:off x="7227553" y="1768243"/>
                <a:ext cx="12474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1" y="97"/>
                    </a:moveTo>
                    <a:cubicBezTo>
                      <a:pt x="241" y="241"/>
                      <a:pt x="1" y="1"/>
                      <a:pt x="145" y="1"/>
                    </a:cubicBezTo>
                    <a:cubicBezTo>
                      <a:pt x="193" y="1"/>
                      <a:pt x="225" y="49"/>
                      <a:pt x="241" y="9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19787;p46">
                <a:extLst>
                  <a:ext uri="{FF2B5EF4-FFF2-40B4-BE49-F238E27FC236}">
                    <a16:creationId xmlns:a16="http://schemas.microsoft.com/office/drawing/2014/main" id="{9A1A835B-5151-C62A-0D52-C6792A73A061}"/>
                  </a:ext>
                </a:extLst>
              </p:cNvPr>
              <p:cNvSpPr/>
              <p:nvPr/>
            </p:nvSpPr>
            <p:spPr>
              <a:xfrm rot="9256444" flipH="1">
                <a:off x="6945027" y="2240841"/>
                <a:ext cx="12474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0" y="96"/>
                    </a:moveTo>
                    <a:cubicBezTo>
                      <a:pt x="240" y="240"/>
                      <a:pt x="0" y="0"/>
                      <a:pt x="144" y="0"/>
                    </a:cubicBezTo>
                    <a:cubicBezTo>
                      <a:pt x="192" y="0"/>
                      <a:pt x="240" y="48"/>
                      <a:pt x="240" y="9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19788;p46">
                <a:extLst>
                  <a:ext uri="{FF2B5EF4-FFF2-40B4-BE49-F238E27FC236}">
                    <a16:creationId xmlns:a16="http://schemas.microsoft.com/office/drawing/2014/main" id="{387ED12E-371B-20DD-4ABE-E329AEC5E5A6}"/>
                  </a:ext>
                </a:extLst>
              </p:cNvPr>
              <p:cNvSpPr/>
              <p:nvPr/>
            </p:nvSpPr>
            <p:spPr>
              <a:xfrm rot="9256444" flipH="1">
                <a:off x="7041744" y="1922568"/>
                <a:ext cx="24897" cy="24898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81" extrusionOk="0">
                    <a:moveTo>
                      <a:pt x="481" y="209"/>
                    </a:moveTo>
                    <a:cubicBezTo>
                      <a:pt x="481" y="385"/>
                      <a:pt x="257" y="481"/>
                      <a:pt x="129" y="353"/>
                    </a:cubicBezTo>
                    <a:cubicBezTo>
                      <a:pt x="1" y="225"/>
                      <a:pt x="97" y="1"/>
                      <a:pt x="273" y="1"/>
                    </a:cubicBezTo>
                    <a:cubicBezTo>
                      <a:pt x="385" y="1"/>
                      <a:pt x="481" y="97"/>
                      <a:pt x="481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19789;p46">
                <a:extLst>
                  <a:ext uri="{FF2B5EF4-FFF2-40B4-BE49-F238E27FC236}">
                    <a16:creationId xmlns:a16="http://schemas.microsoft.com/office/drawing/2014/main" id="{5DFB6775-D4B0-B984-04AC-7B18C8099EED}"/>
                  </a:ext>
                </a:extLst>
              </p:cNvPr>
              <p:cNvSpPr/>
              <p:nvPr/>
            </p:nvSpPr>
            <p:spPr>
              <a:xfrm rot="9256444" flipH="1">
                <a:off x="6438534" y="2187654"/>
                <a:ext cx="24069" cy="24898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81" extrusionOk="0">
                    <a:moveTo>
                      <a:pt x="465" y="209"/>
                    </a:moveTo>
                    <a:cubicBezTo>
                      <a:pt x="465" y="385"/>
                      <a:pt x="257" y="481"/>
                      <a:pt x="129" y="353"/>
                    </a:cubicBezTo>
                    <a:cubicBezTo>
                      <a:pt x="1" y="225"/>
                      <a:pt x="81" y="1"/>
                      <a:pt x="273" y="1"/>
                    </a:cubicBezTo>
                    <a:cubicBezTo>
                      <a:pt x="369" y="1"/>
                      <a:pt x="465" y="97"/>
                      <a:pt x="465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19790;p46">
                <a:extLst>
                  <a:ext uri="{FF2B5EF4-FFF2-40B4-BE49-F238E27FC236}">
                    <a16:creationId xmlns:a16="http://schemas.microsoft.com/office/drawing/2014/main" id="{6DD0369B-1BF6-E655-44E4-94EE91AFD995}"/>
                  </a:ext>
                </a:extLst>
              </p:cNvPr>
              <p:cNvSpPr/>
              <p:nvPr/>
            </p:nvSpPr>
            <p:spPr>
              <a:xfrm rot="9256444" flipH="1">
                <a:off x="6351956" y="1937637"/>
                <a:ext cx="24897" cy="2407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65" extrusionOk="0">
                    <a:moveTo>
                      <a:pt x="481" y="208"/>
                    </a:moveTo>
                    <a:cubicBezTo>
                      <a:pt x="481" y="384"/>
                      <a:pt x="257" y="464"/>
                      <a:pt x="129" y="352"/>
                    </a:cubicBezTo>
                    <a:cubicBezTo>
                      <a:pt x="1" y="224"/>
                      <a:pt x="97" y="0"/>
                      <a:pt x="273" y="0"/>
                    </a:cubicBezTo>
                    <a:cubicBezTo>
                      <a:pt x="385" y="0"/>
                      <a:pt x="481" y="96"/>
                      <a:pt x="481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19791;p46">
                <a:extLst>
                  <a:ext uri="{FF2B5EF4-FFF2-40B4-BE49-F238E27FC236}">
                    <a16:creationId xmlns:a16="http://schemas.microsoft.com/office/drawing/2014/main" id="{0A13910F-1663-D0FD-3D6F-52E700632765}"/>
                  </a:ext>
                </a:extLst>
              </p:cNvPr>
              <p:cNvSpPr/>
              <p:nvPr/>
            </p:nvSpPr>
            <p:spPr>
              <a:xfrm rot="9256444" flipH="1">
                <a:off x="6411589" y="1954420"/>
                <a:ext cx="89494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1729" extrusionOk="0">
                    <a:moveTo>
                      <a:pt x="865" y="1728"/>
                    </a:moveTo>
                    <a:lnTo>
                      <a:pt x="865" y="1728"/>
                    </a:lnTo>
                    <a:cubicBezTo>
                      <a:pt x="865" y="1248"/>
                      <a:pt x="481" y="864"/>
                      <a:pt x="1" y="864"/>
                    </a:cubicBezTo>
                    <a:lnTo>
                      <a:pt x="1" y="864"/>
                    </a:lnTo>
                    <a:cubicBezTo>
                      <a:pt x="481" y="864"/>
                      <a:pt x="865" y="480"/>
                      <a:pt x="865" y="0"/>
                    </a:cubicBezTo>
                    <a:lnTo>
                      <a:pt x="865" y="0"/>
                    </a:lnTo>
                    <a:cubicBezTo>
                      <a:pt x="865" y="480"/>
                      <a:pt x="1265" y="864"/>
                      <a:pt x="1729" y="864"/>
                    </a:cubicBezTo>
                    <a:lnTo>
                      <a:pt x="1729" y="864"/>
                    </a:lnTo>
                    <a:cubicBezTo>
                      <a:pt x="1265" y="864"/>
                      <a:pt x="865" y="1248"/>
                      <a:pt x="865" y="172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8" name="Google Shape;19792;p46">
                <a:extLst>
                  <a:ext uri="{FF2B5EF4-FFF2-40B4-BE49-F238E27FC236}">
                    <a16:creationId xmlns:a16="http://schemas.microsoft.com/office/drawing/2014/main" id="{AB3628DD-9550-85BD-CC81-E74CC2B13D40}"/>
                  </a:ext>
                </a:extLst>
              </p:cNvPr>
              <p:cNvSpPr/>
              <p:nvPr/>
            </p:nvSpPr>
            <p:spPr>
              <a:xfrm rot="-7120311">
                <a:off x="6746709" y="2264494"/>
                <a:ext cx="53056" cy="53104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26" extrusionOk="0">
                    <a:moveTo>
                      <a:pt x="1025" y="433"/>
                    </a:moveTo>
                    <a:cubicBezTo>
                      <a:pt x="1025" y="833"/>
                      <a:pt x="545" y="1025"/>
                      <a:pt x="273" y="753"/>
                    </a:cubicBezTo>
                    <a:cubicBezTo>
                      <a:pt x="1" y="481"/>
                      <a:pt x="193" y="1"/>
                      <a:pt x="577" y="1"/>
                    </a:cubicBezTo>
                    <a:cubicBezTo>
                      <a:pt x="817" y="1"/>
                      <a:pt x="1025" y="193"/>
                      <a:pt x="1025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9" name="Google Shape;19793;p46">
                <a:extLst>
                  <a:ext uri="{FF2B5EF4-FFF2-40B4-BE49-F238E27FC236}">
                    <a16:creationId xmlns:a16="http://schemas.microsoft.com/office/drawing/2014/main" id="{A0ABDAB1-019F-379D-9B63-CDCFE8CA3CF8}"/>
                  </a:ext>
                </a:extLst>
              </p:cNvPr>
              <p:cNvSpPr/>
              <p:nvPr/>
            </p:nvSpPr>
            <p:spPr>
              <a:xfrm rot="-7120311">
                <a:off x="6571995" y="2248456"/>
                <a:ext cx="12475" cy="12474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1" y="97"/>
                    </a:moveTo>
                    <a:cubicBezTo>
                      <a:pt x="241" y="241"/>
                      <a:pt x="1" y="1"/>
                      <a:pt x="145" y="1"/>
                    </a:cubicBezTo>
                    <a:cubicBezTo>
                      <a:pt x="193" y="1"/>
                      <a:pt x="225" y="49"/>
                      <a:pt x="241" y="9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0" name="Google Shape;19794;p46">
                <a:extLst>
                  <a:ext uri="{FF2B5EF4-FFF2-40B4-BE49-F238E27FC236}">
                    <a16:creationId xmlns:a16="http://schemas.microsoft.com/office/drawing/2014/main" id="{D86A210F-7CB9-7CF7-4422-126A4E711B8D}"/>
                  </a:ext>
                </a:extLst>
              </p:cNvPr>
              <p:cNvSpPr/>
              <p:nvPr/>
            </p:nvSpPr>
            <p:spPr>
              <a:xfrm rot="-7120311">
                <a:off x="6808137" y="2179237"/>
                <a:ext cx="24069" cy="24068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65" extrusionOk="0">
                    <a:moveTo>
                      <a:pt x="465" y="192"/>
                    </a:moveTo>
                    <a:cubicBezTo>
                      <a:pt x="465" y="368"/>
                      <a:pt x="257" y="464"/>
                      <a:pt x="129" y="336"/>
                    </a:cubicBezTo>
                    <a:cubicBezTo>
                      <a:pt x="1" y="208"/>
                      <a:pt x="81" y="0"/>
                      <a:pt x="273" y="0"/>
                    </a:cubicBezTo>
                    <a:cubicBezTo>
                      <a:pt x="385" y="0"/>
                      <a:pt x="465" y="80"/>
                      <a:pt x="465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1" name="Google Shape;19795;p46">
                <a:extLst>
                  <a:ext uri="{FF2B5EF4-FFF2-40B4-BE49-F238E27FC236}">
                    <a16:creationId xmlns:a16="http://schemas.microsoft.com/office/drawing/2014/main" id="{3CD29B4B-11D1-A798-C719-B1F6310A8EBD}"/>
                  </a:ext>
                </a:extLst>
              </p:cNvPr>
              <p:cNvSpPr/>
              <p:nvPr/>
            </p:nvSpPr>
            <p:spPr>
              <a:xfrm rot="-7120311">
                <a:off x="6314867" y="2267568"/>
                <a:ext cx="24897" cy="24896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81" extrusionOk="0">
                    <a:moveTo>
                      <a:pt x="480" y="208"/>
                    </a:moveTo>
                    <a:cubicBezTo>
                      <a:pt x="480" y="384"/>
                      <a:pt x="256" y="480"/>
                      <a:pt x="128" y="352"/>
                    </a:cubicBezTo>
                    <a:cubicBezTo>
                      <a:pt x="0" y="224"/>
                      <a:pt x="96" y="0"/>
                      <a:pt x="272" y="0"/>
                    </a:cubicBezTo>
                    <a:cubicBezTo>
                      <a:pt x="384" y="0"/>
                      <a:pt x="480" y="96"/>
                      <a:pt x="480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4" name="Google Shape;19796;p46">
                <a:extLst>
                  <a:ext uri="{FF2B5EF4-FFF2-40B4-BE49-F238E27FC236}">
                    <a16:creationId xmlns:a16="http://schemas.microsoft.com/office/drawing/2014/main" id="{44DCB8B5-AB4E-C318-9DA3-E8829B4EF697}"/>
                  </a:ext>
                </a:extLst>
              </p:cNvPr>
              <p:cNvSpPr/>
              <p:nvPr/>
            </p:nvSpPr>
            <p:spPr>
              <a:xfrm rot="10800000" flipH="1">
                <a:off x="6616009" y="2595324"/>
                <a:ext cx="53054" cy="52231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9" extrusionOk="0">
                    <a:moveTo>
                      <a:pt x="1024" y="433"/>
                    </a:moveTo>
                    <a:cubicBezTo>
                      <a:pt x="1024" y="817"/>
                      <a:pt x="560" y="1009"/>
                      <a:pt x="288" y="737"/>
                    </a:cubicBezTo>
                    <a:cubicBezTo>
                      <a:pt x="0" y="465"/>
                      <a:pt x="208" y="1"/>
                      <a:pt x="592" y="1"/>
                    </a:cubicBezTo>
                    <a:cubicBezTo>
                      <a:pt x="832" y="1"/>
                      <a:pt x="1024" y="193"/>
                      <a:pt x="1024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5" name="Google Shape;19797;p46">
                <a:extLst>
                  <a:ext uri="{FF2B5EF4-FFF2-40B4-BE49-F238E27FC236}">
                    <a16:creationId xmlns:a16="http://schemas.microsoft.com/office/drawing/2014/main" id="{7821CE48-B5F3-8F66-2B59-13A9A1252F25}"/>
                  </a:ext>
                </a:extLst>
              </p:cNvPr>
              <p:cNvSpPr/>
              <p:nvPr/>
            </p:nvSpPr>
            <p:spPr>
              <a:xfrm rot="10800000" flipH="1">
                <a:off x="6649969" y="2095885"/>
                <a:ext cx="53054" cy="53111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26" extrusionOk="0">
                    <a:moveTo>
                      <a:pt x="1025" y="433"/>
                    </a:moveTo>
                    <a:cubicBezTo>
                      <a:pt x="1025" y="833"/>
                      <a:pt x="545" y="1025"/>
                      <a:pt x="273" y="753"/>
                    </a:cubicBezTo>
                    <a:cubicBezTo>
                      <a:pt x="1" y="481"/>
                      <a:pt x="193" y="1"/>
                      <a:pt x="577" y="1"/>
                    </a:cubicBezTo>
                    <a:cubicBezTo>
                      <a:pt x="817" y="1"/>
                      <a:pt x="1025" y="193"/>
                      <a:pt x="1025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6" name="Google Shape;19798;p46">
                <a:extLst>
                  <a:ext uri="{FF2B5EF4-FFF2-40B4-BE49-F238E27FC236}">
                    <a16:creationId xmlns:a16="http://schemas.microsoft.com/office/drawing/2014/main" id="{E65E3052-20D3-3B04-B60D-53D75474527D}"/>
                  </a:ext>
                </a:extLst>
              </p:cNvPr>
              <p:cNvSpPr/>
              <p:nvPr/>
            </p:nvSpPr>
            <p:spPr>
              <a:xfrm rot="10800000" flipH="1">
                <a:off x="6959584" y="2380359"/>
                <a:ext cx="24068" cy="24071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65" extrusionOk="0">
                    <a:moveTo>
                      <a:pt x="465" y="192"/>
                    </a:moveTo>
                    <a:cubicBezTo>
                      <a:pt x="465" y="368"/>
                      <a:pt x="257" y="464"/>
                      <a:pt x="129" y="336"/>
                    </a:cubicBezTo>
                    <a:cubicBezTo>
                      <a:pt x="1" y="208"/>
                      <a:pt x="81" y="0"/>
                      <a:pt x="273" y="0"/>
                    </a:cubicBezTo>
                    <a:cubicBezTo>
                      <a:pt x="385" y="0"/>
                      <a:pt x="465" y="80"/>
                      <a:pt x="465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7" name="Google Shape;19799;p46">
                <a:extLst>
                  <a:ext uri="{FF2B5EF4-FFF2-40B4-BE49-F238E27FC236}">
                    <a16:creationId xmlns:a16="http://schemas.microsoft.com/office/drawing/2014/main" id="{9C8A8D90-4A4F-5EA6-8083-647BAEFEBD12}"/>
                  </a:ext>
                </a:extLst>
              </p:cNvPr>
              <p:cNvSpPr/>
              <p:nvPr/>
            </p:nvSpPr>
            <p:spPr>
              <a:xfrm rot="10800000" flipH="1">
                <a:off x="6333559" y="2505824"/>
                <a:ext cx="24897" cy="24071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65" extrusionOk="0">
                    <a:moveTo>
                      <a:pt x="481" y="208"/>
                    </a:moveTo>
                    <a:cubicBezTo>
                      <a:pt x="481" y="384"/>
                      <a:pt x="257" y="464"/>
                      <a:pt x="129" y="352"/>
                    </a:cubicBezTo>
                    <a:cubicBezTo>
                      <a:pt x="1" y="224"/>
                      <a:pt x="97" y="0"/>
                      <a:pt x="273" y="0"/>
                    </a:cubicBezTo>
                    <a:cubicBezTo>
                      <a:pt x="385" y="0"/>
                      <a:pt x="481" y="96"/>
                      <a:pt x="481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8" name="Google Shape;19800;p46">
                <a:extLst>
                  <a:ext uri="{FF2B5EF4-FFF2-40B4-BE49-F238E27FC236}">
                    <a16:creationId xmlns:a16="http://schemas.microsoft.com/office/drawing/2014/main" id="{F21B50B3-9931-C52A-6ECD-80ADB407BEC3}"/>
                  </a:ext>
                </a:extLst>
              </p:cNvPr>
              <p:cNvSpPr/>
              <p:nvPr/>
            </p:nvSpPr>
            <p:spPr>
              <a:xfrm rot="-1543556" flipH="1">
                <a:off x="6615999" y="2449876"/>
                <a:ext cx="53054" cy="5223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9" extrusionOk="0">
                    <a:moveTo>
                      <a:pt x="1024" y="433"/>
                    </a:moveTo>
                    <a:cubicBezTo>
                      <a:pt x="1024" y="817"/>
                      <a:pt x="560" y="1009"/>
                      <a:pt x="288" y="737"/>
                    </a:cubicBezTo>
                    <a:cubicBezTo>
                      <a:pt x="0" y="465"/>
                      <a:pt x="208" y="1"/>
                      <a:pt x="592" y="1"/>
                    </a:cubicBezTo>
                    <a:cubicBezTo>
                      <a:pt x="832" y="1"/>
                      <a:pt x="1024" y="193"/>
                      <a:pt x="1024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9" name="Google Shape;19801;p46">
                <a:extLst>
                  <a:ext uri="{FF2B5EF4-FFF2-40B4-BE49-F238E27FC236}">
                    <a16:creationId xmlns:a16="http://schemas.microsoft.com/office/drawing/2014/main" id="{EAA732AB-0AFC-53A8-9B98-70D0A5577A05}"/>
                  </a:ext>
                </a:extLst>
              </p:cNvPr>
              <p:cNvSpPr/>
              <p:nvPr/>
            </p:nvSpPr>
            <p:spPr>
              <a:xfrm rot="-1543556" flipH="1">
                <a:off x="6921899" y="2192601"/>
                <a:ext cx="12474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0" y="96"/>
                    </a:moveTo>
                    <a:cubicBezTo>
                      <a:pt x="240" y="240"/>
                      <a:pt x="0" y="0"/>
                      <a:pt x="144" y="0"/>
                    </a:cubicBezTo>
                    <a:cubicBezTo>
                      <a:pt x="192" y="0"/>
                      <a:pt x="240" y="48"/>
                      <a:pt x="240" y="9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0" name="Google Shape;19802;p46">
                <a:extLst>
                  <a:ext uri="{FF2B5EF4-FFF2-40B4-BE49-F238E27FC236}">
                    <a16:creationId xmlns:a16="http://schemas.microsoft.com/office/drawing/2014/main" id="{80BB9782-B71C-BC19-EFC4-383EA489A652}"/>
                  </a:ext>
                </a:extLst>
              </p:cNvPr>
              <p:cNvSpPr/>
              <p:nvPr/>
            </p:nvSpPr>
            <p:spPr>
              <a:xfrm rot="-1543556" flipH="1">
                <a:off x="6812759" y="2498450"/>
                <a:ext cx="24897" cy="24898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81" extrusionOk="0">
                    <a:moveTo>
                      <a:pt x="481" y="209"/>
                    </a:moveTo>
                    <a:cubicBezTo>
                      <a:pt x="481" y="385"/>
                      <a:pt x="257" y="481"/>
                      <a:pt x="129" y="353"/>
                    </a:cubicBezTo>
                    <a:cubicBezTo>
                      <a:pt x="1" y="225"/>
                      <a:pt x="97" y="1"/>
                      <a:pt x="273" y="1"/>
                    </a:cubicBezTo>
                    <a:cubicBezTo>
                      <a:pt x="385" y="1"/>
                      <a:pt x="481" y="97"/>
                      <a:pt x="481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1" name="Google Shape;19803;p46">
                <a:extLst>
                  <a:ext uri="{FF2B5EF4-FFF2-40B4-BE49-F238E27FC236}">
                    <a16:creationId xmlns:a16="http://schemas.microsoft.com/office/drawing/2014/main" id="{5F591992-5370-B3D2-0A3E-0C5FBD97E73F}"/>
                  </a:ext>
                </a:extLst>
              </p:cNvPr>
              <p:cNvSpPr/>
              <p:nvPr/>
            </p:nvSpPr>
            <p:spPr>
              <a:xfrm rot="-1543556" flipH="1">
                <a:off x="6871478" y="2062884"/>
                <a:ext cx="24069" cy="24898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81" extrusionOk="0">
                    <a:moveTo>
                      <a:pt x="465" y="209"/>
                    </a:moveTo>
                    <a:cubicBezTo>
                      <a:pt x="465" y="385"/>
                      <a:pt x="257" y="481"/>
                      <a:pt x="129" y="353"/>
                    </a:cubicBezTo>
                    <a:cubicBezTo>
                      <a:pt x="1" y="225"/>
                      <a:pt x="81" y="1"/>
                      <a:pt x="273" y="1"/>
                    </a:cubicBezTo>
                    <a:cubicBezTo>
                      <a:pt x="369" y="1"/>
                      <a:pt x="465" y="97"/>
                      <a:pt x="465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2" name="Google Shape;19804;p46">
                <a:extLst>
                  <a:ext uri="{FF2B5EF4-FFF2-40B4-BE49-F238E27FC236}">
                    <a16:creationId xmlns:a16="http://schemas.microsoft.com/office/drawing/2014/main" id="{9E16A610-6B4B-0241-0535-2E42039818F7}"/>
                  </a:ext>
                </a:extLst>
              </p:cNvPr>
              <p:cNvSpPr/>
              <p:nvPr/>
            </p:nvSpPr>
            <p:spPr>
              <a:xfrm rot="-1543556" flipH="1">
                <a:off x="6443882" y="2492309"/>
                <a:ext cx="24897" cy="24898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81" extrusionOk="0">
                    <a:moveTo>
                      <a:pt x="480" y="208"/>
                    </a:moveTo>
                    <a:cubicBezTo>
                      <a:pt x="480" y="384"/>
                      <a:pt x="256" y="480"/>
                      <a:pt x="128" y="352"/>
                    </a:cubicBezTo>
                    <a:cubicBezTo>
                      <a:pt x="0" y="224"/>
                      <a:pt x="96" y="0"/>
                      <a:pt x="272" y="0"/>
                    </a:cubicBezTo>
                    <a:cubicBezTo>
                      <a:pt x="384" y="0"/>
                      <a:pt x="480" y="96"/>
                      <a:pt x="480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3" name="Google Shape;19805;p46">
                <a:extLst>
                  <a:ext uri="{FF2B5EF4-FFF2-40B4-BE49-F238E27FC236}">
                    <a16:creationId xmlns:a16="http://schemas.microsoft.com/office/drawing/2014/main" id="{67E36F83-85CA-0830-03DE-1F7CAA61D6EF}"/>
                  </a:ext>
                </a:extLst>
              </p:cNvPr>
              <p:cNvSpPr/>
              <p:nvPr/>
            </p:nvSpPr>
            <p:spPr>
              <a:xfrm rot="-1543556" flipH="1">
                <a:off x="6535808" y="2252146"/>
                <a:ext cx="89494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1729" extrusionOk="0">
                    <a:moveTo>
                      <a:pt x="865" y="1728"/>
                    </a:moveTo>
                    <a:lnTo>
                      <a:pt x="865" y="1728"/>
                    </a:lnTo>
                    <a:cubicBezTo>
                      <a:pt x="865" y="1248"/>
                      <a:pt x="481" y="864"/>
                      <a:pt x="1" y="864"/>
                    </a:cubicBezTo>
                    <a:lnTo>
                      <a:pt x="1" y="864"/>
                    </a:lnTo>
                    <a:cubicBezTo>
                      <a:pt x="481" y="864"/>
                      <a:pt x="865" y="480"/>
                      <a:pt x="865" y="0"/>
                    </a:cubicBezTo>
                    <a:lnTo>
                      <a:pt x="865" y="0"/>
                    </a:lnTo>
                    <a:cubicBezTo>
                      <a:pt x="865" y="480"/>
                      <a:pt x="1265" y="864"/>
                      <a:pt x="1729" y="864"/>
                    </a:cubicBezTo>
                    <a:lnTo>
                      <a:pt x="1729" y="864"/>
                    </a:lnTo>
                    <a:cubicBezTo>
                      <a:pt x="1265" y="864"/>
                      <a:pt x="865" y="1248"/>
                      <a:pt x="865" y="172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4" name="Google Shape;19806;p46">
                <a:extLst>
                  <a:ext uri="{FF2B5EF4-FFF2-40B4-BE49-F238E27FC236}">
                    <a16:creationId xmlns:a16="http://schemas.microsoft.com/office/drawing/2014/main" id="{E755A070-44F8-8CFD-C09D-FCE519718BF1}"/>
                  </a:ext>
                </a:extLst>
              </p:cNvPr>
              <p:cNvSpPr/>
              <p:nvPr/>
            </p:nvSpPr>
            <p:spPr>
              <a:xfrm rot="3679689">
                <a:off x="7294930" y="2184987"/>
                <a:ext cx="12475" cy="12474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41" extrusionOk="0">
                    <a:moveTo>
                      <a:pt x="241" y="97"/>
                    </a:moveTo>
                    <a:cubicBezTo>
                      <a:pt x="241" y="241"/>
                      <a:pt x="1" y="1"/>
                      <a:pt x="145" y="1"/>
                    </a:cubicBezTo>
                    <a:cubicBezTo>
                      <a:pt x="193" y="1"/>
                      <a:pt x="225" y="49"/>
                      <a:pt x="241" y="9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5" name="Google Shape;19807;p46">
                <a:extLst>
                  <a:ext uri="{FF2B5EF4-FFF2-40B4-BE49-F238E27FC236}">
                    <a16:creationId xmlns:a16="http://schemas.microsoft.com/office/drawing/2014/main" id="{73EB0F47-0E8B-BA0B-11B4-178A3F848639}"/>
                  </a:ext>
                </a:extLst>
              </p:cNvPr>
              <p:cNvSpPr/>
              <p:nvPr/>
            </p:nvSpPr>
            <p:spPr>
              <a:xfrm rot="3679689">
                <a:off x="7047194" y="2242613"/>
                <a:ext cx="24069" cy="24068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65" extrusionOk="0">
                    <a:moveTo>
                      <a:pt x="465" y="192"/>
                    </a:moveTo>
                    <a:cubicBezTo>
                      <a:pt x="465" y="368"/>
                      <a:pt x="257" y="464"/>
                      <a:pt x="129" y="336"/>
                    </a:cubicBezTo>
                    <a:cubicBezTo>
                      <a:pt x="1" y="208"/>
                      <a:pt x="81" y="0"/>
                      <a:pt x="273" y="0"/>
                    </a:cubicBezTo>
                    <a:cubicBezTo>
                      <a:pt x="385" y="0"/>
                      <a:pt x="465" y="80"/>
                      <a:pt x="465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" name="Google Shape;19808;p46">
              <a:extLst>
                <a:ext uri="{FF2B5EF4-FFF2-40B4-BE49-F238E27FC236}">
                  <a16:creationId xmlns:a16="http://schemas.microsoft.com/office/drawing/2014/main" id="{F9ACDC4A-6150-4BAE-94C1-C3232EF4B67C}"/>
                </a:ext>
              </a:extLst>
            </p:cNvPr>
            <p:cNvGrpSpPr/>
            <p:nvPr/>
          </p:nvGrpSpPr>
          <p:grpSpPr>
            <a:xfrm>
              <a:off x="4283667" y="2793752"/>
              <a:ext cx="572834" cy="572473"/>
              <a:chOff x="2699900" y="2912400"/>
              <a:chExt cx="357775" cy="357550"/>
            </a:xfrm>
          </p:grpSpPr>
          <p:sp>
            <p:nvSpPr>
              <p:cNvPr id="48" name="Google Shape;19809;p46">
                <a:extLst>
                  <a:ext uri="{FF2B5EF4-FFF2-40B4-BE49-F238E27FC236}">
                    <a16:creationId xmlns:a16="http://schemas.microsoft.com/office/drawing/2014/main" id="{A50CC90D-5A88-ED99-3BB9-6CFF8A42C278}"/>
                  </a:ext>
                </a:extLst>
              </p:cNvPr>
              <p:cNvSpPr/>
              <p:nvPr/>
            </p:nvSpPr>
            <p:spPr>
              <a:xfrm>
                <a:off x="2699900" y="2912400"/>
                <a:ext cx="357775" cy="357550"/>
              </a:xfrm>
              <a:custGeom>
                <a:avLst/>
                <a:gdLst/>
                <a:ahLst/>
                <a:cxnLst/>
                <a:rect l="l" t="t" r="r" b="b"/>
                <a:pathLst>
                  <a:path w="14311" h="14302" extrusionOk="0">
                    <a:moveTo>
                      <a:pt x="7166" y="1"/>
                    </a:moveTo>
                    <a:cubicBezTo>
                      <a:pt x="4460" y="1"/>
                      <a:pt x="1775" y="1500"/>
                      <a:pt x="567" y="4356"/>
                    </a:cubicBezTo>
                    <a:cubicBezTo>
                      <a:pt x="467" y="4589"/>
                      <a:pt x="367" y="4856"/>
                      <a:pt x="300" y="5090"/>
                    </a:cubicBezTo>
                    <a:cubicBezTo>
                      <a:pt x="100" y="5757"/>
                      <a:pt x="0" y="6457"/>
                      <a:pt x="0" y="7158"/>
                    </a:cubicBezTo>
                    <a:lnTo>
                      <a:pt x="0" y="7191"/>
                    </a:lnTo>
                    <a:cubicBezTo>
                      <a:pt x="0" y="7758"/>
                      <a:pt x="67" y="8325"/>
                      <a:pt x="234" y="8892"/>
                    </a:cubicBezTo>
                    <a:cubicBezTo>
                      <a:pt x="267" y="9059"/>
                      <a:pt x="300" y="9193"/>
                      <a:pt x="334" y="9359"/>
                    </a:cubicBezTo>
                    <a:cubicBezTo>
                      <a:pt x="434" y="9593"/>
                      <a:pt x="534" y="9826"/>
                      <a:pt x="634" y="10060"/>
                    </a:cubicBezTo>
                    <a:cubicBezTo>
                      <a:pt x="1901" y="12891"/>
                      <a:pt x="4542" y="14301"/>
                      <a:pt x="7176" y="14301"/>
                    </a:cubicBezTo>
                    <a:cubicBezTo>
                      <a:pt x="9880" y="14301"/>
                      <a:pt x="12577" y="12816"/>
                      <a:pt x="13777" y="9860"/>
                    </a:cubicBezTo>
                    <a:cubicBezTo>
                      <a:pt x="13910" y="9526"/>
                      <a:pt x="14043" y="9193"/>
                      <a:pt x="14110" y="8859"/>
                    </a:cubicBezTo>
                    <a:cubicBezTo>
                      <a:pt x="14177" y="8592"/>
                      <a:pt x="14244" y="8325"/>
                      <a:pt x="14277" y="8025"/>
                    </a:cubicBezTo>
                    <a:cubicBezTo>
                      <a:pt x="14310" y="7792"/>
                      <a:pt x="14310" y="7525"/>
                      <a:pt x="14310" y="7291"/>
                    </a:cubicBezTo>
                    <a:lnTo>
                      <a:pt x="14310" y="7124"/>
                    </a:lnTo>
                    <a:cubicBezTo>
                      <a:pt x="14310" y="7024"/>
                      <a:pt x="14310" y="6924"/>
                      <a:pt x="14310" y="6824"/>
                    </a:cubicBezTo>
                    <a:cubicBezTo>
                      <a:pt x="14277" y="6591"/>
                      <a:pt x="14277" y="6357"/>
                      <a:pt x="14244" y="6124"/>
                    </a:cubicBezTo>
                    <a:cubicBezTo>
                      <a:pt x="14143" y="5423"/>
                      <a:pt x="13943" y="4723"/>
                      <a:pt x="13610" y="4056"/>
                    </a:cubicBezTo>
                    <a:cubicBezTo>
                      <a:pt x="13443" y="3722"/>
                      <a:pt x="13276" y="3422"/>
                      <a:pt x="13076" y="3122"/>
                    </a:cubicBezTo>
                    <a:cubicBezTo>
                      <a:pt x="11631" y="1014"/>
                      <a:pt x="9392" y="1"/>
                      <a:pt x="7166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9" name="Google Shape;19810;p46">
                <a:extLst>
                  <a:ext uri="{FF2B5EF4-FFF2-40B4-BE49-F238E27FC236}">
                    <a16:creationId xmlns:a16="http://schemas.microsoft.com/office/drawing/2014/main" id="{E3675A82-3E7C-6C29-3E20-DC28BCDDF671}"/>
                  </a:ext>
                </a:extLst>
              </p:cNvPr>
              <p:cNvGrpSpPr/>
              <p:nvPr/>
            </p:nvGrpSpPr>
            <p:grpSpPr>
              <a:xfrm>
                <a:off x="2699900" y="2989600"/>
                <a:ext cx="357775" cy="209125"/>
                <a:chOff x="2699900" y="2989600"/>
                <a:chExt cx="357775" cy="209125"/>
              </a:xfrm>
            </p:grpSpPr>
            <p:sp>
              <p:nvSpPr>
                <p:cNvPr id="50" name="Google Shape;19811;p46">
                  <a:extLst>
                    <a:ext uri="{FF2B5EF4-FFF2-40B4-BE49-F238E27FC236}">
                      <a16:creationId xmlns:a16="http://schemas.microsoft.com/office/drawing/2014/main" id="{8F957A80-D196-6DA5-4655-2673CC4A5CD8}"/>
                    </a:ext>
                  </a:extLst>
                </p:cNvPr>
                <p:cNvSpPr/>
                <p:nvPr/>
              </p:nvSpPr>
              <p:spPr>
                <a:xfrm>
                  <a:off x="2784600" y="3090625"/>
                  <a:ext cx="24550" cy="2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" h="830" extrusionOk="0">
                      <a:moveTo>
                        <a:pt x="505" y="1"/>
                      </a:moveTo>
                      <a:cubicBezTo>
                        <a:pt x="228" y="1"/>
                        <a:pt x="0" y="310"/>
                        <a:pt x="115" y="596"/>
                      </a:cubicBezTo>
                      <a:cubicBezTo>
                        <a:pt x="194" y="754"/>
                        <a:pt x="348" y="830"/>
                        <a:pt x="503" y="830"/>
                      </a:cubicBezTo>
                      <a:cubicBezTo>
                        <a:pt x="674" y="830"/>
                        <a:pt x="845" y="738"/>
                        <a:pt x="915" y="562"/>
                      </a:cubicBezTo>
                      <a:cubicBezTo>
                        <a:pt x="982" y="362"/>
                        <a:pt x="882" y="95"/>
                        <a:pt x="648" y="29"/>
                      </a:cubicBezTo>
                      <a:cubicBezTo>
                        <a:pt x="600" y="10"/>
                        <a:pt x="552" y="1"/>
                        <a:pt x="505" y="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" name="Google Shape;19812;p46">
                  <a:extLst>
                    <a:ext uri="{FF2B5EF4-FFF2-40B4-BE49-F238E27FC236}">
                      <a16:creationId xmlns:a16="http://schemas.microsoft.com/office/drawing/2014/main" id="{EAA44375-39BC-120A-92CD-A9FC5BC16E1F}"/>
                    </a:ext>
                  </a:extLst>
                </p:cNvPr>
                <p:cNvSpPr/>
                <p:nvPr/>
              </p:nvSpPr>
              <p:spPr>
                <a:xfrm>
                  <a:off x="2707400" y="2989600"/>
                  <a:ext cx="332750" cy="6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0" h="2436" extrusionOk="0">
                      <a:moveTo>
                        <a:pt x="12776" y="0"/>
                      </a:moveTo>
                      <a:lnTo>
                        <a:pt x="12576" y="100"/>
                      </a:lnTo>
                      <a:cubicBezTo>
                        <a:pt x="11709" y="334"/>
                        <a:pt x="10808" y="534"/>
                        <a:pt x="9907" y="667"/>
                      </a:cubicBezTo>
                      <a:cubicBezTo>
                        <a:pt x="9207" y="767"/>
                        <a:pt x="9374" y="834"/>
                        <a:pt x="8706" y="1134"/>
                      </a:cubicBezTo>
                      <a:cubicBezTo>
                        <a:pt x="8353" y="1311"/>
                        <a:pt x="8046" y="1347"/>
                        <a:pt x="7712" y="1347"/>
                      </a:cubicBezTo>
                      <a:cubicBezTo>
                        <a:pt x="7479" y="1347"/>
                        <a:pt x="7233" y="1330"/>
                        <a:pt x="6949" y="1330"/>
                      </a:cubicBezTo>
                      <a:cubicBezTo>
                        <a:pt x="6871" y="1330"/>
                        <a:pt x="6790" y="1331"/>
                        <a:pt x="6705" y="1334"/>
                      </a:cubicBezTo>
                      <a:cubicBezTo>
                        <a:pt x="6463" y="1360"/>
                        <a:pt x="6221" y="1371"/>
                        <a:pt x="5979" y="1371"/>
                      </a:cubicBezTo>
                      <a:cubicBezTo>
                        <a:pt x="5587" y="1371"/>
                        <a:pt x="5195" y="1342"/>
                        <a:pt x="4804" y="1301"/>
                      </a:cubicBezTo>
                      <a:cubicBezTo>
                        <a:pt x="4487" y="1284"/>
                        <a:pt x="4178" y="1276"/>
                        <a:pt x="3874" y="1276"/>
                      </a:cubicBezTo>
                      <a:cubicBezTo>
                        <a:pt x="3569" y="1276"/>
                        <a:pt x="3269" y="1284"/>
                        <a:pt x="2969" y="1301"/>
                      </a:cubicBezTo>
                      <a:cubicBezTo>
                        <a:pt x="2736" y="1334"/>
                        <a:pt x="2502" y="1351"/>
                        <a:pt x="2273" y="1351"/>
                      </a:cubicBezTo>
                      <a:cubicBezTo>
                        <a:pt x="2043" y="1351"/>
                        <a:pt x="1818" y="1334"/>
                        <a:pt x="1601" y="1301"/>
                      </a:cubicBezTo>
                      <a:cubicBezTo>
                        <a:pt x="1134" y="1268"/>
                        <a:pt x="701" y="1268"/>
                        <a:pt x="267" y="1268"/>
                      </a:cubicBezTo>
                      <a:cubicBezTo>
                        <a:pt x="167" y="1501"/>
                        <a:pt x="67" y="1768"/>
                        <a:pt x="0" y="2002"/>
                      </a:cubicBezTo>
                      <a:lnTo>
                        <a:pt x="1768" y="2002"/>
                      </a:lnTo>
                      <a:cubicBezTo>
                        <a:pt x="2335" y="2035"/>
                        <a:pt x="2869" y="2068"/>
                        <a:pt x="3436" y="2168"/>
                      </a:cubicBezTo>
                      <a:lnTo>
                        <a:pt x="4704" y="2435"/>
                      </a:lnTo>
                      <a:cubicBezTo>
                        <a:pt x="5704" y="2435"/>
                        <a:pt x="6672" y="2335"/>
                        <a:pt x="7639" y="2135"/>
                      </a:cubicBezTo>
                      <a:cubicBezTo>
                        <a:pt x="9674" y="1768"/>
                        <a:pt x="8073" y="2002"/>
                        <a:pt x="9040" y="1601"/>
                      </a:cubicBezTo>
                      <a:cubicBezTo>
                        <a:pt x="9464" y="1441"/>
                        <a:pt x="9593" y="1408"/>
                        <a:pt x="9686" y="1408"/>
                      </a:cubicBezTo>
                      <a:cubicBezTo>
                        <a:pt x="9750" y="1408"/>
                        <a:pt x="9796" y="1423"/>
                        <a:pt x="9908" y="1423"/>
                      </a:cubicBezTo>
                      <a:cubicBezTo>
                        <a:pt x="10006" y="1423"/>
                        <a:pt x="10154" y="1412"/>
                        <a:pt x="10408" y="1368"/>
                      </a:cubicBezTo>
                      <a:cubicBezTo>
                        <a:pt x="11375" y="1201"/>
                        <a:pt x="11242" y="1168"/>
                        <a:pt x="11642" y="1101"/>
                      </a:cubicBezTo>
                      <a:cubicBezTo>
                        <a:pt x="12076" y="1034"/>
                        <a:pt x="12476" y="1068"/>
                        <a:pt x="12876" y="1001"/>
                      </a:cubicBezTo>
                      <a:cubicBezTo>
                        <a:pt x="13010" y="968"/>
                        <a:pt x="13176" y="968"/>
                        <a:pt x="13310" y="968"/>
                      </a:cubicBezTo>
                      <a:cubicBezTo>
                        <a:pt x="13176" y="634"/>
                        <a:pt x="12976" y="300"/>
                        <a:pt x="12776" y="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" name="Google Shape;19813;p46">
                  <a:extLst>
                    <a:ext uri="{FF2B5EF4-FFF2-40B4-BE49-F238E27FC236}">
                      <a16:creationId xmlns:a16="http://schemas.microsoft.com/office/drawing/2014/main" id="{59666C18-1D64-6B6F-4EE3-84A1FD026802}"/>
                    </a:ext>
                  </a:extLst>
                </p:cNvPr>
                <p:cNvSpPr/>
                <p:nvPr/>
              </p:nvSpPr>
              <p:spPr>
                <a:xfrm>
                  <a:off x="2699900" y="3065475"/>
                  <a:ext cx="357775" cy="6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1" h="2770" extrusionOk="0">
                      <a:moveTo>
                        <a:pt x="14277" y="1"/>
                      </a:moveTo>
                      <a:lnTo>
                        <a:pt x="13076" y="101"/>
                      </a:lnTo>
                      <a:cubicBezTo>
                        <a:pt x="12576" y="167"/>
                        <a:pt x="11375" y="301"/>
                        <a:pt x="10441" y="434"/>
                      </a:cubicBezTo>
                      <a:cubicBezTo>
                        <a:pt x="9874" y="534"/>
                        <a:pt x="9340" y="701"/>
                        <a:pt x="8840" y="1035"/>
                      </a:cubicBezTo>
                      <a:cubicBezTo>
                        <a:pt x="8840" y="1035"/>
                        <a:pt x="8306" y="1202"/>
                        <a:pt x="7472" y="1435"/>
                      </a:cubicBezTo>
                      <a:cubicBezTo>
                        <a:pt x="7141" y="1528"/>
                        <a:pt x="6994" y="1557"/>
                        <a:pt x="6891" y="1557"/>
                      </a:cubicBezTo>
                      <a:cubicBezTo>
                        <a:pt x="6735" y="1557"/>
                        <a:pt x="6681" y="1489"/>
                        <a:pt x="6238" y="1468"/>
                      </a:cubicBezTo>
                      <a:cubicBezTo>
                        <a:pt x="5471" y="1435"/>
                        <a:pt x="4770" y="901"/>
                        <a:pt x="4437" y="735"/>
                      </a:cubicBezTo>
                      <a:cubicBezTo>
                        <a:pt x="4003" y="501"/>
                        <a:pt x="3536" y="334"/>
                        <a:pt x="3069" y="234"/>
                      </a:cubicBezTo>
                      <a:cubicBezTo>
                        <a:pt x="2940" y="204"/>
                        <a:pt x="2823" y="190"/>
                        <a:pt x="2714" y="190"/>
                      </a:cubicBezTo>
                      <a:cubicBezTo>
                        <a:pt x="2230" y="190"/>
                        <a:pt x="1916" y="462"/>
                        <a:pt x="1534" y="735"/>
                      </a:cubicBezTo>
                      <a:cubicBezTo>
                        <a:pt x="1067" y="1068"/>
                        <a:pt x="1067" y="901"/>
                        <a:pt x="234" y="1001"/>
                      </a:cubicBezTo>
                      <a:lnTo>
                        <a:pt x="0" y="1035"/>
                      </a:lnTo>
                      <a:cubicBezTo>
                        <a:pt x="0" y="1635"/>
                        <a:pt x="100" y="2202"/>
                        <a:pt x="234" y="2769"/>
                      </a:cubicBezTo>
                      <a:cubicBezTo>
                        <a:pt x="400" y="2769"/>
                        <a:pt x="667" y="2736"/>
                        <a:pt x="1101" y="2636"/>
                      </a:cubicBezTo>
                      <a:cubicBezTo>
                        <a:pt x="1635" y="2569"/>
                        <a:pt x="2168" y="2502"/>
                        <a:pt x="2702" y="2502"/>
                      </a:cubicBezTo>
                      <a:cubicBezTo>
                        <a:pt x="2800" y="2495"/>
                        <a:pt x="2905" y="2493"/>
                        <a:pt x="3017" y="2493"/>
                      </a:cubicBezTo>
                      <a:cubicBezTo>
                        <a:pt x="3216" y="2493"/>
                        <a:pt x="3435" y="2500"/>
                        <a:pt x="3673" y="2500"/>
                      </a:cubicBezTo>
                      <a:cubicBezTo>
                        <a:pt x="3891" y="2500"/>
                        <a:pt x="4123" y="2494"/>
                        <a:pt x="4370" y="2469"/>
                      </a:cubicBezTo>
                      <a:cubicBezTo>
                        <a:pt x="4803" y="2436"/>
                        <a:pt x="5204" y="2402"/>
                        <a:pt x="5637" y="2336"/>
                      </a:cubicBezTo>
                      <a:cubicBezTo>
                        <a:pt x="6204" y="2236"/>
                        <a:pt x="6538" y="2236"/>
                        <a:pt x="7172" y="2136"/>
                      </a:cubicBezTo>
                      <a:cubicBezTo>
                        <a:pt x="7302" y="2122"/>
                        <a:pt x="7421" y="2117"/>
                        <a:pt x="7533" y="2117"/>
                      </a:cubicBezTo>
                      <a:cubicBezTo>
                        <a:pt x="7905" y="2117"/>
                        <a:pt x="8204" y="2174"/>
                        <a:pt x="8599" y="2174"/>
                      </a:cubicBezTo>
                      <a:cubicBezTo>
                        <a:pt x="8665" y="2174"/>
                        <a:pt x="8734" y="2173"/>
                        <a:pt x="8806" y="2169"/>
                      </a:cubicBezTo>
                      <a:cubicBezTo>
                        <a:pt x="9407" y="2136"/>
                        <a:pt x="9373" y="2069"/>
                        <a:pt x="9540" y="1969"/>
                      </a:cubicBezTo>
                      <a:cubicBezTo>
                        <a:pt x="9840" y="1735"/>
                        <a:pt x="10141" y="1502"/>
                        <a:pt x="10441" y="1202"/>
                      </a:cubicBezTo>
                      <a:cubicBezTo>
                        <a:pt x="10574" y="1068"/>
                        <a:pt x="10749" y="1051"/>
                        <a:pt x="10983" y="1051"/>
                      </a:cubicBezTo>
                      <a:cubicBezTo>
                        <a:pt x="11061" y="1051"/>
                        <a:pt x="11145" y="1053"/>
                        <a:pt x="11236" y="1053"/>
                      </a:cubicBezTo>
                      <a:cubicBezTo>
                        <a:pt x="11419" y="1053"/>
                        <a:pt x="11631" y="1046"/>
                        <a:pt x="11875" y="1001"/>
                      </a:cubicBezTo>
                      <a:cubicBezTo>
                        <a:pt x="12609" y="901"/>
                        <a:pt x="12742" y="935"/>
                        <a:pt x="13743" y="768"/>
                      </a:cubicBezTo>
                      <a:cubicBezTo>
                        <a:pt x="14010" y="701"/>
                        <a:pt x="14177" y="701"/>
                        <a:pt x="14310" y="701"/>
                      </a:cubicBezTo>
                      <a:cubicBezTo>
                        <a:pt x="14310" y="468"/>
                        <a:pt x="14277" y="234"/>
                        <a:pt x="14277" y="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" name="Google Shape;19814;p46">
                  <a:extLst>
                    <a:ext uri="{FF2B5EF4-FFF2-40B4-BE49-F238E27FC236}">
                      <a16:creationId xmlns:a16="http://schemas.microsoft.com/office/drawing/2014/main" id="{463D8190-329C-973E-E7FE-963EFFD8FA21}"/>
                    </a:ext>
                  </a:extLst>
                </p:cNvPr>
                <p:cNvSpPr/>
                <p:nvPr/>
              </p:nvSpPr>
              <p:spPr>
                <a:xfrm>
                  <a:off x="2709050" y="3094675"/>
                  <a:ext cx="348625" cy="6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5" h="2769" extrusionOk="0">
                      <a:moveTo>
                        <a:pt x="13944" y="0"/>
                      </a:moveTo>
                      <a:cubicBezTo>
                        <a:pt x="12810" y="0"/>
                        <a:pt x="11242" y="100"/>
                        <a:pt x="10975" y="234"/>
                      </a:cubicBezTo>
                      <a:cubicBezTo>
                        <a:pt x="10609" y="400"/>
                        <a:pt x="10308" y="601"/>
                        <a:pt x="10008" y="867"/>
                      </a:cubicBezTo>
                      <a:cubicBezTo>
                        <a:pt x="9708" y="1101"/>
                        <a:pt x="9341" y="1268"/>
                        <a:pt x="8974" y="1268"/>
                      </a:cubicBezTo>
                      <a:cubicBezTo>
                        <a:pt x="8474" y="1401"/>
                        <a:pt x="7540" y="1468"/>
                        <a:pt x="7106" y="1635"/>
                      </a:cubicBezTo>
                      <a:cubicBezTo>
                        <a:pt x="6939" y="1685"/>
                        <a:pt x="6772" y="1710"/>
                        <a:pt x="6606" y="1710"/>
                      </a:cubicBezTo>
                      <a:cubicBezTo>
                        <a:pt x="6439" y="1710"/>
                        <a:pt x="6272" y="1685"/>
                        <a:pt x="6105" y="1635"/>
                      </a:cubicBezTo>
                      <a:lnTo>
                        <a:pt x="3870" y="1635"/>
                      </a:lnTo>
                      <a:cubicBezTo>
                        <a:pt x="3654" y="1651"/>
                        <a:pt x="3437" y="1660"/>
                        <a:pt x="3220" y="1660"/>
                      </a:cubicBezTo>
                      <a:cubicBezTo>
                        <a:pt x="3003" y="1660"/>
                        <a:pt x="2786" y="1651"/>
                        <a:pt x="2569" y="1635"/>
                      </a:cubicBezTo>
                      <a:cubicBezTo>
                        <a:pt x="2236" y="1635"/>
                        <a:pt x="1869" y="1668"/>
                        <a:pt x="1569" y="1801"/>
                      </a:cubicBezTo>
                      <a:lnTo>
                        <a:pt x="1068" y="1801"/>
                      </a:lnTo>
                      <a:cubicBezTo>
                        <a:pt x="968" y="1801"/>
                        <a:pt x="368" y="1935"/>
                        <a:pt x="1" y="2035"/>
                      </a:cubicBezTo>
                      <a:cubicBezTo>
                        <a:pt x="68" y="2302"/>
                        <a:pt x="168" y="2535"/>
                        <a:pt x="268" y="2769"/>
                      </a:cubicBezTo>
                      <a:cubicBezTo>
                        <a:pt x="354" y="2744"/>
                        <a:pt x="449" y="2738"/>
                        <a:pt x="619" y="2738"/>
                      </a:cubicBezTo>
                      <a:cubicBezTo>
                        <a:pt x="805" y="2738"/>
                        <a:pt x="1081" y="2745"/>
                        <a:pt x="1531" y="2745"/>
                      </a:cubicBezTo>
                      <a:cubicBezTo>
                        <a:pt x="1784" y="2745"/>
                        <a:pt x="2092" y="2743"/>
                        <a:pt x="2469" y="2735"/>
                      </a:cubicBezTo>
                      <a:cubicBezTo>
                        <a:pt x="4104" y="2702"/>
                        <a:pt x="3270" y="2735"/>
                        <a:pt x="3737" y="2669"/>
                      </a:cubicBezTo>
                      <a:cubicBezTo>
                        <a:pt x="4204" y="2569"/>
                        <a:pt x="4538" y="2535"/>
                        <a:pt x="5238" y="2402"/>
                      </a:cubicBezTo>
                      <a:cubicBezTo>
                        <a:pt x="5472" y="2385"/>
                        <a:pt x="5705" y="2377"/>
                        <a:pt x="5939" y="2377"/>
                      </a:cubicBezTo>
                      <a:cubicBezTo>
                        <a:pt x="6172" y="2377"/>
                        <a:pt x="6406" y="2385"/>
                        <a:pt x="6639" y="2402"/>
                      </a:cubicBezTo>
                      <a:cubicBezTo>
                        <a:pt x="7106" y="2402"/>
                        <a:pt x="7540" y="2402"/>
                        <a:pt x="7940" y="2369"/>
                      </a:cubicBezTo>
                      <a:cubicBezTo>
                        <a:pt x="8307" y="2335"/>
                        <a:pt x="8741" y="2268"/>
                        <a:pt x="9574" y="2135"/>
                      </a:cubicBezTo>
                      <a:cubicBezTo>
                        <a:pt x="9941" y="2102"/>
                        <a:pt x="10275" y="2002"/>
                        <a:pt x="10609" y="1868"/>
                      </a:cubicBezTo>
                      <a:cubicBezTo>
                        <a:pt x="10775" y="1801"/>
                        <a:pt x="10909" y="1735"/>
                        <a:pt x="11042" y="1635"/>
                      </a:cubicBezTo>
                      <a:lnTo>
                        <a:pt x="12276" y="1301"/>
                      </a:lnTo>
                      <a:lnTo>
                        <a:pt x="13911" y="734"/>
                      </a:lnTo>
                      <a:cubicBezTo>
                        <a:pt x="13944" y="501"/>
                        <a:pt x="13944" y="234"/>
                        <a:pt x="13944" y="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" name="Google Shape;19815;p46">
                  <a:extLst>
                    <a:ext uri="{FF2B5EF4-FFF2-40B4-BE49-F238E27FC236}">
                      <a16:creationId xmlns:a16="http://schemas.microsoft.com/office/drawing/2014/main" id="{D4594EA8-7024-7835-ABCC-ED10AFCD97D1}"/>
                    </a:ext>
                  </a:extLst>
                </p:cNvPr>
                <p:cNvSpPr/>
                <p:nvPr/>
              </p:nvSpPr>
              <p:spPr>
                <a:xfrm>
                  <a:off x="2766600" y="3133850"/>
                  <a:ext cx="286075" cy="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43" h="2595" extrusionOk="0">
                      <a:moveTo>
                        <a:pt x="11442" y="1"/>
                      </a:moveTo>
                      <a:lnTo>
                        <a:pt x="10275" y="501"/>
                      </a:lnTo>
                      <a:lnTo>
                        <a:pt x="9674" y="902"/>
                      </a:lnTo>
                      <a:cubicBezTo>
                        <a:pt x="9674" y="902"/>
                        <a:pt x="8807" y="1102"/>
                        <a:pt x="8507" y="1168"/>
                      </a:cubicBezTo>
                      <a:cubicBezTo>
                        <a:pt x="8206" y="1235"/>
                        <a:pt x="7706" y="1302"/>
                        <a:pt x="7172" y="1402"/>
                      </a:cubicBezTo>
                      <a:cubicBezTo>
                        <a:pt x="6672" y="1502"/>
                        <a:pt x="5805" y="1469"/>
                        <a:pt x="5671" y="1602"/>
                      </a:cubicBezTo>
                      <a:cubicBezTo>
                        <a:pt x="5538" y="1702"/>
                        <a:pt x="5538" y="1635"/>
                        <a:pt x="5104" y="1736"/>
                      </a:cubicBezTo>
                      <a:cubicBezTo>
                        <a:pt x="4950" y="1783"/>
                        <a:pt x="4783" y="1793"/>
                        <a:pt x="4602" y="1793"/>
                      </a:cubicBezTo>
                      <a:cubicBezTo>
                        <a:pt x="4482" y="1793"/>
                        <a:pt x="4356" y="1788"/>
                        <a:pt x="4223" y="1788"/>
                      </a:cubicBezTo>
                      <a:cubicBezTo>
                        <a:pt x="3993" y="1788"/>
                        <a:pt x="3742" y="1801"/>
                        <a:pt x="3470" y="1869"/>
                      </a:cubicBezTo>
                      <a:cubicBezTo>
                        <a:pt x="2803" y="2036"/>
                        <a:pt x="2703" y="1969"/>
                        <a:pt x="2236" y="2102"/>
                      </a:cubicBezTo>
                      <a:cubicBezTo>
                        <a:pt x="1769" y="2203"/>
                        <a:pt x="1468" y="2169"/>
                        <a:pt x="968" y="2269"/>
                      </a:cubicBezTo>
                      <a:cubicBezTo>
                        <a:pt x="468" y="2336"/>
                        <a:pt x="1" y="2436"/>
                        <a:pt x="1" y="2436"/>
                      </a:cubicBezTo>
                      <a:cubicBezTo>
                        <a:pt x="1" y="2436"/>
                        <a:pt x="1041" y="2594"/>
                        <a:pt x="1595" y="2594"/>
                      </a:cubicBezTo>
                      <a:cubicBezTo>
                        <a:pt x="1713" y="2594"/>
                        <a:pt x="1810" y="2587"/>
                        <a:pt x="1869" y="2570"/>
                      </a:cubicBezTo>
                      <a:cubicBezTo>
                        <a:pt x="2102" y="2469"/>
                        <a:pt x="2336" y="2436"/>
                        <a:pt x="2569" y="2436"/>
                      </a:cubicBezTo>
                      <a:cubicBezTo>
                        <a:pt x="2753" y="2419"/>
                        <a:pt x="2928" y="2411"/>
                        <a:pt x="3103" y="2411"/>
                      </a:cubicBezTo>
                      <a:cubicBezTo>
                        <a:pt x="3278" y="2411"/>
                        <a:pt x="3453" y="2419"/>
                        <a:pt x="3637" y="2436"/>
                      </a:cubicBezTo>
                      <a:cubicBezTo>
                        <a:pt x="4348" y="2436"/>
                        <a:pt x="4600" y="2481"/>
                        <a:pt x="4857" y="2481"/>
                      </a:cubicBezTo>
                      <a:cubicBezTo>
                        <a:pt x="4986" y="2481"/>
                        <a:pt x="5115" y="2469"/>
                        <a:pt x="5304" y="2436"/>
                      </a:cubicBezTo>
                      <a:lnTo>
                        <a:pt x="6505" y="2203"/>
                      </a:lnTo>
                      <a:cubicBezTo>
                        <a:pt x="6694" y="2225"/>
                        <a:pt x="6887" y="2236"/>
                        <a:pt x="7081" y="2236"/>
                      </a:cubicBezTo>
                      <a:cubicBezTo>
                        <a:pt x="7469" y="2236"/>
                        <a:pt x="7862" y="2191"/>
                        <a:pt x="8240" y="2102"/>
                      </a:cubicBezTo>
                      <a:cubicBezTo>
                        <a:pt x="8573" y="1969"/>
                        <a:pt x="8907" y="1802"/>
                        <a:pt x="9241" y="1635"/>
                      </a:cubicBezTo>
                      <a:cubicBezTo>
                        <a:pt x="9674" y="1402"/>
                        <a:pt x="10041" y="1168"/>
                        <a:pt x="10041" y="1168"/>
                      </a:cubicBezTo>
                      <a:cubicBezTo>
                        <a:pt x="10041" y="1168"/>
                        <a:pt x="10708" y="1035"/>
                        <a:pt x="11109" y="1002"/>
                      </a:cubicBezTo>
                      <a:cubicBezTo>
                        <a:pt x="11242" y="668"/>
                        <a:pt x="11342" y="335"/>
                        <a:pt x="11442" y="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cxnSp>
        <p:nvCxnSpPr>
          <p:cNvPr id="19666" name="Google Shape;19900;p46">
            <a:extLst>
              <a:ext uri="{FF2B5EF4-FFF2-40B4-BE49-F238E27FC236}">
                <a16:creationId xmlns:a16="http://schemas.microsoft.com/office/drawing/2014/main" id="{64F1C547-4247-C054-511A-E1F6AE939E51}"/>
              </a:ext>
            </a:extLst>
          </p:cNvPr>
          <p:cNvCxnSpPr>
            <a:cxnSpLocks/>
          </p:cNvCxnSpPr>
          <p:nvPr/>
        </p:nvCxnSpPr>
        <p:spPr>
          <a:xfrm>
            <a:off x="2204229" y="3579302"/>
            <a:ext cx="2810294" cy="0"/>
          </a:xfrm>
          <a:prstGeom prst="straightConnector1">
            <a:avLst/>
          </a:prstGeom>
          <a:noFill/>
          <a:ln w="19050" cap="flat" cmpd="sng">
            <a:solidFill>
              <a:srgbClr val="708EC0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9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43" grpId="0"/>
      <p:bldP spid="4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4A7D8AC-F758-928C-8919-663E9F80B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51847" y="1276698"/>
            <a:ext cx="6026815" cy="2944573"/>
          </a:xfrm>
        </p:spPr>
        <p:txBody>
          <a:bodyPr/>
          <a:lstStyle/>
          <a:p>
            <a:r>
              <a:rPr lang="en-VN" sz="7000" b="1" dirty="0">
                <a:solidFill>
                  <a:srgbClr val="FFC000"/>
                </a:solidFill>
                <a:latin typeface="Arial Rounded MT Bold" panose="020F0704030504030204" pitchFamily="34" charset="77"/>
              </a:rPr>
              <a:t>Listening</a:t>
            </a:r>
          </a:p>
        </p:txBody>
      </p:sp>
    </p:spTree>
    <p:extLst>
      <p:ext uri="{BB962C8B-B14F-4D97-AF65-F5344CB8AC3E}">
        <p14:creationId xmlns:p14="http://schemas.microsoft.com/office/powerpoint/2010/main" val="975538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C02AF176-ABB8-2539-1BC6-951CAF936E6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0171" y="403668"/>
            <a:ext cx="4291261" cy="572700"/>
          </a:xfrm>
        </p:spPr>
        <p:txBody>
          <a:bodyPr/>
          <a:lstStyle/>
          <a:p>
            <a:r>
              <a:rPr lang="en-VN" sz="4400" dirty="0"/>
              <a:t>What planet is it?</a:t>
            </a:r>
          </a:p>
        </p:txBody>
      </p:sp>
      <p:sp>
        <p:nvSpPr>
          <p:cNvPr id="4" name="Freeform 2">
            <a:extLst>
              <a:ext uri="{FF2B5EF4-FFF2-40B4-BE49-F238E27FC236}">
                <a16:creationId xmlns:a16="http://schemas.microsoft.com/office/drawing/2014/main" id="{DAFF8022-78FA-CDCB-F1BA-8E848AFF96AC}"/>
              </a:ext>
            </a:extLst>
          </p:cNvPr>
          <p:cNvSpPr/>
          <p:nvPr/>
        </p:nvSpPr>
        <p:spPr>
          <a:xfrm>
            <a:off x="534403" y="1097699"/>
            <a:ext cx="3783932" cy="3783932"/>
          </a:xfrm>
          <a:custGeom>
            <a:avLst/>
            <a:gdLst/>
            <a:ahLst/>
            <a:cxnLst/>
            <a:rect l="l" t="t" r="r" b="b"/>
            <a:pathLst>
              <a:path w="8229600" h="8229600">
                <a:moveTo>
                  <a:pt x="0" y="0"/>
                </a:moveTo>
                <a:lnTo>
                  <a:pt x="8229600" y="0"/>
                </a:lnTo>
                <a:lnTo>
                  <a:pt x="8229600" y="8229600"/>
                </a:lnTo>
                <a:lnTo>
                  <a:pt x="0" y="8229600"/>
                </a:lnTo>
                <a:lnTo>
                  <a:pt x="0" y="0"/>
                </a:ln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>
            <a:solidFill>
              <a:schemeClr val="accent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635000"/>
          </a:effectLst>
        </p:spPr>
        <p:txBody>
          <a:bodyPr/>
          <a:lstStyle/>
          <a:p>
            <a:endParaRPr lang="en-VN"/>
          </a:p>
        </p:txBody>
      </p:sp>
      <p:sp>
        <p:nvSpPr>
          <p:cNvPr id="5" name="Freeform 3">
            <a:extLst>
              <a:ext uri="{FF2B5EF4-FFF2-40B4-BE49-F238E27FC236}">
                <a16:creationId xmlns:a16="http://schemas.microsoft.com/office/drawing/2014/main" id="{3BCEBA83-6CD9-217B-390E-AD68DF975788}"/>
              </a:ext>
            </a:extLst>
          </p:cNvPr>
          <p:cNvSpPr/>
          <p:nvPr/>
        </p:nvSpPr>
        <p:spPr>
          <a:xfrm>
            <a:off x="4825666" y="976276"/>
            <a:ext cx="3885847" cy="3905355"/>
          </a:xfrm>
          <a:custGeom>
            <a:avLst/>
            <a:gdLst/>
            <a:ahLst/>
            <a:cxnLst/>
            <a:rect l="l" t="t" r="r" b="b"/>
            <a:pathLst>
              <a:path w="8631498" h="8631498">
                <a:moveTo>
                  <a:pt x="0" y="0"/>
                </a:moveTo>
                <a:lnTo>
                  <a:pt x="8631498" y="0"/>
                </a:lnTo>
                <a:lnTo>
                  <a:pt x="8631498" y="8631498"/>
                </a:lnTo>
                <a:lnTo>
                  <a:pt x="0" y="8631498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  <a:effectLst>
            <a:softEdge rad="317500"/>
          </a:effectLst>
        </p:spPr>
        <p:txBody>
          <a:bodyPr/>
          <a:lstStyle/>
          <a:p>
            <a:endParaRPr lang="en-VN"/>
          </a:p>
        </p:txBody>
      </p:sp>
      <p:sp>
        <p:nvSpPr>
          <p:cNvPr id="6" name="Title 2">
            <a:extLst>
              <a:ext uri="{FF2B5EF4-FFF2-40B4-BE49-F238E27FC236}">
                <a16:creationId xmlns:a16="http://schemas.microsoft.com/office/drawing/2014/main" id="{1898A300-CBF7-5338-F602-54641F7E27E0}"/>
              </a:ext>
            </a:extLst>
          </p:cNvPr>
          <p:cNvSpPr txBox="1">
            <a:spLocks/>
          </p:cNvSpPr>
          <p:nvPr/>
        </p:nvSpPr>
        <p:spPr>
          <a:xfrm>
            <a:off x="4572000" y="370122"/>
            <a:ext cx="4291261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Big Shoulders Text"/>
              <a:buNone/>
              <a:defRPr sz="3000" b="0" i="0" u="none" strike="noStrike" cap="none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ig Shoulders Text"/>
              <a:buNone/>
              <a:defRPr sz="2800" b="0" i="0" u="none" strike="noStrike" cap="none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ig Shoulders Text"/>
              <a:buNone/>
              <a:defRPr sz="2800" b="0" i="0" u="none" strike="noStrike" cap="none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ig Shoulders Text"/>
              <a:buNone/>
              <a:defRPr sz="2800" b="0" i="0" u="none" strike="noStrike" cap="none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ig Shoulders Text"/>
              <a:buNone/>
              <a:defRPr sz="2800" b="0" i="0" u="none" strike="noStrike" cap="none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ig Shoulders Text"/>
              <a:buNone/>
              <a:defRPr sz="2800" b="0" i="0" u="none" strike="noStrike" cap="none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ig Shoulders Text"/>
              <a:buNone/>
              <a:defRPr sz="2800" b="0" i="0" u="none" strike="noStrike" cap="none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ig Shoulders Text"/>
              <a:buNone/>
              <a:defRPr sz="2800" b="0" i="0" u="none" strike="noStrike" cap="none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ig Shoulders Text"/>
              <a:buNone/>
              <a:defRPr sz="2800" b="0" i="0" u="none" strike="noStrike" cap="none">
                <a:solidFill>
                  <a:schemeClr val="accent2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>
            <a:r>
              <a:rPr lang="en-VN" sz="4400" dirty="0"/>
              <a:t>Who lives on it?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C36A5C42-2F61-F006-9392-3F3DB1DEAF1D}"/>
              </a:ext>
            </a:extLst>
          </p:cNvPr>
          <p:cNvSpPr/>
          <p:nvPr/>
        </p:nvSpPr>
        <p:spPr>
          <a:xfrm>
            <a:off x="992459" y="4382429"/>
            <a:ext cx="2877014" cy="499202"/>
          </a:xfrm>
          <a:prstGeom prst="round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2400" b="1" dirty="0">
                <a:latin typeface="Cabin" pitchFamily="2" charset="77"/>
              </a:rPr>
              <a:t>HOPE PLANETS</a:t>
            </a: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BF4B401B-0ED4-E3CC-3E27-25103A389C6B}"/>
              </a:ext>
            </a:extLst>
          </p:cNvPr>
          <p:cNvSpPr/>
          <p:nvPr/>
        </p:nvSpPr>
        <p:spPr>
          <a:xfrm>
            <a:off x="5419493" y="4415883"/>
            <a:ext cx="2877014" cy="499202"/>
          </a:xfrm>
          <a:prstGeom prst="round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2400" b="1" dirty="0">
                <a:latin typeface="Cabin" pitchFamily="2" charset="77"/>
              </a:rPr>
              <a:t>HOPEANS</a:t>
            </a:r>
          </a:p>
        </p:txBody>
      </p:sp>
    </p:spTree>
    <p:extLst>
      <p:ext uri="{BB962C8B-B14F-4D97-AF65-F5344CB8AC3E}">
        <p14:creationId xmlns:p14="http://schemas.microsoft.com/office/powerpoint/2010/main" val="3648351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animBg="1"/>
      <p:bldP spid="5" grpId="0" animBg="1"/>
      <p:bldP spid="6" grpId="0"/>
      <p:bldP spid="7" grpId="0" animBg="1"/>
      <p:bldP spid="8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56F5FA9-2597-5FE8-CDC8-7508624232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2746" y="446903"/>
            <a:ext cx="8447340" cy="572700"/>
          </a:xfrm>
        </p:spPr>
        <p:txBody>
          <a:bodyPr/>
          <a:lstStyle/>
          <a:p>
            <a:pPr algn="l"/>
            <a:r>
              <a:rPr lang="en-VN" sz="2400" b="1" dirty="0"/>
              <a:t>Exercise 1 (pg 131) </a:t>
            </a:r>
            <a:r>
              <a:rPr lang="en-US" sz="2400" b="1" dirty="0"/>
              <a:t>Read and underline key words in the questions.</a:t>
            </a:r>
            <a:endParaRPr lang="en-VN" sz="2400" b="1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B265B7F-4AE8-DCE9-595E-1158BEFB7D07}"/>
              </a:ext>
            </a:extLst>
          </p:cNvPr>
          <p:cNvSpPr txBox="1"/>
          <p:nvPr/>
        </p:nvSpPr>
        <p:spPr>
          <a:xfrm>
            <a:off x="489857" y="1402773"/>
            <a:ext cx="4169229" cy="341632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bg1"/>
                </a:solidFill>
                <a:latin typeface="Cabin" pitchFamily="2" charset="77"/>
              </a:rPr>
              <a:t>1. </a:t>
            </a:r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Planet Hope is located  _____.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A. in the Milky Way Galaxy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B. in the Andromeda Galaxy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C. close to the Milky Way Galaxy </a:t>
            </a:r>
          </a:p>
          <a:p>
            <a:r>
              <a:rPr lang="en-US" sz="1800" b="1" dirty="0">
                <a:solidFill>
                  <a:schemeClr val="bg1"/>
                </a:solidFill>
                <a:latin typeface="Cabin" pitchFamily="2" charset="77"/>
              </a:rPr>
              <a:t>2. </a:t>
            </a:r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Planet Hope is _____.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A. as big as Earth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B. half the size of Earth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C. three times the size of Earth </a:t>
            </a:r>
          </a:p>
          <a:p>
            <a:r>
              <a:rPr lang="en-US" sz="1800" b="1" dirty="0">
                <a:solidFill>
                  <a:schemeClr val="bg1"/>
                </a:solidFill>
                <a:latin typeface="Cabin" pitchFamily="2" charset="77"/>
              </a:rPr>
              <a:t>3. </a:t>
            </a:r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The climate on Planet Hope is _____.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A. very hot all year around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B. very cold all year around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C. hot in the day but very cold at night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CD35CFB-5FA2-F639-1E03-D9C5B85625AE}"/>
              </a:ext>
            </a:extLst>
          </p:cNvPr>
          <p:cNvSpPr txBox="1"/>
          <p:nvPr/>
        </p:nvSpPr>
        <p:spPr>
          <a:xfrm>
            <a:off x="4680857" y="1402773"/>
            <a:ext cx="4169229" cy="341632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bg1"/>
                </a:solidFill>
                <a:latin typeface="Cabin" pitchFamily="2" charset="77"/>
              </a:rPr>
              <a:t>4</a:t>
            </a:r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. </a:t>
            </a:r>
            <a:r>
              <a:rPr lang="en-US" sz="1800" dirty="0" err="1">
                <a:solidFill>
                  <a:schemeClr val="bg1"/>
                </a:solidFill>
                <a:latin typeface="Cabin" pitchFamily="2" charset="77"/>
              </a:rPr>
              <a:t>Hopeans</a:t>
            </a:r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 have thick skin to protect them from _____.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A. the heat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B. the cold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C. alien attacks </a:t>
            </a:r>
          </a:p>
          <a:p>
            <a:endParaRPr lang="en-US" sz="1800" dirty="0">
              <a:solidFill>
                <a:schemeClr val="bg1"/>
              </a:solidFill>
              <a:latin typeface="Cabin" pitchFamily="2" charset="77"/>
            </a:endParaRPr>
          </a:p>
          <a:p>
            <a:r>
              <a:rPr lang="en-US" sz="1800" b="1" dirty="0">
                <a:solidFill>
                  <a:schemeClr val="bg1"/>
                </a:solidFill>
                <a:latin typeface="Cabin" pitchFamily="2" charset="77"/>
              </a:rPr>
              <a:t>5. </a:t>
            </a:r>
            <a:r>
              <a:rPr lang="en-US" sz="1800" dirty="0" err="1">
                <a:solidFill>
                  <a:schemeClr val="bg1"/>
                </a:solidFill>
                <a:latin typeface="Cabin" pitchFamily="2" charset="77"/>
              </a:rPr>
              <a:t>Hopeans</a:t>
            </a:r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 drink _____.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A. liquid water from the sea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B. petrol from under the ground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C. almost nothing </a:t>
            </a:r>
          </a:p>
          <a:p>
            <a:endParaRPr lang="en-US" sz="1800" dirty="0">
              <a:solidFill>
                <a:schemeClr val="bg1"/>
              </a:solidFill>
              <a:latin typeface="Cabin" pitchFamily="2" charset="77"/>
            </a:endParaRPr>
          </a:p>
          <a:p>
            <a:endParaRPr lang="en-US" sz="1800" dirty="0">
              <a:solidFill>
                <a:schemeClr val="bg1"/>
              </a:solidFill>
              <a:latin typeface="Cabin" pitchFamily="2" charset="77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9A70675-010F-84B3-71F1-7F7749C5870F}"/>
              </a:ext>
            </a:extLst>
          </p:cNvPr>
          <p:cNvCxnSpPr/>
          <p:nvPr/>
        </p:nvCxnSpPr>
        <p:spPr>
          <a:xfrm>
            <a:off x="765646" y="1710672"/>
            <a:ext cx="1176907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4417EC8A-033C-9227-B873-4EAB744960C8}"/>
              </a:ext>
            </a:extLst>
          </p:cNvPr>
          <p:cNvCxnSpPr>
            <a:cxnSpLocks/>
          </p:cNvCxnSpPr>
          <p:nvPr/>
        </p:nvCxnSpPr>
        <p:spPr>
          <a:xfrm>
            <a:off x="2222561" y="1710672"/>
            <a:ext cx="686894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E30C2C98-25C8-0F83-CADC-951318FC62BD}"/>
              </a:ext>
            </a:extLst>
          </p:cNvPr>
          <p:cNvCxnSpPr>
            <a:cxnSpLocks/>
          </p:cNvCxnSpPr>
          <p:nvPr/>
        </p:nvCxnSpPr>
        <p:spPr>
          <a:xfrm>
            <a:off x="1421914" y="1990680"/>
            <a:ext cx="993152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F5E41F67-2F10-B9FB-9F30-E912C0DC14AE}"/>
              </a:ext>
            </a:extLst>
          </p:cNvPr>
          <p:cNvCxnSpPr>
            <a:cxnSpLocks/>
          </p:cNvCxnSpPr>
          <p:nvPr/>
        </p:nvCxnSpPr>
        <p:spPr>
          <a:xfrm>
            <a:off x="1404414" y="2270688"/>
            <a:ext cx="1137530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674BD035-407B-ABD0-1A0C-A0D87EEDC147}"/>
              </a:ext>
            </a:extLst>
          </p:cNvPr>
          <p:cNvCxnSpPr>
            <a:cxnSpLocks/>
          </p:cNvCxnSpPr>
          <p:nvPr/>
        </p:nvCxnSpPr>
        <p:spPr>
          <a:xfrm>
            <a:off x="844399" y="2537571"/>
            <a:ext cx="446261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B27A557-30BA-065F-EE08-CD61C6C49F11}"/>
              </a:ext>
            </a:extLst>
          </p:cNvPr>
          <p:cNvCxnSpPr>
            <a:cxnSpLocks/>
          </p:cNvCxnSpPr>
          <p:nvPr/>
        </p:nvCxnSpPr>
        <p:spPr>
          <a:xfrm>
            <a:off x="1995055" y="2541946"/>
            <a:ext cx="980026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07D7B96C-6AF8-705E-15F6-A14CDB7ED06B}"/>
              </a:ext>
            </a:extLst>
          </p:cNvPr>
          <p:cNvCxnSpPr>
            <a:cxnSpLocks/>
          </p:cNvCxnSpPr>
          <p:nvPr/>
        </p:nvCxnSpPr>
        <p:spPr>
          <a:xfrm>
            <a:off x="809398" y="2808829"/>
            <a:ext cx="1159406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B46E16F-E814-DE30-048E-FC9AA45FBEBC}"/>
              </a:ext>
            </a:extLst>
          </p:cNvPr>
          <p:cNvCxnSpPr>
            <a:cxnSpLocks/>
          </p:cNvCxnSpPr>
          <p:nvPr/>
        </p:nvCxnSpPr>
        <p:spPr>
          <a:xfrm>
            <a:off x="813773" y="3088837"/>
            <a:ext cx="1365037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F77612F5-A359-397D-6A1B-A40EC9D8B95D}"/>
              </a:ext>
            </a:extLst>
          </p:cNvPr>
          <p:cNvCxnSpPr>
            <a:cxnSpLocks/>
          </p:cNvCxnSpPr>
          <p:nvPr/>
        </p:nvCxnSpPr>
        <p:spPr>
          <a:xfrm>
            <a:off x="818148" y="3373220"/>
            <a:ext cx="319383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D2B3BA45-89EA-FD41-0811-2FAD2E616F8B}"/>
              </a:ext>
            </a:extLst>
          </p:cNvPr>
          <p:cNvCxnSpPr>
            <a:cxnSpLocks/>
          </p:cNvCxnSpPr>
          <p:nvPr/>
        </p:nvCxnSpPr>
        <p:spPr>
          <a:xfrm>
            <a:off x="1601294" y="3364469"/>
            <a:ext cx="393761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818241B2-AD4F-5764-DC37-1D012B7F7E8B}"/>
              </a:ext>
            </a:extLst>
          </p:cNvPr>
          <p:cNvCxnSpPr>
            <a:cxnSpLocks/>
          </p:cNvCxnSpPr>
          <p:nvPr/>
        </p:nvCxnSpPr>
        <p:spPr>
          <a:xfrm>
            <a:off x="2292563" y="3360094"/>
            <a:ext cx="498763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04B6FBF-ECCE-AE04-51A3-0105146C42F5}"/>
              </a:ext>
            </a:extLst>
          </p:cNvPr>
          <p:cNvCxnSpPr>
            <a:cxnSpLocks/>
          </p:cNvCxnSpPr>
          <p:nvPr/>
        </p:nvCxnSpPr>
        <p:spPr>
          <a:xfrm>
            <a:off x="826898" y="3635726"/>
            <a:ext cx="1080654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368FE62E-D066-7C70-05E3-EE77EB6EDE3F}"/>
              </a:ext>
            </a:extLst>
          </p:cNvPr>
          <p:cNvCxnSpPr>
            <a:cxnSpLocks/>
          </p:cNvCxnSpPr>
          <p:nvPr/>
        </p:nvCxnSpPr>
        <p:spPr>
          <a:xfrm>
            <a:off x="2340690" y="3640101"/>
            <a:ext cx="354384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A052CAD2-745B-54BD-F006-97113C6F644E}"/>
              </a:ext>
            </a:extLst>
          </p:cNvPr>
          <p:cNvCxnSpPr>
            <a:cxnSpLocks/>
          </p:cNvCxnSpPr>
          <p:nvPr/>
        </p:nvCxnSpPr>
        <p:spPr>
          <a:xfrm>
            <a:off x="3023209" y="3648851"/>
            <a:ext cx="498762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A984900-1813-4351-0E54-8F4E24D212C4}"/>
              </a:ext>
            </a:extLst>
          </p:cNvPr>
          <p:cNvCxnSpPr>
            <a:cxnSpLocks/>
          </p:cNvCxnSpPr>
          <p:nvPr/>
        </p:nvCxnSpPr>
        <p:spPr>
          <a:xfrm>
            <a:off x="1233786" y="3906983"/>
            <a:ext cx="708767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BE4C296C-9A72-A6AC-5D69-8D589981DD35}"/>
              </a:ext>
            </a:extLst>
          </p:cNvPr>
          <p:cNvCxnSpPr>
            <a:cxnSpLocks/>
          </p:cNvCxnSpPr>
          <p:nvPr/>
        </p:nvCxnSpPr>
        <p:spPr>
          <a:xfrm>
            <a:off x="853151" y="4186990"/>
            <a:ext cx="748143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178397B9-9D99-1C55-223F-5183DB6EFE1B}"/>
              </a:ext>
            </a:extLst>
          </p:cNvPr>
          <p:cNvCxnSpPr>
            <a:cxnSpLocks/>
          </p:cNvCxnSpPr>
          <p:nvPr/>
        </p:nvCxnSpPr>
        <p:spPr>
          <a:xfrm>
            <a:off x="1946931" y="4191365"/>
            <a:ext cx="1155029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C3C810AC-C9DD-1584-F3C2-43ACDC192951}"/>
              </a:ext>
            </a:extLst>
          </p:cNvPr>
          <p:cNvCxnSpPr>
            <a:cxnSpLocks/>
          </p:cNvCxnSpPr>
          <p:nvPr/>
        </p:nvCxnSpPr>
        <p:spPr>
          <a:xfrm>
            <a:off x="853151" y="4453872"/>
            <a:ext cx="835645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C136C981-2518-4F17-76D4-A1E3A3AF28D4}"/>
              </a:ext>
            </a:extLst>
          </p:cNvPr>
          <p:cNvCxnSpPr>
            <a:cxnSpLocks/>
          </p:cNvCxnSpPr>
          <p:nvPr/>
        </p:nvCxnSpPr>
        <p:spPr>
          <a:xfrm>
            <a:off x="1995058" y="4453872"/>
            <a:ext cx="1155029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9DF4DD04-0C27-B9DF-182B-4D66B53B5869}"/>
              </a:ext>
            </a:extLst>
          </p:cNvPr>
          <p:cNvCxnSpPr>
            <a:cxnSpLocks/>
          </p:cNvCxnSpPr>
          <p:nvPr/>
        </p:nvCxnSpPr>
        <p:spPr>
          <a:xfrm>
            <a:off x="822526" y="4747005"/>
            <a:ext cx="315005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28701584-8909-DDA2-8933-47A95646D150}"/>
              </a:ext>
            </a:extLst>
          </p:cNvPr>
          <p:cNvCxnSpPr>
            <a:cxnSpLocks/>
          </p:cNvCxnSpPr>
          <p:nvPr/>
        </p:nvCxnSpPr>
        <p:spPr>
          <a:xfrm>
            <a:off x="1820053" y="4751381"/>
            <a:ext cx="315005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562FFDE-E843-09CF-F253-EC9FCF8B9CD8}"/>
              </a:ext>
            </a:extLst>
          </p:cNvPr>
          <p:cNvCxnSpPr>
            <a:cxnSpLocks/>
          </p:cNvCxnSpPr>
          <p:nvPr/>
        </p:nvCxnSpPr>
        <p:spPr>
          <a:xfrm>
            <a:off x="2601931" y="4744755"/>
            <a:ext cx="803878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DCDA546-2A23-FBC0-B4FB-12A9B05DDC02}"/>
              </a:ext>
            </a:extLst>
          </p:cNvPr>
          <p:cNvCxnSpPr>
            <a:cxnSpLocks/>
          </p:cNvCxnSpPr>
          <p:nvPr/>
        </p:nvCxnSpPr>
        <p:spPr>
          <a:xfrm>
            <a:off x="3748244" y="4744755"/>
            <a:ext cx="479199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DE87549C-1430-8C0F-CA79-71F9098C2BB4}"/>
              </a:ext>
            </a:extLst>
          </p:cNvPr>
          <p:cNvCxnSpPr>
            <a:cxnSpLocks/>
          </p:cNvCxnSpPr>
          <p:nvPr/>
        </p:nvCxnSpPr>
        <p:spPr>
          <a:xfrm>
            <a:off x="6445061" y="1710672"/>
            <a:ext cx="837009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47520607-C4C1-F6CC-176C-36C047458AB8}"/>
              </a:ext>
            </a:extLst>
          </p:cNvPr>
          <p:cNvCxnSpPr>
            <a:cxnSpLocks/>
          </p:cNvCxnSpPr>
          <p:nvPr/>
        </p:nvCxnSpPr>
        <p:spPr>
          <a:xfrm>
            <a:off x="7624505" y="1723924"/>
            <a:ext cx="658104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7B7756E-9DE7-889D-93D3-41043158AED3}"/>
              </a:ext>
            </a:extLst>
          </p:cNvPr>
          <p:cNvCxnSpPr>
            <a:cxnSpLocks/>
          </p:cNvCxnSpPr>
          <p:nvPr/>
        </p:nvCxnSpPr>
        <p:spPr>
          <a:xfrm>
            <a:off x="5398140" y="2260637"/>
            <a:ext cx="399686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9762E024-3DEB-8411-7442-78A5AF84DFB8}"/>
              </a:ext>
            </a:extLst>
          </p:cNvPr>
          <p:cNvCxnSpPr>
            <a:cxnSpLocks/>
          </p:cNvCxnSpPr>
          <p:nvPr/>
        </p:nvCxnSpPr>
        <p:spPr>
          <a:xfrm>
            <a:off x="5404766" y="2532306"/>
            <a:ext cx="399686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633B39F6-082C-3DC3-6DC6-7C8BDA033A2C}"/>
              </a:ext>
            </a:extLst>
          </p:cNvPr>
          <p:cNvCxnSpPr>
            <a:cxnSpLocks/>
          </p:cNvCxnSpPr>
          <p:nvPr/>
        </p:nvCxnSpPr>
        <p:spPr>
          <a:xfrm>
            <a:off x="5020453" y="2823854"/>
            <a:ext cx="1174938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5BD24E3-7D5B-8583-642C-5FD6C056CBD8}"/>
              </a:ext>
            </a:extLst>
          </p:cNvPr>
          <p:cNvCxnSpPr>
            <a:cxnSpLocks/>
          </p:cNvCxnSpPr>
          <p:nvPr/>
        </p:nvCxnSpPr>
        <p:spPr>
          <a:xfrm>
            <a:off x="5934853" y="3373819"/>
            <a:ext cx="510208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72773DBF-7D69-47F9-69C6-289E2C50D155}"/>
              </a:ext>
            </a:extLst>
          </p:cNvPr>
          <p:cNvCxnSpPr>
            <a:cxnSpLocks/>
          </p:cNvCxnSpPr>
          <p:nvPr/>
        </p:nvCxnSpPr>
        <p:spPr>
          <a:xfrm>
            <a:off x="5020453" y="3638863"/>
            <a:ext cx="1088799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DE23E583-3EC9-1B84-BF37-8ED7F2C5A084}"/>
              </a:ext>
            </a:extLst>
          </p:cNvPr>
          <p:cNvCxnSpPr>
            <a:cxnSpLocks/>
          </p:cNvCxnSpPr>
          <p:nvPr/>
        </p:nvCxnSpPr>
        <p:spPr>
          <a:xfrm>
            <a:off x="7087792" y="3632237"/>
            <a:ext cx="326799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C33BBDD4-09E5-CEE6-14A4-7C2CEABB1C71}"/>
              </a:ext>
            </a:extLst>
          </p:cNvPr>
          <p:cNvCxnSpPr>
            <a:cxnSpLocks/>
          </p:cNvCxnSpPr>
          <p:nvPr/>
        </p:nvCxnSpPr>
        <p:spPr>
          <a:xfrm>
            <a:off x="5013826" y="3917159"/>
            <a:ext cx="578591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4D8B38B0-1708-9C00-3141-12D0843BDAC3}"/>
              </a:ext>
            </a:extLst>
          </p:cNvPr>
          <p:cNvCxnSpPr>
            <a:cxnSpLocks/>
          </p:cNvCxnSpPr>
          <p:nvPr/>
        </p:nvCxnSpPr>
        <p:spPr>
          <a:xfrm>
            <a:off x="6173391" y="3917159"/>
            <a:ext cx="1638766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D72B2C48-1C41-4C57-6260-9A71460ADC3C}"/>
              </a:ext>
            </a:extLst>
          </p:cNvPr>
          <p:cNvCxnSpPr>
            <a:cxnSpLocks/>
          </p:cNvCxnSpPr>
          <p:nvPr/>
        </p:nvCxnSpPr>
        <p:spPr>
          <a:xfrm>
            <a:off x="5736069" y="4202080"/>
            <a:ext cx="708992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463521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56F5FA9-2597-5FE8-CDC8-7508624232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2746" y="446903"/>
            <a:ext cx="8447340" cy="572700"/>
          </a:xfrm>
        </p:spPr>
        <p:txBody>
          <a:bodyPr/>
          <a:lstStyle/>
          <a:p>
            <a:pPr algn="l"/>
            <a:r>
              <a:rPr lang="en-VN" sz="2400" dirty="0"/>
              <a:t>Exercise 1: (pg 131) </a:t>
            </a:r>
            <a:r>
              <a:rPr lang="en-US" sz="2400" dirty="0"/>
              <a:t>You will hear a student talking about an imaginary planet that supports life. Listen and choose the correct answer A, B, or C.</a:t>
            </a:r>
            <a:endParaRPr lang="en-VN" sz="24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B265B7F-4AE8-DCE9-595E-1158BEFB7D07}"/>
              </a:ext>
            </a:extLst>
          </p:cNvPr>
          <p:cNvSpPr txBox="1"/>
          <p:nvPr/>
        </p:nvSpPr>
        <p:spPr>
          <a:xfrm>
            <a:off x="489857" y="1402773"/>
            <a:ext cx="4169229" cy="341632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bg1"/>
                </a:solidFill>
                <a:latin typeface="Cabin" pitchFamily="2" charset="77"/>
              </a:rPr>
              <a:t>1. </a:t>
            </a:r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Planet Hope is located  _____.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A. in the Milky Way Galaxy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B. in the Andromeda Galaxy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C. close to the Milky Way Galaxy </a:t>
            </a:r>
          </a:p>
          <a:p>
            <a:r>
              <a:rPr lang="en-US" sz="1800" b="1" dirty="0">
                <a:solidFill>
                  <a:schemeClr val="bg1"/>
                </a:solidFill>
                <a:latin typeface="Cabin" pitchFamily="2" charset="77"/>
              </a:rPr>
              <a:t>2. </a:t>
            </a:r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Planet Hope is _____.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A. as big as Earth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B. half the size of Earth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C. three times the size of Earth </a:t>
            </a:r>
          </a:p>
          <a:p>
            <a:r>
              <a:rPr lang="en-US" sz="1800" b="1" dirty="0">
                <a:solidFill>
                  <a:schemeClr val="bg1"/>
                </a:solidFill>
                <a:latin typeface="Cabin" pitchFamily="2" charset="77"/>
              </a:rPr>
              <a:t>3. </a:t>
            </a:r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The climate on Planet Hope is _____.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A. very hot all year around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B. very cold all year around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C. hot in the day but very cold at night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CD35CFB-5FA2-F639-1E03-D9C5B85625AE}"/>
              </a:ext>
            </a:extLst>
          </p:cNvPr>
          <p:cNvSpPr txBox="1"/>
          <p:nvPr/>
        </p:nvSpPr>
        <p:spPr>
          <a:xfrm>
            <a:off x="4680857" y="1402773"/>
            <a:ext cx="4169229" cy="341632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bg1"/>
                </a:solidFill>
                <a:latin typeface="Cabin" pitchFamily="2" charset="77"/>
              </a:rPr>
              <a:t>4</a:t>
            </a:r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. </a:t>
            </a:r>
            <a:r>
              <a:rPr lang="en-US" sz="1800" dirty="0" err="1">
                <a:solidFill>
                  <a:schemeClr val="bg1"/>
                </a:solidFill>
                <a:latin typeface="Cabin" pitchFamily="2" charset="77"/>
              </a:rPr>
              <a:t>Hopeans</a:t>
            </a:r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 have thick skin to protect them from _____.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A. the heat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B. the cold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C. alien attacks </a:t>
            </a:r>
          </a:p>
          <a:p>
            <a:endParaRPr lang="en-US" sz="1800" dirty="0">
              <a:solidFill>
                <a:schemeClr val="bg1"/>
              </a:solidFill>
              <a:latin typeface="Cabin" pitchFamily="2" charset="77"/>
            </a:endParaRPr>
          </a:p>
          <a:p>
            <a:r>
              <a:rPr lang="en-US" sz="1800" b="1" dirty="0">
                <a:solidFill>
                  <a:schemeClr val="bg1"/>
                </a:solidFill>
                <a:latin typeface="Cabin" pitchFamily="2" charset="77"/>
              </a:rPr>
              <a:t>5. </a:t>
            </a:r>
            <a:r>
              <a:rPr lang="en-US" sz="1800" dirty="0" err="1">
                <a:solidFill>
                  <a:schemeClr val="bg1"/>
                </a:solidFill>
                <a:latin typeface="Cabin" pitchFamily="2" charset="77"/>
              </a:rPr>
              <a:t>Hopeans</a:t>
            </a:r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 drink _____.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A. liquid water from the sea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B. petrol from under the ground </a:t>
            </a:r>
          </a:p>
          <a:p>
            <a:r>
              <a:rPr lang="en-US" sz="1800" dirty="0">
                <a:solidFill>
                  <a:schemeClr val="bg1"/>
                </a:solidFill>
                <a:latin typeface="Cabin" pitchFamily="2" charset="77"/>
              </a:rPr>
              <a:t>C. almost nothing </a:t>
            </a:r>
          </a:p>
          <a:p>
            <a:endParaRPr lang="en-US" sz="1800" dirty="0">
              <a:solidFill>
                <a:schemeClr val="bg1"/>
              </a:solidFill>
              <a:latin typeface="Cabin" pitchFamily="2" charset="77"/>
            </a:endParaRPr>
          </a:p>
          <a:p>
            <a:endParaRPr lang="en-US" sz="1800" dirty="0">
              <a:solidFill>
                <a:schemeClr val="bg1"/>
              </a:solidFill>
              <a:latin typeface="Cabin" pitchFamily="2" charset="77"/>
            </a:endParaRPr>
          </a:p>
        </p:txBody>
      </p:sp>
      <p:pic>
        <p:nvPicPr>
          <p:cNvPr id="2" name="Track 78">
            <a:hlinkClick r:id="" action="ppaction://media"/>
            <a:extLst>
              <a:ext uri="{FF2B5EF4-FFF2-40B4-BE49-F238E27FC236}">
                <a16:creationId xmlns:a16="http://schemas.microsoft.com/office/drawing/2014/main" id="{CAC7A23F-51CA-1E72-00D5-E0591A67CFE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9999.334999999999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6867071" y="733253"/>
            <a:ext cx="572700" cy="572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6585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6653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56F5FA9-2597-5FE8-CDC8-7508624232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1381" y="207504"/>
            <a:ext cx="8447340" cy="572700"/>
          </a:xfrm>
        </p:spPr>
        <p:txBody>
          <a:bodyPr/>
          <a:lstStyle/>
          <a:p>
            <a:pPr algn="l"/>
            <a:r>
              <a:rPr lang="en-US" sz="2800" b="1" dirty="0"/>
              <a:t>CHECK YOUR ANSWERS</a:t>
            </a:r>
            <a:endParaRPr lang="en-VN" sz="2800" b="1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B265B7F-4AE8-DCE9-595E-1158BEFB7D07}"/>
              </a:ext>
            </a:extLst>
          </p:cNvPr>
          <p:cNvSpPr txBox="1"/>
          <p:nvPr/>
        </p:nvSpPr>
        <p:spPr>
          <a:xfrm>
            <a:off x="446431" y="922784"/>
            <a:ext cx="4382442" cy="3916393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1.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Planet Hope is located  _____.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A. in the Milky Way Galaxy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B. in the Andromeda Galaxy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C. close to the Milky Way Galaxy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2.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Planet Hope is _____.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A. as big as Earth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B. half the size of Earth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C. three times the size of Earth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3.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The climate on Planet Hope is _____.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A. very hot all year around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B. very cold all year around </a:t>
            </a:r>
          </a:p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bin" pitchFamily="2" charset="77"/>
                <a:cs typeface="Arial"/>
                <a:sym typeface="Arial"/>
              </a:rPr>
              <a:t>C. hot in the day but very cold at night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1DFF203-648F-FB9C-040D-8FC80C9485D1}"/>
              </a:ext>
            </a:extLst>
          </p:cNvPr>
          <p:cNvSpPr txBox="1"/>
          <p:nvPr/>
        </p:nvSpPr>
        <p:spPr>
          <a:xfrm>
            <a:off x="4959274" y="922784"/>
            <a:ext cx="3926541" cy="147732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just"/>
            <a:r>
              <a:rPr lang="en-US" sz="1800" spc="-150" dirty="0">
                <a:solidFill>
                  <a:schemeClr val="tx1"/>
                </a:solidFill>
                <a:effectLst/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Good morning, everyone. Today I’d like to tell you about life on a planet called Planet Hope. </a:t>
            </a:r>
            <a:r>
              <a:rPr lang="en-VN" sz="1800" spc="-150" dirty="0">
                <a:solidFill>
                  <a:schemeClr val="tx1"/>
                </a:solidFill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 </a:t>
            </a:r>
            <a:r>
              <a:rPr lang="en-US" sz="1800" spc="-150" dirty="0">
                <a:solidFill>
                  <a:schemeClr val="tx1"/>
                </a:solidFill>
                <a:effectLst/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Planet Hope </a:t>
            </a:r>
            <a:r>
              <a:rPr lang="en-US" sz="1800" b="1" spc="-150" dirty="0">
                <a:solidFill>
                  <a:srgbClr val="C00000"/>
                </a:solidFill>
                <a:effectLst/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is in the Milky Way Galaxy</a:t>
            </a:r>
            <a:r>
              <a:rPr lang="en-US" sz="1800" spc="-150" dirty="0">
                <a:solidFill>
                  <a:schemeClr val="tx1"/>
                </a:solidFill>
                <a:effectLst/>
                <a:latin typeface="Be Vietnam Pro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. It is three times bigger than Earth</a:t>
            </a:r>
            <a:r>
              <a:rPr lang="en-VN" spc="-150" dirty="0">
                <a:solidFill>
                  <a:schemeClr val="tx1"/>
                </a:solidFill>
                <a:effectLst/>
                <a:latin typeface="Be Vietnam Pro" pitchFamily="2" charset="77"/>
                <a:cs typeface="Calibri" panose="020F0502020204030204" pitchFamily="34" charset="0"/>
              </a:rPr>
              <a:t> </a:t>
            </a:r>
            <a:endParaRPr lang="en-VN" spc="-150" dirty="0">
              <a:solidFill>
                <a:schemeClr val="tx1"/>
              </a:solidFill>
              <a:latin typeface="Be Vietnam Pro" pitchFamily="2" charset="77"/>
              <a:cs typeface="Calibri" panose="020F0502020204030204" pitchFamily="34" charset="0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24540430-5819-8118-A60A-8465F405F2F7}"/>
              </a:ext>
            </a:extLst>
          </p:cNvPr>
          <p:cNvSpPr/>
          <p:nvPr/>
        </p:nvSpPr>
        <p:spPr>
          <a:xfrm>
            <a:off x="446431" y="1305525"/>
            <a:ext cx="310644" cy="291500"/>
          </a:xfrm>
          <a:prstGeom prst="ellipse">
            <a:avLst/>
          </a:prstGeom>
          <a:noFill/>
          <a:ln w="381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31048002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</p:bldLst>
  </p:timing>
</p:sld>
</file>

<file path=ppt/theme/theme1.xml><?xml version="1.0" encoding="utf-8"?>
<a:theme xmlns:a="http://schemas.openxmlformats.org/drawingml/2006/main" name="Outer Space and Galaxies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141A2A"/>
      </a:accent1>
      <a:accent2>
        <a:srgbClr val="708EC0"/>
      </a:accent2>
      <a:accent3>
        <a:srgbClr val="D4DCFF"/>
      </a:accent3>
      <a:accent4>
        <a:srgbClr val="E7A662"/>
      </a:accent4>
      <a:accent5>
        <a:srgbClr val="FFD69C"/>
      </a:accent5>
      <a:accent6>
        <a:srgbClr val="F1C98B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944</TotalTime>
  <Words>1626</Words>
  <Application>Microsoft Macintosh PowerPoint</Application>
  <PresentationFormat>On-screen Show (16:9)</PresentationFormat>
  <Paragraphs>221</Paragraphs>
  <Slides>22</Slides>
  <Notes>6</Notes>
  <HiddenSlides>0</HiddenSlides>
  <MMClips>3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22</vt:i4>
      </vt:variant>
    </vt:vector>
  </HeadingPairs>
  <TitlesOfParts>
    <vt:vector size="31" baseType="lpstr">
      <vt:lpstr>Arial Rounded MT Bold</vt:lpstr>
      <vt:lpstr>Roboto Condensed Light</vt:lpstr>
      <vt:lpstr>Roboto</vt:lpstr>
      <vt:lpstr>Cabin</vt:lpstr>
      <vt:lpstr>Roboto Light</vt:lpstr>
      <vt:lpstr>Be Vietnam Pro</vt:lpstr>
      <vt:lpstr>Big Shoulders Text</vt:lpstr>
      <vt:lpstr>Arial</vt:lpstr>
      <vt:lpstr>Outer Space and Galaxies by Slidesgo</vt:lpstr>
      <vt:lpstr>Solve the message</vt:lpstr>
      <vt:lpstr>HOPEANS  IN HOPE PLANET</vt:lpstr>
      <vt:lpstr>Unit 12: Life on other planets</vt:lpstr>
      <vt:lpstr>After this lesson, students will be able to:</vt:lpstr>
      <vt:lpstr>Listening</vt:lpstr>
      <vt:lpstr>What planet is it?</vt:lpstr>
      <vt:lpstr>Exercise 1 (pg 131) Read and underline key words in the questions.</vt:lpstr>
      <vt:lpstr>Exercise 1: (pg 131) You will hear a student talking about an imaginary planet that supports life. Listen and choose the correct answer A, B, or C.</vt:lpstr>
      <vt:lpstr>CHECK YOUR ANSWERS</vt:lpstr>
      <vt:lpstr>CHECK YOUR ANSWERS</vt:lpstr>
      <vt:lpstr>CHECK YOUR ANSWERS</vt:lpstr>
      <vt:lpstr>CHECK YOUR ANSWERS</vt:lpstr>
      <vt:lpstr>CHECK YOUR ANSWERS</vt:lpstr>
      <vt:lpstr>Exercise 3: Read the following information about Hopeans. Listen again and fill in each blank with ONE word or number that you hear.</vt:lpstr>
      <vt:lpstr>Check your answers</vt:lpstr>
      <vt:lpstr>Check your answers</vt:lpstr>
      <vt:lpstr>Check your answers</vt:lpstr>
      <vt:lpstr>Writing</vt:lpstr>
      <vt:lpstr>CREATING YOUR ALIENS</vt:lpstr>
      <vt:lpstr>SUGGESTED ANSWER</vt:lpstr>
      <vt:lpstr>GALLERY WALK</vt:lpstr>
      <vt:lpstr>Consolidation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Unit 12: Life on other planets</dc:title>
  <cp:lastModifiedBy>Hanh Ng</cp:lastModifiedBy>
  <cp:revision>42</cp:revision>
  <dcterms:modified xsi:type="dcterms:W3CDTF">2024-03-14T16:02:57Z</dcterms:modified>
</cp:coreProperties>
</file>